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7.png" ContentType="image/png"/>
  <Override PartName="/ppt/media/image9.jpeg" ContentType="image/jpe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619040" y="446796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9F72ED3-F063-4436-998F-501AFED7E6F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EFEEB46-6832-4CA8-B1B6-3B3B70B505F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SHUFF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LE+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680480" y="3049560"/>
            <a:ext cx="5783040" cy="90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Brought to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you by: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THEATEAM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Members: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Patrick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Amato,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Brian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Chung, Jake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Lai,  Eric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Speaker,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David </a:t>
            </a:r>
            <a:r>
              <a:rPr b="0" lang="en-US" sz="24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White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Limitations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Weren’t able to implement our original vision due to limitations from Spotify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Seems to be an upper limit on playlist sizes the app can handle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Can only use user created playlists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Moving Forward/Future Developments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Database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Tracker for number of times a song has played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some user rankings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where user left off in a playlist so that they can leave and resume from the same place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Tie in future Spotify API developments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Allow users to rank by more than one category at a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Mobile 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Project Demo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Shape 134" descr=""/>
          <p:cNvPicPr/>
          <p:nvPr/>
        </p:nvPicPr>
        <p:blipFill>
          <a:blip r:embed="rId1"/>
          <a:stretch/>
        </p:blipFill>
        <p:spPr>
          <a:xfrm>
            <a:off x="1019160" y="1739880"/>
            <a:ext cx="7105320" cy="28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What this app does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Provides more options for playlist shuffling than are typically provided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Offers users a variety of different shuffling algorithms and allows them to specify shuffling criteria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71" descr=""/>
          <p:cNvPicPr/>
          <p:nvPr/>
        </p:nvPicPr>
        <p:blipFill>
          <a:blip r:embed="rId1"/>
          <a:stretch/>
        </p:blipFill>
        <p:spPr>
          <a:xfrm>
            <a:off x="2183760" y="2926080"/>
            <a:ext cx="4217040" cy="195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100"/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"/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TOOLS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77" descr=""/>
          <p:cNvPicPr/>
          <p:nvPr/>
        </p:nvPicPr>
        <p:blipFill>
          <a:blip r:embed="rId1"/>
          <a:stretch/>
        </p:blipFill>
        <p:spPr>
          <a:xfrm>
            <a:off x="6845400" y="0"/>
            <a:ext cx="2298240" cy="1143720"/>
          </a:xfrm>
          <a:prstGeom prst="rect">
            <a:avLst/>
          </a:prstGeom>
          <a:ln>
            <a:noFill/>
          </a:ln>
        </p:spPr>
      </p:pic>
      <p:pic>
        <p:nvPicPr>
          <p:cNvPr id="85" name="Shape 78" descr=""/>
          <p:cNvPicPr/>
          <p:nvPr/>
        </p:nvPicPr>
        <p:blipFill>
          <a:blip r:embed="rId2"/>
          <a:stretch/>
        </p:blipFill>
        <p:spPr>
          <a:xfrm>
            <a:off x="6282000" y="1144080"/>
            <a:ext cx="2861640" cy="747360"/>
          </a:xfrm>
          <a:prstGeom prst="rect">
            <a:avLst/>
          </a:prstGeom>
          <a:ln>
            <a:noFill/>
          </a:ln>
        </p:spPr>
      </p:pic>
      <p:pic>
        <p:nvPicPr>
          <p:cNvPr id="86" name="Shape 79" descr=""/>
          <p:cNvPicPr/>
          <p:nvPr/>
        </p:nvPicPr>
        <p:blipFill>
          <a:blip r:embed="rId3"/>
          <a:stretch/>
        </p:blipFill>
        <p:spPr>
          <a:xfrm>
            <a:off x="7038720" y="1736640"/>
            <a:ext cx="2104920" cy="1289520"/>
          </a:xfrm>
          <a:prstGeom prst="rect">
            <a:avLst/>
          </a:prstGeom>
          <a:ln>
            <a:noFill/>
          </a:ln>
        </p:spPr>
      </p:pic>
      <p:pic>
        <p:nvPicPr>
          <p:cNvPr id="87" name="Shape 80" descr=""/>
          <p:cNvPicPr/>
          <p:nvPr/>
        </p:nvPicPr>
        <p:blipFill>
          <a:blip r:embed="rId4"/>
          <a:stretch/>
        </p:blipFill>
        <p:spPr>
          <a:xfrm>
            <a:off x="7416000" y="3111120"/>
            <a:ext cx="1727640" cy="905760"/>
          </a:xfrm>
          <a:prstGeom prst="rect">
            <a:avLst/>
          </a:prstGeom>
          <a:ln>
            <a:noFill/>
          </a:ln>
        </p:spPr>
      </p:pic>
      <p:graphicFrame>
        <p:nvGraphicFramePr>
          <p:cNvPr id="88" name="Table 2"/>
          <p:cNvGraphicFramePr/>
          <p:nvPr/>
        </p:nvGraphicFramePr>
        <p:xfrm>
          <a:off x="0" y="1444680"/>
          <a:ext cx="6019560" cy="3203640"/>
        </p:xfrm>
        <a:graphic>
          <a:graphicData uri="http://schemas.openxmlformats.org/drawingml/2006/table">
            <a:tbl>
              <a:tblPr/>
              <a:tblGrid>
                <a:gridCol w="2006280"/>
                <a:gridCol w="2006280"/>
                <a:gridCol w="200700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PURPOSE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RANKING (Out of 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Trello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tracking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Github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Nodejs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Web App Framework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Mocha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JS Unit Test Suite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JSDoc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Auto-Doc Tool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Spotify developer API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Various code development tools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Code Development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89" name="Shape 82" descr=""/>
          <p:cNvPicPr/>
          <p:nvPr/>
        </p:nvPicPr>
        <p:blipFill>
          <a:blip r:embed="rId5"/>
          <a:stretch/>
        </p:blipFill>
        <p:spPr>
          <a:xfrm>
            <a:off x="6845400" y="4016880"/>
            <a:ext cx="229824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Methodologies Used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Iterative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Pair programming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Peer code reviews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Shape 89" descr=""/>
          <p:cNvPicPr/>
          <p:nvPr/>
        </p:nvPicPr>
        <p:blipFill>
          <a:blip r:embed="rId1"/>
          <a:stretch/>
        </p:blipFill>
        <p:spPr>
          <a:xfrm>
            <a:off x="4943880" y="1629360"/>
            <a:ext cx="2702880" cy="259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944720" y="1955880"/>
            <a:ext cx="5254200" cy="123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Shuffle Algorithms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Random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Shuffle tracks uniformly randomly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Based on Fisher-Yates shuffle algorithm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Can create strings of songs with the same artist or from the same album which is undesired by many users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01" descr=""/>
          <p:cNvPicPr/>
          <p:nvPr/>
        </p:nvPicPr>
        <p:blipFill>
          <a:blip r:embed="rId1"/>
          <a:stretch/>
        </p:blipFill>
        <p:spPr>
          <a:xfrm>
            <a:off x="1873440" y="2871000"/>
            <a:ext cx="4533480" cy="213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Spread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Spreads songs by the same artist/from the same album/etc apart from one another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Similar to the algorithm used by Spotify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108" descr=""/>
          <p:cNvPicPr/>
          <p:nvPr/>
        </p:nvPicPr>
        <p:blipFill>
          <a:blip r:embed="rId1"/>
          <a:stretch/>
        </p:blipFill>
        <p:spPr>
          <a:xfrm>
            <a:off x="4707000" y="3301920"/>
            <a:ext cx="3872160" cy="1266480"/>
          </a:xfrm>
          <a:prstGeom prst="rect">
            <a:avLst/>
          </a:prstGeom>
          <a:ln>
            <a:noFill/>
          </a:ln>
        </p:spPr>
      </p:pic>
      <p:pic>
        <p:nvPicPr>
          <p:cNvPr id="100" name="Shape 109" descr=""/>
          <p:cNvPicPr/>
          <p:nvPr/>
        </p:nvPicPr>
        <p:blipFill>
          <a:blip r:embed="rId2"/>
          <a:stretch/>
        </p:blipFill>
        <p:spPr>
          <a:xfrm>
            <a:off x="592200" y="3301920"/>
            <a:ext cx="3872160" cy="12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Biased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080" y="1489680"/>
            <a:ext cx="8367840" cy="85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Allows the users to rank tracks by title, artist, album, or explicit status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Shuffles tracks of the same rank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Shape 116" descr=""/>
          <p:cNvPicPr/>
          <p:nvPr/>
        </p:nvPicPr>
        <p:blipFill>
          <a:blip r:embed="rId1"/>
          <a:stretch/>
        </p:blipFill>
        <p:spPr>
          <a:xfrm>
            <a:off x="755280" y="2689200"/>
            <a:ext cx="7812000" cy="196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Challenges Encountered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Had to find work-arounds for spotify’s limited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Weren’t able to implement our original vision due to limitations from Spotify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Needed to learn some programming languages which limited development at the beginning of project development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2017-05-03T16:49:53Z</dcterms:modified>
  <cp:revision>1</cp:revision>
  <dc:subject/>
  <dc:title/>
</cp:coreProperties>
</file>