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85" r:id="rId5"/>
    <p:sldId id="386" r:id="rId6"/>
    <p:sldId id="394" r:id="rId7"/>
    <p:sldId id="395" r:id="rId8"/>
    <p:sldId id="397" r:id="rId9"/>
    <p:sldId id="396" r:id="rId10"/>
    <p:sldId id="405" r:id="rId11"/>
    <p:sldId id="398" r:id="rId12"/>
    <p:sldId id="402" r:id="rId13"/>
    <p:sldId id="399" r:id="rId14"/>
    <p:sldId id="403" r:id="rId15"/>
    <p:sldId id="4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560"/>
  </p:normalViewPr>
  <p:slideViewPr>
    <p:cSldViewPr snapToGrid="0">
      <p:cViewPr varScale="1">
        <p:scale>
          <a:sx n="102" d="100"/>
          <a:sy n="102" d="100"/>
        </p:scale>
        <p:origin x="624" y="114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o.diliddo\source\repos\QuickApp\QuickAppGitHub\QuickApp\Documentazione\Tesi\ReportFina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Numero Clienti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INFORTUNI</c:v>
                </c:pt>
                <c:pt idx="2">
                  <c:v>MULTIGARANZIA ABITAZIONE</c:v>
                </c:pt>
                <c:pt idx="3">
                  <c:v>MALATTIA</c:v>
                </c:pt>
                <c:pt idx="4">
                  <c:v>R.C. DIVERSI</c:v>
                </c:pt>
                <c:pt idx="5">
                  <c:v>A.R.D.</c:v>
                </c:pt>
                <c:pt idx="6">
                  <c:v>GLOBALE FABBRICATI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#,##0</c:formatCode>
                <c:ptCount val="9"/>
                <c:pt idx="0">
                  <c:v>573876</c:v>
                </c:pt>
                <c:pt idx="1">
                  <c:v>64266</c:v>
                </c:pt>
                <c:pt idx="2">
                  <c:v>2413</c:v>
                </c:pt>
                <c:pt idx="3" formatCode="General">
                  <c:v>766</c:v>
                </c:pt>
                <c:pt idx="4" formatCode="General">
                  <c:v>78</c:v>
                </c:pt>
                <c:pt idx="5" formatCode="General">
                  <c:v>22</c:v>
                </c:pt>
                <c:pt idx="6" formatCode="General">
                  <c:v>8</c:v>
                </c:pt>
                <c:pt idx="7" formatCode="General">
                  <c:v>4</c:v>
                </c:pt>
                <c:pt idx="8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7-41A1-9F99-A9804F487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447920"/>
        <c:axId val="976882128"/>
      </c:barChart>
      <c:catAx>
        <c:axId val="61344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76882128"/>
        <c:crosses val="autoZero"/>
        <c:auto val="1"/>
        <c:lblAlgn val="ctr"/>
        <c:lblOffset val="100"/>
        <c:noMultiLvlLbl val="0"/>
      </c:catAx>
      <c:valAx>
        <c:axId val="9768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344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Matrix Users-Items – </a:t>
            </a:r>
            <a:r>
              <a:rPr lang="it-IT" i="1" dirty="0" err="1"/>
              <a:t>Final</a:t>
            </a:r>
            <a:r>
              <a:rPr lang="it-IT" i="1" dirty="0"/>
              <a:t> </a:t>
            </a:r>
            <a:r>
              <a:rPr lang="it-IT" i="1" dirty="0" err="1"/>
              <a:t>distribution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Clienti con celle con valore 1 per polizza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 formatCode="#,##0">
                  <c:v>541776</c:v>
                </c:pt>
                <c:pt idx="1">
                  <c:v>22</c:v>
                </c:pt>
                <c:pt idx="2">
                  <c:v>78</c:v>
                </c:pt>
                <c:pt idx="3" formatCode="#,##0">
                  <c:v>2394</c:v>
                </c:pt>
                <c:pt idx="4">
                  <c:v>8</c:v>
                </c:pt>
                <c:pt idx="5" formatCode="#,##0">
                  <c:v>63619</c:v>
                </c:pt>
                <c:pt idx="6">
                  <c:v>764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6-40A8-9606-0410433A8DB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Clienti con celle con valore calcolato per polizza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Foglio1!$C$2:$C$10</c:f>
              <c:numCache>
                <c:formatCode>#,##0</c:formatCode>
                <c:ptCount val="9"/>
                <c:pt idx="0">
                  <c:v>66412</c:v>
                </c:pt>
                <c:pt idx="1">
                  <c:v>608166</c:v>
                </c:pt>
                <c:pt idx="2">
                  <c:v>608110</c:v>
                </c:pt>
                <c:pt idx="3">
                  <c:v>605794</c:v>
                </c:pt>
                <c:pt idx="4">
                  <c:v>608180</c:v>
                </c:pt>
                <c:pt idx="5">
                  <c:v>544569</c:v>
                </c:pt>
                <c:pt idx="6">
                  <c:v>607424</c:v>
                </c:pt>
                <c:pt idx="7">
                  <c:v>608184</c:v>
                </c:pt>
                <c:pt idx="8">
                  <c:v>608186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86-40A8-9606-0410433A8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8688991"/>
        <c:axId val="1628691871"/>
      </c:barChart>
      <c:catAx>
        <c:axId val="162868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691871"/>
        <c:crosses val="autoZero"/>
        <c:auto val="1"/>
        <c:lblAlgn val="ctr"/>
        <c:lblOffset val="100"/>
        <c:noMultiLvlLbl val="0"/>
      </c:catAx>
      <c:valAx>
        <c:axId val="16286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868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Matrix</a:t>
            </a:r>
            <a:r>
              <a:rPr lang="it-IT" baseline="0" dirty="0"/>
              <a:t> Users-Items </a:t>
            </a:r>
            <a:r>
              <a:rPr lang="it-IT" i="1" baseline="0" dirty="0"/>
              <a:t>– </a:t>
            </a:r>
            <a:r>
              <a:rPr lang="it-IT" i="1" baseline="0" dirty="0" err="1"/>
              <a:t>Initial</a:t>
            </a:r>
            <a:r>
              <a:rPr lang="it-IT" i="1" baseline="0" dirty="0"/>
              <a:t> </a:t>
            </a:r>
            <a:r>
              <a:rPr lang="it-IT" i="1" baseline="0" dirty="0" err="1"/>
              <a:t>distribution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Clienti con celle con valore 1 per polizza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 formatCode="#,##0">
                  <c:v>541776</c:v>
                </c:pt>
                <c:pt idx="1">
                  <c:v>22</c:v>
                </c:pt>
                <c:pt idx="2">
                  <c:v>78</c:v>
                </c:pt>
                <c:pt idx="3" formatCode="#,##0">
                  <c:v>2394</c:v>
                </c:pt>
                <c:pt idx="4">
                  <c:v>8</c:v>
                </c:pt>
                <c:pt idx="5" formatCode="#,##0">
                  <c:v>63619</c:v>
                </c:pt>
                <c:pt idx="6">
                  <c:v>764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F-4859-9B8C-3358E50446A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Clienti con celle con valore 0 per polizza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Foglio1!$A$2:$A$10</c:f>
              <c:strCache>
                <c:ptCount val="9"/>
                <c:pt idx="0">
                  <c:v>R.C.A.</c:v>
                </c:pt>
                <c:pt idx="1">
                  <c:v>A.R.D.</c:v>
                </c:pt>
                <c:pt idx="2">
                  <c:v>R.C. DIVERSI</c:v>
                </c:pt>
                <c:pt idx="3">
                  <c:v>MULTIGARANZIA ABITAZIONE</c:v>
                </c:pt>
                <c:pt idx="4">
                  <c:v>GLOBALE FABBRICATI</c:v>
                </c:pt>
                <c:pt idx="5">
                  <c:v>INFORTUNI</c:v>
                </c:pt>
                <c:pt idx="6">
                  <c:v>MALATTIA</c:v>
                </c:pt>
                <c:pt idx="7">
                  <c:v>INCENDIO/FURTO</c:v>
                </c:pt>
                <c:pt idx="8">
                  <c:v>TUTELA GIUDIZIARIA</c:v>
                </c:pt>
              </c:strCache>
            </c:strRef>
          </c:cat>
          <c:val>
            <c:numRef>
              <c:f>Foglio1!$C$2:$C$10</c:f>
              <c:numCache>
                <c:formatCode>#,##0</c:formatCode>
                <c:ptCount val="9"/>
                <c:pt idx="0">
                  <c:v>66412</c:v>
                </c:pt>
                <c:pt idx="1">
                  <c:v>608166</c:v>
                </c:pt>
                <c:pt idx="2">
                  <c:v>608110</c:v>
                </c:pt>
                <c:pt idx="3">
                  <c:v>605794</c:v>
                </c:pt>
                <c:pt idx="4">
                  <c:v>608180</c:v>
                </c:pt>
                <c:pt idx="5">
                  <c:v>544569</c:v>
                </c:pt>
                <c:pt idx="6">
                  <c:v>607424</c:v>
                </c:pt>
                <c:pt idx="7">
                  <c:v>608184</c:v>
                </c:pt>
                <c:pt idx="8">
                  <c:v>608186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F-4859-9B8C-3358E5044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761375"/>
        <c:axId val="1730691631"/>
      </c:barChart>
      <c:catAx>
        <c:axId val="14387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691631"/>
        <c:crosses val="autoZero"/>
        <c:auto val="1"/>
        <c:lblAlgn val="ctr"/>
        <c:lblOffset val="100"/>
        <c:noMultiLvlLbl val="0"/>
      </c:catAx>
      <c:valAx>
        <c:axId val="173069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3876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/>
              <a:t>Valutazione del modello in base al numero di clienti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'Valutazione del modello in base'!$C$7</c:f>
              <c:strCache>
                <c:ptCount val="1"/>
                <c:pt idx="0">
                  <c:v>Numero Clienti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'Valutazione del modello in base'!$C$8:$C$17</c:f>
              <c:numCache>
                <c:formatCode>#,##0</c:formatCode>
                <c:ptCount val="10"/>
                <c:pt idx="0">
                  <c:v>62693</c:v>
                </c:pt>
                <c:pt idx="1">
                  <c:v>125386</c:v>
                </c:pt>
                <c:pt idx="2">
                  <c:v>188079</c:v>
                </c:pt>
                <c:pt idx="3">
                  <c:v>250772</c:v>
                </c:pt>
                <c:pt idx="4">
                  <c:v>313465</c:v>
                </c:pt>
                <c:pt idx="5">
                  <c:v>376158</c:v>
                </c:pt>
                <c:pt idx="6">
                  <c:v>438851</c:v>
                </c:pt>
                <c:pt idx="7">
                  <c:v>501544</c:v>
                </c:pt>
                <c:pt idx="8">
                  <c:v>564237</c:v>
                </c:pt>
                <c:pt idx="9">
                  <c:v>626929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9-4ED6-88A8-AFD1A9540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145478463"/>
        <c:axId val="1145479903"/>
      </c:barChart>
      <c:lineChart>
        <c:grouping val="stacked"/>
        <c:varyColors val="0"/>
        <c:ser>
          <c:idx val="1"/>
          <c:order val="1"/>
          <c:tx>
            <c:strRef>
              <c:f>'Valutazione del modello in base'!$D$7</c:f>
              <c:strCache>
                <c:ptCount val="1"/>
                <c:pt idx="0">
                  <c:v>Valutazione Modello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'Valutazione del modello in base'!$D$8:$D$17</c:f>
              <c:numCache>
                <c:formatCode>General</c:formatCode>
                <c:ptCount val="10"/>
                <c:pt idx="0">
                  <c:v>0.95509999999999995</c:v>
                </c:pt>
                <c:pt idx="1">
                  <c:v>0.99019999999999997</c:v>
                </c:pt>
                <c:pt idx="2">
                  <c:v>0.99219999999999997</c:v>
                </c:pt>
                <c:pt idx="3">
                  <c:v>0.995</c:v>
                </c:pt>
                <c:pt idx="4">
                  <c:v>0.98080000000000001</c:v>
                </c:pt>
                <c:pt idx="5">
                  <c:v>0.98640000000000005</c:v>
                </c:pt>
                <c:pt idx="6">
                  <c:v>0.96709999999999996</c:v>
                </c:pt>
                <c:pt idx="7">
                  <c:v>0.98429999999999995</c:v>
                </c:pt>
                <c:pt idx="8">
                  <c:v>0.99560000000000004</c:v>
                </c:pt>
                <c:pt idx="9">
                  <c:v>0.97970000000000002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39-4ED6-88A8-AFD1A9540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393919"/>
        <c:axId val="1156397759"/>
      </c:lineChart>
      <c:catAx>
        <c:axId val="1145478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479903"/>
        <c:crosses val="autoZero"/>
        <c:auto val="1"/>
        <c:lblAlgn val="ctr"/>
        <c:lblOffset val="100"/>
        <c:noMultiLvlLbl val="0"/>
      </c:catAx>
      <c:valAx>
        <c:axId val="114547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478463"/>
        <c:crosses val="autoZero"/>
        <c:crossBetween val="between"/>
      </c:valAx>
      <c:valAx>
        <c:axId val="115639775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56393919"/>
        <c:crosses val="max"/>
        <c:crossBetween val="between"/>
      </c:valAx>
      <c:catAx>
        <c:axId val="1156393919"/>
        <c:scaling>
          <c:orientation val="minMax"/>
        </c:scaling>
        <c:delete val="1"/>
        <c:axPos val="b"/>
        <c:majorTickMark val="out"/>
        <c:minorTickMark val="none"/>
        <c:tickLblPos val="nextTo"/>
        <c:crossAx val="1156397759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B4C53-A23E-4B35-882C-2F49B9EA1D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5C3D680-4C9E-4365-9932-C236A3C3F94C}">
      <dgm:prSet phldrT="[Testo]"/>
      <dgm:spPr/>
      <dgm:t>
        <a:bodyPr/>
        <a:lstStyle/>
        <a:p>
          <a:r>
            <a:rPr lang="it-IT" dirty="0" err="1"/>
            <a:t>Supervised</a:t>
          </a:r>
          <a:r>
            <a:rPr lang="it-IT" dirty="0"/>
            <a:t> learning </a:t>
          </a:r>
          <a:r>
            <a:rPr lang="it-IT" dirty="0" err="1"/>
            <a:t>problem</a:t>
          </a:r>
          <a:endParaRPr lang="it-IT" dirty="0"/>
        </a:p>
      </dgm:t>
    </dgm:pt>
    <dgm:pt modelId="{56B24896-3C78-4843-811B-BC3C1A476B4F}" type="parTrans" cxnId="{72C4573A-819B-432D-AB0B-4F20CB6602A8}">
      <dgm:prSet/>
      <dgm:spPr/>
      <dgm:t>
        <a:bodyPr/>
        <a:lstStyle/>
        <a:p>
          <a:endParaRPr lang="it-IT"/>
        </a:p>
      </dgm:t>
    </dgm:pt>
    <dgm:pt modelId="{DDB46BBC-00A9-474A-853B-4A2200A3ECD9}" type="sibTrans" cxnId="{72C4573A-819B-432D-AB0B-4F20CB6602A8}">
      <dgm:prSet/>
      <dgm:spPr/>
      <dgm:t>
        <a:bodyPr/>
        <a:lstStyle/>
        <a:p>
          <a:endParaRPr lang="it-IT"/>
        </a:p>
      </dgm:t>
    </dgm:pt>
    <dgm:pt modelId="{D8D56D36-272B-4B7D-B6B3-5385419A504C}">
      <dgm:prSet phldrT="[Testo]"/>
      <dgm:spPr/>
      <dgm:t>
        <a:bodyPr/>
        <a:lstStyle/>
        <a:p>
          <a:r>
            <a:rPr lang="en-US" dirty="0"/>
            <a:t>Suggests interest items to the user</a:t>
          </a:r>
          <a:endParaRPr lang="it-IT" dirty="0"/>
        </a:p>
      </dgm:t>
    </dgm:pt>
    <dgm:pt modelId="{093CC7AA-0CE0-4BD8-826E-542DB3D43A5C}" type="parTrans" cxnId="{D0405E28-DF10-4DE3-8B8D-8A111A59320D}">
      <dgm:prSet/>
      <dgm:spPr/>
      <dgm:t>
        <a:bodyPr/>
        <a:lstStyle/>
        <a:p>
          <a:endParaRPr lang="it-IT"/>
        </a:p>
      </dgm:t>
    </dgm:pt>
    <dgm:pt modelId="{6B141BA6-4396-4150-AFB7-76748784F8D2}" type="sibTrans" cxnId="{D0405E28-DF10-4DE3-8B8D-8A111A59320D}">
      <dgm:prSet/>
      <dgm:spPr/>
      <dgm:t>
        <a:bodyPr/>
        <a:lstStyle/>
        <a:p>
          <a:endParaRPr lang="it-IT"/>
        </a:p>
      </dgm:t>
    </dgm:pt>
    <dgm:pt modelId="{A8D44A54-57B9-4096-88F3-2F2A82951C88}" type="pres">
      <dgm:prSet presAssocID="{EDEB4C53-A23E-4B35-882C-2F49B9EA1D21}" presName="Name0" presStyleCnt="0">
        <dgm:presLayoutVars>
          <dgm:chMax val="7"/>
          <dgm:chPref val="7"/>
          <dgm:dir/>
        </dgm:presLayoutVars>
      </dgm:prSet>
      <dgm:spPr/>
    </dgm:pt>
    <dgm:pt modelId="{1DF88767-6902-4A87-BF23-EF46220F914A}" type="pres">
      <dgm:prSet presAssocID="{EDEB4C53-A23E-4B35-882C-2F49B9EA1D21}" presName="Name1" presStyleCnt="0"/>
      <dgm:spPr/>
    </dgm:pt>
    <dgm:pt modelId="{41518F56-5429-4FD8-B22D-2CCBA31B0BA6}" type="pres">
      <dgm:prSet presAssocID="{EDEB4C53-A23E-4B35-882C-2F49B9EA1D21}" presName="cycle" presStyleCnt="0"/>
      <dgm:spPr/>
    </dgm:pt>
    <dgm:pt modelId="{00543756-5621-4C25-8DEB-7346832D3942}" type="pres">
      <dgm:prSet presAssocID="{EDEB4C53-A23E-4B35-882C-2F49B9EA1D21}" presName="srcNode" presStyleLbl="node1" presStyleIdx="0" presStyleCnt="2"/>
      <dgm:spPr/>
    </dgm:pt>
    <dgm:pt modelId="{50D20B78-1AAA-4A61-B0A3-8CC6CFA6D61B}" type="pres">
      <dgm:prSet presAssocID="{EDEB4C53-A23E-4B35-882C-2F49B9EA1D21}" presName="conn" presStyleLbl="parChTrans1D2" presStyleIdx="0" presStyleCnt="1"/>
      <dgm:spPr/>
    </dgm:pt>
    <dgm:pt modelId="{E0A34C26-A87B-4656-94D0-E2EC501E18C6}" type="pres">
      <dgm:prSet presAssocID="{EDEB4C53-A23E-4B35-882C-2F49B9EA1D21}" presName="extraNode" presStyleLbl="node1" presStyleIdx="0" presStyleCnt="2"/>
      <dgm:spPr/>
    </dgm:pt>
    <dgm:pt modelId="{26296FDD-228E-46E9-9F4B-71B6F3FD8ECE}" type="pres">
      <dgm:prSet presAssocID="{EDEB4C53-A23E-4B35-882C-2F49B9EA1D21}" presName="dstNode" presStyleLbl="node1" presStyleIdx="0" presStyleCnt="2"/>
      <dgm:spPr/>
    </dgm:pt>
    <dgm:pt modelId="{50816927-448A-4BF5-B13A-9CB2E83A04B6}" type="pres">
      <dgm:prSet presAssocID="{D5C3D680-4C9E-4365-9932-C236A3C3F94C}" presName="text_1" presStyleLbl="node1" presStyleIdx="0" presStyleCnt="2">
        <dgm:presLayoutVars>
          <dgm:bulletEnabled val="1"/>
        </dgm:presLayoutVars>
      </dgm:prSet>
      <dgm:spPr/>
    </dgm:pt>
    <dgm:pt modelId="{E6E25C61-3B92-4698-8D57-324DED144E21}" type="pres">
      <dgm:prSet presAssocID="{D5C3D680-4C9E-4365-9932-C236A3C3F94C}" presName="accent_1" presStyleCnt="0"/>
      <dgm:spPr/>
    </dgm:pt>
    <dgm:pt modelId="{CF8BF7EB-E398-4E1F-A025-DD65AAD5EA20}" type="pres">
      <dgm:prSet presAssocID="{D5C3D680-4C9E-4365-9932-C236A3C3F94C}" presName="accentRepeatNode" presStyleLbl="solidFgAcc1" presStyleIdx="0" presStyleCnt="2"/>
      <dgm:spPr/>
    </dgm:pt>
    <dgm:pt modelId="{75F09B73-0D3D-4C00-9178-09D8479716D4}" type="pres">
      <dgm:prSet presAssocID="{D8D56D36-272B-4B7D-B6B3-5385419A504C}" presName="text_2" presStyleLbl="node1" presStyleIdx="1" presStyleCnt="2">
        <dgm:presLayoutVars>
          <dgm:bulletEnabled val="1"/>
        </dgm:presLayoutVars>
      </dgm:prSet>
      <dgm:spPr/>
    </dgm:pt>
    <dgm:pt modelId="{92AE2A7E-2B37-4D6E-994A-0B720AC62B5B}" type="pres">
      <dgm:prSet presAssocID="{D8D56D36-272B-4B7D-B6B3-5385419A504C}" presName="accent_2" presStyleCnt="0"/>
      <dgm:spPr/>
    </dgm:pt>
    <dgm:pt modelId="{CA7A7E76-879A-47B7-AACB-1CA978525513}" type="pres">
      <dgm:prSet presAssocID="{D8D56D36-272B-4B7D-B6B3-5385419A504C}" presName="accentRepeatNode" presStyleLbl="solidFgAcc1" presStyleIdx="1" presStyleCnt="2"/>
      <dgm:spPr/>
    </dgm:pt>
  </dgm:ptLst>
  <dgm:cxnLst>
    <dgm:cxn modelId="{D0405E28-DF10-4DE3-8B8D-8A111A59320D}" srcId="{EDEB4C53-A23E-4B35-882C-2F49B9EA1D21}" destId="{D8D56D36-272B-4B7D-B6B3-5385419A504C}" srcOrd="1" destOrd="0" parTransId="{093CC7AA-0CE0-4BD8-826E-542DB3D43A5C}" sibTransId="{6B141BA6-4396-4150-AFB7-76748784F8D2}"/>
    <dgm:cxn modelId="{72C4573A-819B-432D-AB0B-4F20CB6602A8}" srcId="{EDEB4C53-A23E-4B35-882C-2F49B9EA1D21}" destId="{D5C3D680-4C9E-4365-9932-C236A3C3F94C}" srcOrd="0" destOrd="0" parTransId="{56B24896-3C78-4843-811B-BC3C1A476B4F}" sibTransId="{DDB46BBC-00A9-474A-853B-4A2200A3ECD9}"/>
    <dgm:cxn modelId="{6F7F5376-C4BE-4FAF-95B4-59753BF9DD97}" type="presOf" srcId="{DDB46BBC-00A9-474A-853B-4A2200A3ECD9}" destId="{50D20B78-1AAA-4A61-B0A3-8CC6CFA6D61B}" srcOrd="0" destOrd="0" presId="urn:microsoft.com/office/officeart/2008/layout/VerticalCurvedList"/>
    <dgm:cxn modelId="{ABCA77BF-3299-43C1-8899-F2266FCC7616}" type="presOf" srcId="{D5C3D680-4C9E-4365-9932-C236A3C3F94C}" destId="{50816927-448A-4BF5-B13A-9CB2E83A04B6}" srcOrd="0" destOrd="0" presId="urn:microsoft.com/office/officeart/2008/layout/VerticalCurvedList"/>
    <dgm:cxn modelId="{F9632CD1-D7B8-4A21-82C9-65CE5248CE15}" type="presOf" srcId="{D8D56D36-272B-4B7D-B6B3-5385419A504C}" destId="{75F09B73-0D3D-4C00-9178-09D8479716D4}" srcOrd="0" destOrd="0" presId="urn:microsoft.com/office/officeart/2008/layout/VerticalCurvedList"/>
    <dgm:cxn modelId="{8F7F75E8-F1E4-45D0-8821-9216CA5D1402}" type="presOf" srcId="{EDEB4C53-A23E-4B35-882C-2F49B9EA1D21}" destId="{A8D44A54-57B9-4096-88F3-2F2A82951C88}" srcOrd="0" destOrd="0" presId="urn:microsoft.com/office/officeart/2008/layout/VerticalCurvedList"/>
    <dgm:cxn modelId="{B6CCAE2D-EE4B-44F2-A458-1DE63773E933}" type="presParOf" srcId="{A8D44A54-57B9-4096-88F3-2F2A82951C88}" destId="{1DF88767-6902-4A87-BF23-EF46220F914A}" srcOrd="0" destOrd="0" presId="urn:microsoft.com/office/officeart/2008/layout/VerticalCurvedList"/>
    <dgm:cxn modelId="{AF124905-6818-4494-BFA2-FD1D4EDA467E}" type="presParOf" srcId="{1DF88767-6902-4A87-BF23-EF46220F914A}" destId="{41518F56-5429-4FD8-B22D-2CCBA31B0BA6}" srcOrd="0" destOrd="0" presId="urn:microsoft.com/office/officeart/2008/layout/VerticalCurvedList"/>
    <dgm:cxn modelId="{86AD1073-F34A-4E7B-96A9-3444F191534D}" type="presParOf" srcId="{41518F56-5429-4FD8-B22D-2CCBA31B0BA6}" destId="{00543756-5621-4C25-8DEB-7346832D3942}" srcOrd="0" destOrd="0" presId="urn:microsoft.com/office/officeart/2008/layout/VerticalCurvedList"/>
    <dgm:cxn modelId="{5C71CEED-DBAA-4FBC-82ED-8F0EBBCBBC9A}" type="presParOf" srcId="{41518F56-5429-4FD8-B22D-2CCBA31B0BA6}" destId="{50D20B78-1AAA-4A61-B0A3-8CC6CFA6D61B}" srcOrd="1" destOrd="0" presId="urn:microsoft.com/office/officeart/2008/layout/VerticalCurvedList"/>
    <dgm:cxn modelId="{451CAF32-FF2F-4603-A2A2-01832BD760F0}" type="presParOf" srcId="{41518F56-5429-4FD8-B22D-2CCBA31B0BA6}" destId="{E0A34C26-A87B-4656-94D0-E2EC501E18C6}" srcOrd="2" destOrd="0" presId="urn:microsoft.com/office/officeart/2008/layout/VerticalCurvedList"/>
    <dgm:cxn modelId="{A52B564C-7182-494E-80C3-548FC3C1D7D2}" type="presParOf" srcId="{41518F56-5429-4FD8-B22D-2CCBA31B0BA6}" destId="{26296FDD-228E-46E9-9F4B-71B6F3FD8ECE}" srcOrd="3" destOrd="0" presId="urn:microsoft.com/office/officeart/2008/layout/VerticalCurvedList"/>
    <dgm:cxn modelId="{324706E0-86E4-4619-9403-F826806B6A98}" type="presParOf" srcId="{1DF88767-6902-4A87-BF23-EF46220F914A}" destId="{50816927-448A-4BF5-B13A-9CB2E83A04B6}" srcOrd="1" destOrd="0" presId="urn:microsoft.com/office/officeart/2008/layout/VerticalCurvedList"/>
    <dgm:cxn modelId="{622C7BB3-6162-4332-AC36-75C48D242155}" type="presParOf" srcId="{1DF88767-6902-4A87-BF23-EF46220F914A}" destId="{E6E25C61-3B92-4698-8D57-324DED144E21}" srcOrd="2" destOrd="0" presId="urn:microsoft.com/office/officeart/2008/layout/VerticalCurvedList"/>
    <dgm:cxn modelId="{D2A42D53-9049-4470-AC85-E6A570E49FE8}" type="presParOf" srcId="{E6E25C61-3B92-4698-8D57-324DED144E21}" destId="{CF8BF7EB-E398-4E1F-A025-DD65AAD5EA20}" srcOrd="0" destOrd="0" presId="urn:microsoft.com/office/officeart/2008/layout/VerticalCurvedList"/>
    <dgm:cxn modelId="{C4EF1FC4-523C-4444-A050-50C91678E02B}" type="presParOf" srcId="{1DF88767-6902-4A87-BF23-EF46220F914A}" destId="{75F09B73-0D3D-4C00-9178-09D8479716D4}" srcOrd="3" destOrd="0" presId="urn:microsoft.com/office/officeart/2008/layout/VerticalCurvedList"/>
    <dgm:cxn modelId="{76D78296-D0C5-469A-B002-878CC8DC252E}" type="presParOf" srcId="{1DF88767-6902-4A87-BF23-EF46220F914A}" destId="{92AE2A7E-2B37-4D6E-994A-0B720AC62B5B}" srcOrd="4" destOrd="0" presId="urn:microsoft.com/office/officeart/2008/layout/VerticalCurvedList"/>
    <dgm:cxn modelId="{89A37D66-B285-40E0-ABE3-7A7A52D2557A}" type="presParOf" srcId="{92AE2A7E-2B37-4D6E-994A-0B720AC62B5B}" destId="{CA7A7E76-879A-47B7-AACB-1CA9785255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F32B2-936C-4C04-96B2-23442E40F2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7420CD4-3CD4-4832-B54A-5C9B7E30B538}">
      <dgm:prSet phldrT="[Testo]"/>
      <dgm:spPr/>
      <dgm:t>
        <a:bodyPr/>
        <a:lstStyle/>
        <a:p>
          <a:r>
            <a:rPr lang="it-IT" dirty="0"/>
            <a:t>Content </a:t>
          </a:r>
          <a:r>
            <a:rPr lang="it-IT" dirty="0" err="1"/>
            <a:t>Based</a:t>
          </a:r>
          <a:endParaRPr lang="it-IT" dirty="0"/>
        </a:p>
      </dgm:t>
    </dgm:pt>
    <dgm:pt modelId="{6C27086F-193E-4BA4-BCCD-72155C81ABDB}" type="parTrans" cxnId="{8A2B379C-CBD5-4C3C-B778-DD1903A0398A}">
      <dgm:prSet/>
      <dgm:spPr/>
      <dgm:t>
        <a:bodyPr/>
        <a:lstStyle/>
        <a:p>
          <a:endParaRPr lang="it-IT"/>
        </a:p>
      </dgm:t>
    </dgm:pt>
    <dgm:pt modelId="{F31DFC4F-17E0-48F4-8FDE-01DEFD8BCF00}" type="sibTrans" cxnId="{8A2B379C-CBD5-4C3C-B778-DD1903A0398A}">
      <dgm:prSet/>
      <dgm:spPr/>
      <dgm:t>
        <a:bodyPr/>
        <a:lstStyle/>
        <a:p>
          <a:endParaRPr lang="it-IT"/>
        </a:p>
      </dgm:t>
    </dgm:pt>
    <dgm:pt modelId="{94451BC8-C9F0-4E59-9597-4408E138BE56}">
      <dgm:prSet phldrT="[Testo]"/>
      <dgm:spPr/>
      <dgm:t>
        <a:bodyPr/>
        <a:lstStyle/>
        <a:p>
          <a:r>
            <a:rPr lang="it-IT" dirty="0"/>
            <a:t>Cosine </a:t>
          </a:r>
          <a:r>
            <a:rPr lang="it-IT" dirty="0" err="1"/>
            <a:t>similarity</a:t>
          </a:r>
          <a:endParaRPr lang="it-IT" dirty="0"/>
        </a:p>
      </dgm:t>
    </dgm:pt>
    <dgm:pt modelId="{07966E20-B451-4687-9DC4-F9D92C4FF7E5}" type="parTrans" cxnId="{A61A78D0-8C6C-4D79-85C8-8B62CBC583E2}">
      <dgm:prSet/>
      <dgm:spPr/>
      <dgm:t>
        <a:bodyPr/>
        <a:lstStyle/>
        <a:p>
          <a:endParaRPr lang="it-IT"/>
        </a:p>
      </dgm:t>
    </dgm:pt>
    <dgm:pt modelId="{0CE80223-EDEA-42F7-A1B8-134D2202A14E}" type="sibTrans" cxnId="{A61A78D0-8C6C-4D79-85C8-8B62CBC583E2}">
      <dgm:prSet/>
      <dgm:spPr/>
      <dgm:t>
        <a:bodyPr/>
        <a:lstStyle/>
        <a:p>
          <a:endParaRPr lang="it-IT"/>
        </a:p>
      </dgm:t>
    </dgm:pt>
    <dgm:pt modelId="{04534220-6FD3-43C9-8C2E-07EF4AA741D2}">
      <dgm:prSet phldrT="[Testo]"/>
      <dgm:spPr/>
      <dgm:t>
        <a:bodyPr/>
        <a:lstStyle/>
        <a:p>
          <a:r>
            <a:rPr lang="it-IT" dirty="0"/>
            <a:t>Collaborative Filtering</a:t>
          </a:r>
        </a:p>
      </dgm:t>
    </dgm:pt>
    <dgm:pt modelId="{E146B3D5-0E1E-4FA0-B33B-56BEF075F7BB}" type="parTrans" cxnId="{A075A46B-E8E3-4F7D-B669-7B3EB0FC7849}">
      <dgm:prSet/>
      <dgm:spPr/>
      <dgm:t>
        <a:bodyPr/>
        <a:lstStyle/>
        <a:p>
          <a:endParaRPr lang="it-IT"/>
        </a:p>
      </dgm:t>
    </dgm:pt>
    <dgm:pt modelId="{EE65F566-5FFC-40FC-BC9A-C1F771D678D2}" type="sibTrans" cxnId="{A075A46B-E8E3-4F7D-B669-7B3EB0FC7849}">
      <dgm:prSet/>
      <dgm:spPr/>
      <dgm:t>
        <a:bodyPr/>
        <a:lstStyle/>
        <a:p>
          <a:endParaRPr lang="it-IT"/>
        </a:p>
      </dgm:t>
    </dgm:pt>
    <dgm:pt modelId="{D2F2398D-0096-42BB-8108-22FD87B0E79E}">
      <dgm:prSet phldrT="[Testo]"/>
      <dgm:spPr/>
      <dgm:t>
        <a:bodyPr/>
        <a:lstStyle/>
        <a:p>
          <a:r>
            <a:rPr lang="it-IT" dirty="0"/>
            <a:t>Memory </a:t>
          </a:r>
          <a:r>
            <a:rPr lang="it-IT" dirty="0" err="1"/>
            <a:t>Based</a:t>
          </a:r>
          <a:r>
            <a:rPr lang="it-IT" dirty="0"/>
            <a:t> (</a:t>
          </a:r>
          <a:r>
            <a:rPr lang="it-IT" dirty="0" err="1"/>
            <a:t>neighborhood</a:t>
          </a:r>
          <a:r>
            <a:rPr lang="it-IT" dirty="0"/>
            <a:t>)</a:t>
          </a:r>
        </a:p>
      </dgm:t>
    </dgm:pt>
    <dgm:pt modelId="{B5689536-C38D-4633-81C4-4AF8B1ED2FAE}" type="parTrans" cxnId="{D298B399-039E-467C-BDEC-954154C6D532}">
      <dgm:prSet/>
      <dgm:spPr/>
      <dgm:t>
        <a:bodyPr/>
        <a:lstStyle/>
        <a:p>
          <a:endParaRPr lang="it-IT"/>
        </a:p>
      </dgm:t>
    </dgm:pt>
    <dgm:pt modelId="{66BCBE57-29EF-4145-9219-569FCF5325CF}" type="sibTrans" cxnId="{D298B399-039E-467C-BDEC-954154C6D532}">
      <dgm:prSet/>
      <dgm:spPr/>
      <dgm:t>
        <a:bodyPr/>
        <a:lstStyle/>
        <a:p>
          <a:endParaRPr lang="it-IT"/>
        </a:p>
      </dgm:t>
    </dgm:pt>
    <dgm:pt modelId="{27AC7370-27B9-40B2-AEBC-0E6449E9C689}">
      <dgm:prSet phldrT="[Testo]"/>
      <dgm:spPr/>
      <dgm:t>
        <a:bodyPr/>
        <a:lstStyle/>
        <a:p>
          <a:r>
            <a:rPr lang="it-IT" dirty="0"/>
            <a:t>Model </a:t>
          </a:r>
          <a:r>
            <a:rPr lang="it-IT" dirty="0" err="1"/>
            <a:t>Based</a:t>
          </a:r>
          <a:endParaRPr lang="it-IT" dirty="0"/>
        </a:p>
      </dgm:t>
    </dgm:pt>
    <dgm:pt modelId="{FAE1041E-DD89-47D6-AAF6-A055BE2DE9E2}" type="parTrans" cxnId="{FAE966EC-1718-477C-A651-614808F43C7A}">
      <dgm:prSet/>
      <dgm:spPr/>
      <dgm:t>
        <a:bodyPr/>
        <a:lstStyle/>
        <a:p>
          <a:endParaRPr lang="it-IT"/>
        </a:p>
      </dgm:t>
    </dgm:pt>
    <dgm:pt modelId="{50E74D26-1980-4C66-AF34-7E440F02FA21}" type="sibTrans" cxnId="{FAE966EC-1718-477C-A651-614808F43C7A}">
      <dgm:prSet/>
      <dgm:spPr/>
      <dgm:t>
        <a:bodyPr/>
        <a:lstStyle/>
        <a:p>
          <a:endParaRPr lang="it-IT"/>
        </a:p>
      </dgm:t>
    </dgm:pt>
    <dgm:pt modelId="{066E71BD-3742-4B2A-B6C2-A89AFE29D9EC}">
      <dgm:prSet phldrT="[Testo]"/>
      <dgm:spPr/>
      <dgm:t>
        <a:bodyPr/>
        <a:lstStyle/>
        <a:p>
          <a:r>
            <a:rPr lang="it-IT" dirty="0" err="1"/>
            <a:t>Hybrid</a:t>
          </a:r>
          <a:endParaRPr lang="it-IT" dirty="0"/>
        </a:p>
      </dgm:t>
    </dgm:pt>
    <dgm:pt modelId="{8ECF5401-A6E7-4761-9747-5B5B8FDB8D79}" type="parTrans" cxnId="{2FF864FB-3165-476A-BD77-288882C8411B}">
      <dgm:prSet/>
      <dgm:spPr/>
      <dgm:t>
        <a:bodyPr/>
        <a:lstStyle/>
        <a:p>
          <a:endParaRPr lang="it-IT"/>
        </a:p>
      </dgm:t>
    </dgm:pt>
    <dgm:pt modelId="{1C1667C5-DB8C-446F-8273-32EA51A5709D}" type="sibTrans" cxnId="{2FF864FB-3165-476A-BD77-288882C8411B}">
      <dgm:prSet/>
      <dgm:spPr/>
      <dgm:t>
        <a:bodyPr/>
        <a:lstStyle/>
        <a:p>
          <a:endParaRPr lang="it-IT"/>
        </a:p>
      </dgm:t>
    </dgm:pt>
    <dgm:pt modelId="{A5A97F3F-E973-43C2-B295-2F87FDBE3532}">
      <dgm:prSet phldrT="[Testo]"/>
      <dgm:spPr/>
      <dgm:t>
        <a:bodyPr/>
        <a:lstStyle/>
        <a:p>
          <a:r>
            <a:rPr lang="it-IT" dirty="0"/>
            <a:t>Knowledge Base</a:t>
          </a:r>
        </a:p>
      </dgm:t>
    </dgm:pt>
    <dgm:pt modelId="{301B1980-1D6F-4073-A86F-F4AD05BFC2DC}" type="parTrans" cxnId="{7BDEEABD-83CD-4023-B91A-59370157F955}">
      <dgm:prSet/>
      <dgm:spPr/>
      <dgm:t>
        <a:bodyPr/>
        <a:lstStyle/>
        <a:p>
          <a:endParaRPr lang="it-IT"/>
        </a:p>
      </dgm:t>
    </dgm:pt>
    <dgm:pt modelId="{8F992896-88DA-4CE1-88F3-613E538DB763}" type="sibTrans" cxnId="{7BDEEABD-83CD-4023-B91A-59370157F955}">
      <dgm:prSet/>
      <dgm:spPr/>
      <dgm:t>
        <a:bodyPr/>
        <a:lstStyle/>
        <a:p>
          <a:endParaRPr lang="it-IT"/>
        </a:p>
      </dgm:t>
    </dgm:pt>
    <dgm:pt modelId="{6F388122-43FA-434C-BA3C-E22F833E07E5}">
      <dgm:prSet phldrT="[Testo]"/>
      <dgm:spPr/>
      <dgm:t>
        <a:bodyPr/>
        <a:lstStyle/>
        <a:p>
          <a:r>
            <a:rPr lang="it-IT" dirty="0"/>
            <a:t>Combination of Content </a:t>
          </a:r>
          <a:r>
            <a:rPr lang="it-IT" dirty="0" err="1"/>
            <a:t>Based</a:t>
          </a:r>
          <a:r>
            <a:rPr lang="it-IT" dirty="0"/>
            <a:t> and Collaborative Filtering</a:t>
          </a:r>
        </a:p>
      </dgm:t>
    </dgm:pt>
    <dgm:pt modelId="{6596591B-E650-4723-9A2F-E66E7D063CA3}" type="parTrans" cxnId="{676E8D68-1AC9-44D8-AA86-BFABF0D4555F}">
      <dgm:prSet/>
      <dgm:spPr/>
      <dgm:t>
        <a:bodyPr/>
        <a:lstStyle/>
        <a:p>
          <a:endParaRPr lang="it-IT"/>
        </a:p>
      </dgm:t>
    </dgm:pt>
    <dgm:pt modelId="{BF28FE48-A156-4799-A975-23BEF37FE283}" type="sibTrans" cxnId="{676E8D68-1AC9-44D8-AA86-BFABF0D4555F}">
      <dgm:prSet/>
      <dgm:spPr/>
      <dgm:t>
        <a:bodyPr/>
        <a:lstStyle/>
        <a:p>
          <a:endParaRPr lang="it-IT"/>
        </a:p>
      </dgm:t>
    </dgm:pt>
    <dgm:pt modelId="{DCFBF91E-35A3-4970-B358-79530519F055}" type="pres">
      <dgm:prSet presAssocID="{E96F32B2-936C-4C04-96B2-23442E40F249}" presName="linear" presStyleCnt="0">
        <dgm:presLayoutVars>
          <dgm:dir/>
          <dgm:animLvl val="lvl"/>
          <dgm:resizeHandles val="exact"/>
        </dgm:presLayoutVars>
      </dgm:prSet>
      <dgm:spPr/>
    </dgm:pt>
    <dgm:pt modelId="{BFD22F50-134A-4D1C-9EEA-93653B99ADAD}" type="pres">
      <dgm:prSet presAssocID="{67420CD4-3CD4-4832-B54A-5C9B7E30B538}" presName="parentLin" presStyleCnt="0"/>
      <dgm:spPr/>
    </dgm:pt>
    <dgm:pt modelId="{65604887-FC7B-4702-ADFA-D8AFCE0A3E3D}" type="pres">
      <dgm:prSet presAssocID="{67420CD4-3CD4-4832-B54A-5C9B7E30B538}" presName="parentLeftMargin" presStyleLbl="node1" presStyleIdx="0" presStyleCnt="3"/>
      <dgm:spPr/>
    </dgm:pt>
    <dgm:pt modelId="{B894248D-780D-4514-823D-5F78EBDF2501}" type="pres">
      <dgm:prSet presAssocID="{67420CD4-3CD4-4832-B54A-5C9B7E30B5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FC865D-BB82-4170-A9CC-F494AAEBD752}" type="pres">
      <dgm:prSet presAssocID="{67420CD4-3CD4-4832-B54A-5C9B7E30B538}" presName="negativeSpace" presStyleCnt="0"/>
      <dgm:spPr/>
    </dgm:pt>
    <dgm:pt modelId="{5E0ED40C-3203-4A43-9CDC-76DE227F7C18}" type="pres">
      <dgm:prSet presAssocID="{67420CD4-3CD4-4832-B54A-5C9B7E30B538}" presName="childText" presStyleLbl="conFgAcc1" presStyleIdx="0" presStyleCnt="3">
        <dgm:presLayoutVars>
          <dgm:bulletEnabled val="1"/>
        </dgm:presLayoutVars>
      </dgm:prSet>
      <dgm:spPr/>
    </dgm:pt>
    <dgm:pt modelId="{36A3C7E7-659A-4687-B6C5-7E7E43903CC9}" type="pres">
      <dgm:prSet presAssocID="{F31DFC4F-17E0-48F4-8FDE-01DEFD8BCF00}" presName="spaceBetweenRectangles" presStyleCnt="0"/>
      <dgm:spPr/>
    </dgm:pt>
    <dgm:pt modelId="{8C4F66D1-509F-4215-B1E0-2885183CCC3C}" type="pres">
      <dgm:prSet presAssocID="{04534220-6FD3-43C9-8C2E-07EF4AA741D2}" presName="parentLin" presStyleCnt="0"/>
      <dgm:spPr/>
    </dgm:pt>
    <dgm:pt modelId="{E69987D8-8FA7-4630-8BC6-EA8EE3602D3C}" type="pres">
      <dgm:prSet presAssocID="{04534220-6FD3-43C9-8C2E-07EF4AA741D2}" presName="parentLeftMargin" presStyleLbl="node1" presStyleIdx="0" presStyleCnt="3"/>
      <dgm:spPr/>
    </dgm:pt>
    <dgm:pt modelId="{2B49C4E1-8541-46AD-B9C8-4C1F78408F6D}" type="pres">
      <dgm:prSet presAssocID="{04534220-6FD3-43C9-8C2E-07EF4AA741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365E7F-245D-45F4-B017-7BABFB5012AE}" type="pres">
      <dgm:prSet presAssocID="{04534220-6FD3-43C9-8C2E-07EF4AA741D2}" presName="negativeSpace" presStyleCnt="0"/>
      <dgm:spPr/>
    </dgm:pt>
    <dgm:pt modelId="{7D43BB90-0029-4B20-A8AF-DF30113F7CC7}" type="pres">
      <dgm:prSet presAssocID="{04534220-6FD3-43C9-8C2E-07EF4AA741D2}" presName="childText" presStyleLbl="conFgAcc1" presStyleIdx="1" presStyleCnt="3">
        <dgm:presLayoutVars>
          <dgm:bulletEnabled val="1"/>
        </dgm:presLayoutVars>
      </dgm:prSet>
      <dgm:spPr/>
    </dgm:pt>
    <dgm:pt modelId="{BCF7649B-F030-47A6-8617-5B74ADF291C1}" type="pres">
      <dgm:prSet presAssocID="{EE65F566-5FFC-40FC-BC9A-C1F771D678D2}" presName="spaceBetweenRectangles" presStyleCnt="0"/>
      <dgm:spPr/>
    </dgm:pt>
    <dgm:pt modelId="{1D6D403E-57ED-4E95-8F16-03CB3EAE0FB0}" type="pres">
      <dgm:prSet presAssocID="{066E71BD-3742-4B2A-B6C2-A89AFE29D9EC}" presName="parentLin" presStyleCnt="0"/>
      <dgm:spPr/>
    </dgm:pt>
    <dgm:pt modelId="{944FDF38-FFF8-44DD-88A7-BA4D58985F5E}" type="pres">
      <dgm:prSet presAssocID="{066E71BD-3742-4B2A-B6C2-A89AFE29D9EC}" presName="parentLeftMargin" presStyleLbl="node1" presStyleIdx="1" presStyleCnt="3"/>
      <dgm:spPr/>
    </dgm:pt>
    <dgm:pt modelId="{8C2C7605-A003-4559-9D52-55A0F3E67153}" type="pres">
      <dgm:prSet presAssocID="{066E71BD-3742-4B2A-B6C2-A89AFE29D9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ADAE74-CB36-4D3E-A908-CC351E985078}" type="pres">
      <dgm:prSet presAssocID="{066E71BD-3742-4B2A-B6C2-A89AFE29D9EC}" presName="negativeSpace" presStyleCnt="0"/>
      <dgm:spPr/>
    </dgm:pt>
    <dgm:pt modelId="{2128BD2D-84FF-48B6-83B5-7B36B3BFE2CE}" type="pres">
      <dgm:prSet presAssocID="{066E71BD-3742-4B2A-B6C2-A89AFE29D9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FEFB02-BADF-4A5E-902F-A54BDA64F80A}" type="presOf" srcId="{94451BC8-C9F0-4E59-9597-4408E138BE56}" destId="{5E0ED40C-3203-4A43-9CDC-76DE227F7C18}" srcOrd="0" destOrd="1" presId="urn:microsoft.com/office/officeart/2005/8/layout/list1"/>
    <dgm:cxn modelId="{49E6940C-8D21-47A2-94AB-F65EAB60F482}" type="presOf" srcId="{D2F2398D-0096-42BB-8108-22FD87B0E79E}" destId="{7D43BB90-0029-4B20-A8AF-DF30113F7CC7}" srcOrd="0" destOrd="0" presId="urn:microsoft.com/office/officeart/2005/8/layout/list1"/>
    <dgm:cxn modelId="{963D4A18-2DBD-4EDB-A2CE-7A939A6CF34B}" type="presOf" srcId="{066E71BD-3742-4B2A-B6C2-A89AFE29D9EC}" destId="{944FDF38-FFF8-44DD-88A7-BA4D58985F5E}" srcOrd="0" destOrd="0" presId="urn:microsoft.com/office/officeart/2005/8/layout/list1"/>
    <dgm:cxn modelId="{B1D9E41A-B616-444B-BA47-7572ADB8140D}" type="presOf" srcId="{67420CD4-3CD4-4832-B54A-5C9B7E30B538}" destId="{B894248D-780D-4514-823D-5F78EBDF2501}" srcOrd="1" destOrd="0" presId="urn:microsoft.com/office/officeart/2005/8/layout/list1"/>
    <dgm:cxn modelId="{4760C439-66F2-4453-96FA-E62B4B154A3F}" type="presOf" srcId="{066E71BD-3742-4B2A-B6C2-A89AFE29D9EC}" destId="{8C2C7605-A003-4559-9D52-55A0F3E67153}" srcOrd="1" destOrd="0" presId="urn:microsoft.com/office/officeart/2005/8/layout/list1"/>
    <dgm:cxn modelId="{676E8D68-1AC9-44D8-AA86-BFABF0D4555F}" srcId="{066E71BD-3742-4B2A-B6C2-A89AFE29D9EC}" destId="{6F388122-43FA-434C-BA3C-E22F833E07E5}" srcOrd="0" destOrd="0" parTransId="{6596591B-E650-4723-9A2F-E66E7D063CA3}" sibTransId="{BF28FE48-A156-4799-A975-23BEF37FE283}"/>
    <dgm:cxn modelId="{A075A46B-E8E3-4F7D-B669-7B3EB0FC7849}" srcId="{E96F32B2-936C-4C04-96B2-23442E40F249}" destId="{04534220-6FD3-43C9-8C2E-07EF4AA741D2}" srcOrd="1" destOrd="0" parTransId="{E146B3D5-0E1E-4FA0-B33B-56BEF075F7BB}" sibTransId="{EE65F566-5FFC-40FC-BC9A-C1F771D678D2}"/>
    <dgm:cxn modelId="{9D61B24B-276F-442A-8C3A-8E6DF350BA1A}" type="presOf" srcId="{A5A97F3F-E973-43C2-B295-2F87FDBE3532}" destId="{5E0ED40C-3203-4A43-9CDC-76DE227F7C18}" srcOrd="0" destOrd="0" presId="urn:microsoft.com/office/officeart/2005/8/layout/list1"/>
    <dgm:cxn modelId="{B038B36E-DD7D-4C9D-A4C8-B95FB8D0DB17}" type="presOf" srcId="{04534220-6FD3-43C9-8C2E-07EF4AA741D2}" destId="{2B49C4E1-8541-46AD-B9C8-4C1F78408F6D}" srcOrd="1" destOrd="0" presId="urn:microsoft.com/office/officeart/2005/8/layout/list1"/>
    <dgm:cxn modelId="{E5858975-AEB6-4E75-A7F6-6628566D3F30}" type="presOf" srcId="{67420CD4-3CD4-4832-B54A-5C9B7E30B538}" destId="{65604887-FC7B-4702-ADFA-D8AFCE0A3E3D}" srcOrd="0" destOrd="0" presId="urn:microsoft.com/office/officeart/2005/8/layout/list1"/>
    <dgm:cxn modelId="{D298B399-039E-467C-BDEC-954154C6D532}" srcId="{04534220-6FD3-43C9-8C2E-07EF4AA741D2}" destId="{D2F2398D-0096-42BB-8108-22FD87B0E79E}" srcOrd="0" destOrd="0" parTransId="{B5689536-C38D-4633-81C4-4AF8B1ED2FAE}" sibTransId="{66BCBE57-29EF-4145-9219-569FCF5325CF}"/>
    <dgm:cxn modelId="{8A2B379C-CBD5-4C3C-B778-DD1903A0398A}" srcId="{E96F32B2-936C-4C04-96B2-23442E40F249}" destId="{67420CD4-3CD4-4832-B54A-5C9B7E30B538}" srcOrd="0" destOrd="0" parTransId="{6C27086F-193E-4BA4-BCCD-72155C81ABDB}" sibTransId="{F31DFC4F-17E0-48F4-8FDE-01DEFD8BCF00}"/>
    <dgm:cxn modelId="{F3BFB1AD-CA7A-4F47-B4EE-2C59CE4E1E9C}" type="presOf" srcId="{04534220-6FD3-43C9-8C2E-07EF4AA741D2}" destId="{E69987D8-8FA7-4630-8BC6-EA8EE3602D3C}" srcOrd="0" destOrd="0" presId="urn:microsoft.com/office/officeart/2005/8/layout/list1"/>
    <dgm:cxn modelId="{7BDEEABD-83CD-4023-B91A-59370157F955}" srcId="{67420CD4-3CD4-4832-B54A-5C9B7E30B538}" destId="{A5A97F3F-E973-43C2-B295-2F87FDBE3532}" srcOrd="0" destOrd="0" parTransId="{301B1980-1D6F-4073-A86F-F4AD05BFC2DC}" sibTransId="{8F992896-88DA-4CE1-88F3-613E538DB763}"/>
    <dgm:cxn modelId="{A61A78D0-8C6C-4D79-85C8-8B62CBC583E2}" srcId="{67420CD4-3CD4-4832-B54A-5C9B7E30B538}" destId="{94451BC8-C9F0-4E59-9597-4408E138BE56}" srcOrd="1" destOrd="0" parTransId="{07966E20-B451-4687-9DC4-F9D92C4FF7E5}" sibTransId="{0CE80223-EDEA-42F7-A1B8-134D2202A14E}"/>
    <dgm:cxn modelId="{173F83D9-331A-4D0E-8822-457C40547672}" type="presOf" srcId="{6F388122-43FA-434C-BA3C-E22F833E07E5}" destId="{2128BD2D-84FF-48B6-83B5-7B36B3BFE2CE}" srcOrd="0" destOrd="0" presId="urn:microsoft.com/office/officeart/2005/8/layout/list1"/>
    <dgm:cxn modelId="{2FD469E2-A1D2-455F-9C4F-140B6AD69BC0}" type="presOf" srcId="{27AC7370-27B9-40B2-AEBC-0E6449E9C689}" destId="{7D43BB90-0029-4B20-A8AF-DF30113F7CC7}" srcOrd="0" destOrd="1" presId="urn:microsoft.com/office/officeart/2005/8/layout/list1"/>
    <dgm:cxn modelId="{4A77FDE4-6D23-4A8F-819E-85953E8C590A}" type="presOf" srcId="{E96F32B2-936C-4C04-96B2-23442E40F249}" destId="{DCFBF91E-35A3-4970-B358-79530519F055}" srcOrd="0" destOrd="0" presId="urn:microsoft.com/office/officeart/2005/8/layout/list1"/>
    <dgm:cxn modelId="{FAE966EC-1718-477C-A651-614808F43C7A}" srcId="{04534220-6FD3-43C9-8C2E-07EF4AA741D2}" destId="{27AC7370-27B9-40B2-AEBC-0E6449E9C689}" srcOrd="1" destOrd="0" parTransId="{FAE1041E-DD89-47D6-AAF6-A055BE2DE9E2}" sibTransId="{50E74D26-1980-4C66-AF34-7E440F02FA21}"/>
    <dgm:cxn modelId="{2FF864FB-3165-476A-BD77-288882C8411B}" srcId="{E96F32B2-936C-4C04-96B2-23442E40F249}" destId="{066E71BD-3742-4B2A-B6C2-A89AFE29D9EC}" srcOrd="2" destOrd="0" parTransId="{8ECF5401-A6E7-4761-9747-5B5B8FDB8D79}" sibTransId="{1C1667C5-DB8C-446F-8273-32EA51A5709D}"/>
    <dgm:cxn modelId="{D59C9DDB-C7E8-4D62-BB56-AA98DAAB14C6}" type="presParOf" srcId="{DCFBF91E-35A3-4970-B358-79530519F055}" destId="{BFD22F50-134A-4D1C-9EEA-93653B99ADAD}" srcOrd="0" destOrd="0" presId="urn:microsoft.com/office/officeart/2005/8/layout/list1"/>
    <dgm:cxn modelId="{DBA3021D-C20B-4BDC-A2B3-9547A1976520}" type="presParOf" srcId="{BFD22F50-134A-4D1C-9EEA-93653B99ADAD}" destId="{65604887-FC7B-4702-ADFA-D8AFCE0A3E3D}" srcOrd="0" destOrd="0" presId="urn:microsoft.com/office/officeart/2005/8/layout/list1"/>
    <dgm:cxn modelId="{CBC1C628-5722-43A5-99E2-30E87E521F34}" type="presParOf" srcId="{BFD22F50-134A-4D1C-9EEA-93653B99ADAD}" destId="{B894248D-780D-4514-823D-5F78EBDF2501}" srcOrd="1" destOrd="0" presId="urn:microsoft.com/office/officeart/2005/8/layout/list1"/>
    <dgm:cxn modelId="{A9CAF26A-D640-44AF-B744-9BEC2FE45AE7}" type="presParOf" srcId="{DCFBF91E-35A3-4970-B358-79530519F055}" destId="{28FC865D-BB82-4170-A9CC-F494AAEBD752}" srcOrd="1" destOrd="0" presId="urn:microsoft.com/office/officeart/2005/8/layout/list1"/>
    <dgm:cxn modelId="{E339DDC5-7AAE-4D7D-B8C8-E851942C2BEE}" type="presParOf" srcId="{DCFBF91E-35A3-4970-B358-79530519F055}" destId="{5E0ED40C-3203-4A43-9CDC-76DE227F7C18}" srcOrd="2" destOrd="0" presId="urn:microsoft.com/office/officeart/2005/8/layout/list1"/>
    <dgm:cxn modelId="{DE47E03E-3937-4E15-95C2-E91789D8A0F3}" type="presParOf" srcId="{DCFBF91E-35A3-4970-B358-79530519F055}" destId="{36A3C7E7-659A-4687-B6C5-7E7E43903CC9}" srcOrd="3" destOrd="0" presId="urn:microsoft.com/office/officeart/2005/8/layout/list1"/>
    <dgm:cxn modelId="{716BCF9F-27DD-4F58-BDFC-488B01291B65}" type="presParOf" srcId="{DCFBF91E-35A3-4970-B358-79530519F055}" destId="{8C4F66D1-509F-4215-B1E0-2885183CCC3C}" srcOrd="4" destOrd="0" presId="urn:microsoft.com/office/officeart/2005/8/layout/list1"/>
    <dgm:cxn modelId="{08E6F48D-6463-4D51-9FE1-80F6240E339E}" type="presParOf" srcId="{8C4F66D1-509F-4215-B1E0-2885183CCC3C}" destId="{E69987D8-8FA7-4630-8BC6-EA8EE3602D3C}" srcOrd="0" destOrd="0" presId="urn:microsoft.com/office/officeart/2005/8/layout/list1"/>
    <dgm:cxn modelId="{E3B2F41B-EA64-4D36-96A2-EACE6B7444D9}" type="presParOf" srcId="{8C4F66D1-509F-4215-B1E0-2885183CCC3C}" destId="{2B49C4E1-8541-46AD-B9C8-4C1F78408F6D}" srcOrd="1" destOrd="0" presId="urn:microsoft.com/office/officeart/2005/8/layout/list1"/>
    <dgm:cxn modelId="{23B8619C-3DCE-44B5-8F71-A9F591293391}" type="presParOf" srcId="{DCFBF91E-35A3-4970-B358-79530519F055}" destId="{C0365E7F-245D-45F4-B017-7BABFB5012AE}" srcOrd="5" destOrd="0" presId="urn:microsoft.com/office/officeart/2005/8/layout/list1"/>
    <dgm:cxn modelId="{806B3EE0-7A14-4D1A-92C4-FA46AF29E67D}" type="presParOf" srcId="{DCFBF91E-35A3-4970-B358-79530519F055}" destId="{7D43BB90-0029-4B20-A8AF-DF30113F7CC7}" srcOrd="6" destOrd="0" presId="urn:microsoft.com/office/officeart/2005/8/layout/list1"/>
    <dgm:cxn modelId="{97F8E37A-A176-40E9-B2A4-346BDAC68C4C}" type="presParOf" srcId="{DCFBF91E-35A3-4970-B358-79530519F055}" destId="{BCF7649B-F030-47A6-8617-5B74ADF291C1}" srcOrd="7" destOrd="0" presId="urn:microsoft.com/office/officeart/2005/8/layout/list1"/>
    <dgm:cxn modelId="{E70A89B3-2CC0-4D45-854A-C63DF644B2F4}" type="presParOf" srcId="{DCFBF91E-35A3-4970-B358-79530519F055}" destId="{1D6D403E-57ED-4E95-8F16-03CB3EAE0FB0}" srcOrd="8" destOrd="0" presId="urn:microsoft.com/office/officeart/2005/8/layout/list1"/>
    <dgm:cxn modelId="{0339D759-77E8-4F46-B694-1C0227868DBC}" type="presParOf" srcId="{1D6D403E-57ED-4E95-8F16-03CB3EAE0FB0}" destId="{944FDF38-FFF8-44DD-88A7-BA4D58985F5E}" srcOrd="0" destOrd="0" presId="urn:microsoft.com/office/officeart/2005/8/layout/list1"/>
    <dgm:cxn modelId="{2AEE8072-F968-4C63-BEA7-829C7A5215F4}" type="presParOf" srcId="{1D6D403E-57ED-4E95-8F16-03CB3EAE0FB0}" destId="{8C2C7605-A003-4559-9D52-55A0F3E67153}" srcOrd="1" destOrd="0" presId="urn:microsoft.com/office/officeart/2005/8/layout/list1"/>
    <dgm:cxn modelId="{7872FE7E-022E-4086-9654-29CCAD23CF1F}" type="presParOf" srcId="{DCFBF91E-35A3-4970-B358-79530519F055}" destId="{1FADAE74-CB36-4D3E-A908-CC351E985078}" srcOrd="9" destOrd="0" presId="urn:microsoft.com/office/officeart/2005/8/layout/list1"/>
    <dgm:cxn modelId="{4B7E925A-3235-4933-85BA-2F5624ADFD55}" type="presParOf" srcId="{DCFBF91E-35A3-4970-B358-79530519F055}" destId="{2128BD2D-84FF-48B6-83B5-7B36B3BFE2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FF5AAC-FF2D-4F54-927E-968CEB6ACC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7AA0AAF-63BB-4AD5-B82A-9922B0B156B9}">
      <dgm:prSet phldrT="[Testo]"/>
      <dgm:spPr/>
      <dgm:t>
        <a:bodyPr/>
        <a:lstStyle/>
        <a:p>
          <a:r>
            <a:rPr lang="it-IT" dirty="0"/>
            <a:t>Matrix Users-Items</a:t>
          </a:r>
        </a:p>
      </dgm:t>
    </dgm:pt>
    <dgm:pt modelId="{D064B0DA-396B-4021-AFAA-C2D3B70FEB78}" type="parTrans" cxnId="{5987D19B-6C77-488A-87C2-F1D163113D07}">
      <dgm:prSet/>
      <dgm:spPr/>
      <dgm:t>
        <a:bodyPr/>
        <a:lstStyle/>
        <a:p>
          <a:endParaRPr lang="it-IT"/>
        </a:p>
      </dgm:t>
    </dgm:pt>
    <dgm:pt modelId="{531835F3-8664-4010-B344-F2874DF9A872}" type="sibTrans" cxnId="{5987D19B-6C77-488A-87C2-F1D163113D07}">
      <dgm:prSet/>
      <dgm:spPr/>
      <dgm:t>
        <a:bodyPr/>
        <a:lstStyle/>
        <a:p>
          <a:endParaRPr lang="it-IT"/>
        </a:p>
      </dgm:t>
    </dgm:pt>
    <dgm:pt modelId="{F6C55351-32D1-44A1-B9C0-F9E441FA4CB0}">
      <dgm:prSet phldrT="[Testo]"/>
      <dgm:spPr/>
      <dgm:t>
        <a:bodyPr/>
        <a:lstStyle/>
        <a:p>
          <a:r>
            <a:rPr lang="it-IT" dirty="0"/>
            <a:t>SVD – </a:t>
          </a:r>
          <a:r>
            <a:rPr lang="it-IT" i="1" dirty="0" err="1"/>
            <a:t>Singular</a:t>
          </a:r>
          <a:r>
            <a:rPr lang="it-IT" i="1" dirty="0"/>
            <a:t> Value </a:t>
          </a:r>
          <a:r>
            <a:rPr lang="it-IT" i="1" dirty="0" err="1"/>
            <a:t>Decomposition</a:t>
          </a:r>
          <a:r>
            <a:rPr lang="it-IT" i="1" dirty="0"/>
            <a:t> Matrix</a:t>
          </a:r>
        </a:p>
      </dgm:t>
    </dgm:pt>
    <dgm:pt modelId="{250AB84F-9ED4-4FC7-B508-60095BB6797D}" type="parTrans" cxnId="{5019A7B6-A4AD-4099-AF6C-D4B2CD6A6EA2}">
      <dgm:prSet/>
      <dgm:spPr/>
      <dgm:t>
        <a:bodyPr/>
        <a:lstStyle/>
        <a:p>
          <a:endParaRPr lang="it-IT"/>
        </a:p>
      </dgm:t>
    </dgm:pt>
    <dgm:pt modelId="{CD54CF7A-ACC0-4BBA-A0EF-C6502ECA70AC}" type="sibTrans" cxnId="{5019A7B6-A4AD-4099-AF6C-D4B2CD6A6EA2}">
      <dgm:prSet/>
      <dgm:spPr/>
      <dgm:t>
        <a:bodyPr/>
        <a:lstStyle/>
        <a:p>
          <a:endParaRPr lang="it-IT"/>
        </a:p>
      </dgm:t>
    </dgm:pt>
    <dgm:pt modelId="{E97E6534-C856-4AB2-BBB6-E508DA2E8DAC}">
      <dgm:prSet phldrT="[Testo]"/>
      <dgm:spPr/>
      <dgm:t>
        <a:bodyPr/>
        <a:lstStyle/>
        <a:p>
          <a:r>
            <a:rPr lang="it-IT" dirty="0" err="1"/>
            <a:t>Latent</a:t>
          </a:r>
          <a:r>
            <a:rPr lang="it-IT" dirty="0"/>
            <a:t> </a:t>
          </a:r>
          <a:r>
            <a:rPr lang="it-IT" dirty="0" err="1"/>
            <a:t>Factor</a:t>
          </a:r>
          <a:endParaRPr lang="it-IT" dirty="0"/>
        </a:p>
      </dgm:t>
    </dgm:pt>
    <dgm:pt modelId="{6F138A68-8070-47FC-8051-1BFB9BC6AFC0}" type="parTrans" cxnId="{82F1567E-604A-4E1A-9825-2C8B611E69A9}">
      <dgm:prSet/>
      <dgm:spPr/>
      <dgm:t>
        <a:bodyPr/>
        <a:lstStyle/>
        <a:p>
          <a:endParaRPr lang="it-IT"/>
        </a:p>
      </dgm:t>
    </dgm:pt>
    <dgm:pt modelId="{5405F2AA-BCB6-49A8-87F6-0092597BEEC0}" type="sibTrans" cxnId="{82F1567E-604A-4E1A-9825-2C8B611E69A9}">
      <dgm:prSet/>
      <dgm:spPr/>
      <dgm:t>
        <a:bodyPr/>
        <a:lstStyle/>
        <a:p>
          <a:endParaRPr lang="it-IT"/>
        </a:p>
      </dgm:t>
    </dgm:pt>
    <dgm:pt modelId="{889FF51B-81EE-45FC-B439-47F9A9C6F205}" type="pres">
      <dgm:prSet presAssocID="{3BFF5AAC-FF2D-4F54-927E-968CEB6ACCE1}" presName="Name0" presStyleCnt="0">
        <dgm:presLayoutVars>
          <dgm:chMax val="7"/>
          <dgm:chPref val="7"/>
          <dgm:dir/>
        </dgm:presLayoutVars>
      </dgm:prSet>
      <dgm:spPr/>
    </dgm:pt>
    <dgm:pt modelId="{4EEC92EF-46BF-4FFA-8CC6-FD5343BDA727}" type="pres">
      <dgm:prSet presAssocID="{3BFF5AAC-FF2D-4F54-927E-968CEB6ACCE1}" presName="Name1" presStyleCnt="0"/>
      <dgm:spPr/>
    </dgm:pt>
    <dgm:pt modelId="{3F287F7D-FEBD-442A-95C3-9441A5FFDD4D}" type="pres">
      <dgm:prSet presAssocID="{3BFF5AAC-FF2D-4F54-927E-968CEB6ACCE1}" presName="cycle" presStyleCnt="0"/>
      <dgm:spPr/>
    </dgm:pt>
    <dgm:pt modelId="{8C60F406-CF1B-43C3-9D18-26A6850FF797}" type="pres">
      <dgm:prSet presAssocID="{3BFF5AAC-FF2D-4F54-927E-968CEB6ACCE1}" presName="srcNode" presStyleLbl="node1" presStyleIdx="0" presStyleCnt="3"/>
      <dgm:spPr/>
    </dgm:pt>
    <dgm:pt modelId="{6CFA4201-98DF-4584-A81F-842B49F6EFA7}" type="pres">
      <dgm:prSet presAssocID="{3BFF5AAC-FF2D-4F54-927E-968CEB6ACCE1}" presName="conn" presStyleLbl="parChTrans1D2" presStyleIdx="0" presStyleCnt="1"/>
      <dgm:spPr/>
    </dgm:pt>
    <dgm:pt modelId="{232E86B0-AE84-45C1-B5D6-379144BF48E0}" type="pres">
      <dgm:prSet presAssocID="{3BFF5AAC-FF2D-4F54-927E-968CEB6ACCE1}" presName="extraNode" presStyleLbl="node1" presStyleIdx="0" presStyleCnt="3"/>
      <dgm:spPr/>
    </dgm:pt>
    <dgm:pt modelId="{332F07C5-BF68-42A3-BD6E-BA023E9BA5D8}" type="pres">
      <dgm:prSet presAssocID="{3BFF5AAC-FF2D-4F54-927E-968CEB6ACCE1}" presName="dstNode" presStyleLbl="node1" presStyleIdx="0" presStyleCnt="3"/>
      <dgm:spPr/>
    </dgm:pt>
    <dgm:pt modelId="{D8206B37-8541-4686-A935-871AA74B6635}" type="pres">
      <dgm:prSet presAssocID="{B7AA0AAF-63BB-4AD5-B82A-9922B0B156B9}" presName="text_1" presStyleLbl="node1" presStyleIdx="0" presStyleCnt="3">
        <dgm:presLayoutVars>
          <dgm:bulletEnabled val="1"/>
        </dgm:presLayoutVars>
      </dgm:prSet>
      <dgm:spPr/>
    </dgm:pt>
    <dgm:pt modelId="{3F3EC13B-5579-4257-AB71-D7C8FB70183F}" type="pres">
      <dgm:prSet presAssocID="{B7AA0AAF-63BB-4AD5-B82A-9922B0B156B9}" presName="accent_1" presStyleCnt="0"/>
      <dgm:spPr/>
    </dgm:pt>
    <dgm:pt modelId="{D4D1802E-C84B-4329-9362-0F4CE0D7D35F}" type="pres">
      <dgm:prSet presAssocID="{B7AA0AAF-63BB-4AD5-B82A-9922B0B156B9}" presName="accentRepeatNode" presStyleLbl="solidFgAcc1" presStyleIdx="0" presStyleCnt="3"/>
      <dgm:spPr/>
    </dgm:pt>
    <dgm:pt modelId="{426F3D4F-F80E-4B75-9730-5AD05F92535D}" type="pres">
      <dgm:prSet presAssocID="{F6C55351-32D1-44A1-B9C0-F9E441FA4CB0}" presName="text_2" presStyleLbl="node1" presStyleIdx="1" presStyleCnt="3">
        <dgm:presLayoutVars>
          <dgm:bulletEnabled val="1"/>
        </dgm:presLayoutVars>
      </dgm:prSet>
      <dgm:spPr/>
    </dgm:pt>
    <dgm:pt modelId="{C66E19F9-F11D-45AD-AD63-DFA7EB378FA6}" type="pres">
      <dgm:prSet presAssocID="{F6C55351-32D1-44A1-B9C0-F9E441FA4CB0}" presName="accent_2" presStyleCnt="0"/>
      <dgm:spPr/>
    </dgm:pt>
    <dgm:pt modelId="{1D76500A-022F-40AB-8C59-D023A339EB5E}" type="pres">
      <dgm:prSet presAssocID="{F6C55351-32D1-44A1-B9C0-F9E441FA4CB0}" presName="accentRepeatNode" presStyleLbl="solidFgAcc1" presStyleIdx="1" presStyleCnt="3"/>
      <dgm:spPr/>
    </dgm:pt>
    <dgm:pt modelId="{FA7BF9D3-7423-415A-A9F5-A044CDB811F3}" type="pres">
      <dgm:prSet presAssocID="{E97E6534-C856-4AB2-BBB6-E508DA2E8DAC}" presName="text_3" presStyleLbl="node1" presStyleIdx="2" presStyleCnt="3">
        <dgm:presLayoutVars>
          <dgm:bulletEnabled val="1"/>
        </dgm:presLayoutVars>
      </dgm:prSet>
      <dgm:spPr/>
    </dgm:pt>
    <dgm:pt modelId="{FC7BC255-0E31-4178-866B-F420E011E349}" type="pres">
      <dgm:prSet presAssocID="{E97E6534-C856-4AB2-BBB6-E508DA2E8DAC}" presName="accent_3" presStyleCnt="0"/>
      <dgm:spPr/>
    </dgm:pt>
    <dgm:pt modelId="{5347B762-4695-46FE-B635-585652094BEF}" type="pres">
      <dgm:prSet presAssocID="{E97E6534-C856-4AB2-BBB6-E508DA2E8DAC}" presName="accentRepeatNode" presStyleLbl="solidFgAcc1" presStyleIdx="2" presStyleCnt="3"/>
      <dgm:spPr/>
    </dgm:pt>
  </dgm:ptLst>
  <dgm:cxnLst>
    <dgm:cxn modelId="{82F1567E-604A-4E1A-9825-2C8B611E69A9}" srcId="{3BFF5AAC-FF2D-4F54-927E-968CEB6ACCE1}" destId="{E97E6534-C856-4AB2-BBB6-E508DA2E8DAC}" srcOrd="2" destOrd="0" parTransId="{6F138A68-8070-47FC-8051-1BFB9BC6AFC0}" sibTransId="{5405F2AA-BCB6-49A8-87F6-0092597BEEC0}"/>
    <dgm:cxn modelId="{5987D19B-6C77-488A-87C2-F1D163113D07}" srcId="{3BFF5AAC-FF2D-4F54-927E-968CEB6ACCE1}" destId="{B7AA0AAF-63BB-4AD5-B82A-9922B0B156B9}" srcOrd="0" destOrd="0" parTransId="{D064B0DA-396B-4021-AFAA-C2D3B70FEB78}" sibTransId="{531835F3-8664-4010-B344-F2874DF9A872}"/>
    <dgm:cxn modelId="{7C6BFCAF-D747-4A3D-9756-2D0143F638C2}" type="presOf" srcId="{3BFF5AAC-FF2D-4F54-927E-968CEB6ACCE1}" destId="{889FF51B-81EE-45FC-B439-47F9A9C6F205}" srcOrd="0" destOrd="0" presId="urn:microsoft.com/office/officeart/2008/layout/VerticalCurvedList"/>
    <dgm:cxn modelId="{D666BDB1-34A9-4831-AD79-AD7E707FC62E}" type="presOf" srcId="{531835F3-8664-4010-B344-F2874DF9A872}" destId="{6CFA4201-98DF-4584-A81F-842B49F6EFA7}" srcOrd="0" destOrd="0" presId="urn:microsoft.com/office/officeart/2008/layout/VerticalCurvedList"/>
    <dgm:cxn modelId="{5019A7B6-A4AD-4099-AF6C-D4B2CD6A6EA2}" srcId="{3BFF5AAC-FF2D-4F54-927E-968CEB6ACCE1}" destId="{F6C55351-32D1-44A1-B9C0-F9E441FA4CB0}" srcOrd="1" destOrd="0" parTransId="{250AB84F-9ED4-4FC7-B508-60095BB6797D}" sibTransId="{CD54CF7A-ACC0-4BBA-A0EF-C6502ECA70AC}"/>
    <dgm:cxn modelId="{F44F7DC0-7E39-4977-BB4A-3169027D6EC4}" type="presOf" srcId="{F6C55351-32D1-44A1-B9C0-F9E441FA4CB0}" destId="{426F3D4F-F80E-4B75-9730-5AD05F92535D}" srcOrd="0" destOrd="0" presId="urn:microsoft.com/office/officeart/2008/layout/VerticalCurvedList"/>
    <dgm:cxn modelId="{A544AFCD-CF0E-4713-9BD4-186639FAB0D1}" type="presOf" srcId="{E97E6534-C856-4AB2-BBB6-E508DA2E8DAC}" destId="{FA7BF9D3-7423-415A-A9F5-A044CDB811F3}" srcOrd="0" destOrd="0" presId="urn:microsoft.com/office/officeart/2008/layout/VerticalCurvedList"/>
    <dgm:cxn modelId="{ECFB18EE-D213-4971-A7D9-4D44B196CC44}" type="presOf" srcId="{B7AA0AAF-63BB-4AD5-B82A-9922B0B156B9}" destId="{D8206B37-8541-4686-A935-871AA74B6635}" srcOrd="0" destOrd="0" presId="urn:microsoft.com/office/officeart/2008/layout/VerticalCurvedList"/>
    <dgm:cxn modelId="{EAA92204-7329-4E35-80DC-E108E6137E39}" type="presParOf" srcId="{889FF51B-81EE-45FC-B439-47F9A9C6F205}" destId="{4EEC92EF-46BF-4FFA-8CC6-FD5343BDA727}" srcOrd="0" destOrd="0" presId="urn:microsoft.com/office/officeart/2008/layout/VerticalCurvedList"/>
    <dgm:cxn modelId="{57D61E8C-3D1E-40A1-AA62-B7C544E50CE3}" type="presParOf" srcId="{4EEC92EF-46BF-4FFA-8CC6-FD5343BDA727}" destId="{3F287F7D-FEBD-442A-95C3-9441A5FFDD4D}" srcOrd="0" destOrd="0" presId="urn:microsoft.com/office/officeart/2008/layout/VerticalCurvedList"/>
    <dgm:cxn modelId="{263AF993-A1F9-41C9-AE83-697BCDD13FA7}" type="presParOf" srcId="{3F287F7D-FEBD-442A-95C3-9441A5FFDD4D}" destId="{8C60F406-CF1B-43C3-9D18-26A6850FF797}" srcOrd="0" destOrd="0" presId="urn:microsoft.com/office/officeart/2008/layout/VerticalCurvedList"/>
    <dgm:cxn modelId="{990C9B84-3BA5-4702-8187-DF9AA60E05C1}" type="presParOf" srcId="{3F287F7D-FEBD-442A-95C3-9441A5FFDD4D}" destId="{6CFA4201-98DF-4584-A81F-842B49F6EFA7}" srcOrd="1" destOrd="0" presId="urn:microsoft.com/office/officeart/2008/layout/VerticalCurvedList"/>
    <dgm:cxn modelId="{96035C9B-EFE8-4B15-98C6-5BE6809F0582}" type="presParOf" srcId="{3F287F7D-FEBD-442A-95C3-9441A5FFDD4D}" destId="{232E86B0-AE84-45C1-B5D6-379144BF48E0}" srcOrd="2" destOrd="0" presId="urn:microsoft.com/office/officeart/2008/layout/VerticalCurvedList"/>
    <dgm:cxn modelId="{7A49E3A8-9A50-4635-825A-691F645D84EF}" type="presParOf" srcId="{3F287F7D-FEBD-442A-95C3-9441A5FFDD4D}" destId="{332F07C5-BF68-42A3-BD6E-BA023E9BA5D8}" srcOrd="3" destOrd="0" presId="urn:microsoft.com/office/officeart/2008/layout/VerticalCurvedList"/>
    <dgm:cxn modelId="{C0E40DB2-FD80-4E81-A655-2482A14A71D2}" type="presParOf" srcId="{4EEC92EF-46BF-4FFA-8CC6-FD5343BDA727}" destId="{D8206B37-8541-4686-A935-871AA74B6635}" srcOrd="1" destOrd="0" presId="urn:microsoft.com/office/officeart/2008/layout/VerticalCurvedList"/>
    <dgm:cxn modelId="{F1E769B5-3BD7-4CA8-96B4-CE1489C16C7C}" type="presParOf" srcId="{4EEC92EF-46BF-4FFA-8CC6-FD5343BDA727}" destId="{3F3EC13B-5579-4257-AB71-D7C8FB70183F}" srcOrd="2" destOrd="0" presId="urn:microsoft.com/office/officeart/2008/layout/VerticalCurvedList"/>
    <dgm:cxn modelId="{F58F2F04-44AE-49F7-876C-02137D251A0C}" type="presParOf" srcId="{3F3EC13B-5579-4257-AB71-D7C8FB70183F}" destId="{D4D1802E-C84B-4329-9362-0F4CE0D7D35F}" srcOrd="0" destOrd="0" presId="urn:microsoft.com/office/officeart/2008/layout/VerticalCurvedList"/>
    <dgm:cxn modelId="{BE5924FC-3604-43CD-BD48-0F8453BCF377}" type="presParOf" srcId="{4EEC92EF-46BF-4FFA-8CC6-FD5343BDA727}" destId="{426F3D4F-F80E-4B75-9730-5AD05F92535D}" srcOrd="3" destOrd="0" presId="urn:microsoft.com/office/officeart/2008/layout/VerticalCurvedList"/>
    <dgm:cxn modelId="{E1D89030-6738-4CD0-A1D4-30CBA67FFEC8}" type="presParOf" srcId="{4EEC92EF-46BF-4FFA-8CC6-FD5343BDA727}" destId="{C66E19F9-F11D-45AD-AD63-DFA7EB378FA6}" srcOrd="4" destOrd="0" presId="urn:microsoft.com/office/officeart/2008/layout/VerticalCurvedList"/>
    <dgm:cxn modelId="{44F03E7F-486F-47DC-B469-EBD979E33F34}" type="presParOf" srcId="{C66E19F9-F11D-45AD-AD63-DFA7EB378FA6}" destId="{1D76500A-022F-40AB-8C59-D023A339EB5E}" srcOrd="0" destOrd="0" presId="urn:microsoft.com/office/officeart/2008/layout/VerticalCurvedList"/>
    <dgm:cxn modelId="{67669C7B-946C-41C0-B63D-35C11070C3CD}" type="presParOf" srcId="{4EEC92EF-46BF-4FFA-8CC6-FD5343BDA727}" destId="{FA7BF9D3-7423-415A-A9F5-A044CDB811F3}" srcOrd="5" destOrd="0" presId="urn:microsoft.com/office/officeart/2008/layout/VerticalCurvedList"/>
    <dgm:cxn modelId="{410B5CE1-FBFD-4C4D-A5E0-1CD7B7A2C68B}" type="presParOf" srcId="{4EEC92EF-46BF-4FFA-8CC6-FD5343BDA727}" destId="{FC7BC255-0E31-4178-866B-F420E011E349}" srcOrd="6" destOrd="0" presId="urn:microsoft.com/office/officeart/2008/layout/VerticalCurvedList"/>
    <dgm:cxn modelId="{9507EC5C-BDAD-4845-8F2A-24F45C72F0D0}" type="presParOf" srcId="{FC7BC255-0E31-4178-866B-F420E011E349}" destId="{5347B762-4695-46FE-B635-585652094B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B650C9-2955-48EE-A4DD-E0995816C0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EFAB574-548F-47B8-BA15-9D84C330ADE6}">
      <dgm:prSet phldrT="[Testo]"/>
      <dgm:spPr/>
      <dgm:t>
        <a:bodyPr/>
        <a:lstStyle/>
        <a:p>
          <a:r>
            <a:rPr lang="it-IT" b="1" baseline="0" dirty="0"/>
            <a:t>«A»</a:t>
          </a:r>
          <a:r>
            <a:rPr lang="it-IT" baseline="0" dirty="0"/>
            <a:t> </a:t>
          </a:r>
          <a:r>
            <a:rPr lang="it-IT" baseline="0" dirty="0" err="1"/>
            <a:t>is</a:t>
          </a:r>
          <a:r>
            <a:rPr lang="it-IT" baseline="0" dirty="0"/>
            <a:t> a </a:t>
          </a:r>
          <a:r>
            <a:rPr lang="it-IT" baseline="0" dirty="0" err="1"/>
            <a:t>matrix</a:t>
          </a:r>
          <a:r>
            <a:rPr lang="it-IT" baseline="0" dirty="0"/>
            <a:t> of </a:t>
          </a:r>
          <a:r>
            <a:rPr lang="it-IT" baseline="0" dirty="0" err="1"/>
            <a:t>rank</a:t>
          </a:r>
          <a:r>
            <a:rPr lang="it-IT" baseline="0" dirty="0"/>
            <a:t> </a:t>
          </a:r>
          <a:r>
            <a:rPr lang="it-IT" i="1" baseline="0" dirty="0"/>
            <a:t>(m x n)</a:t>
          </a:r>
          <a:endParaRPr lang="it-IT" baseline="0" dirty="0"/>
        </a:p>
      </dgm:t>
    </dgm:pt>
    <dgm:pt modelId="{88E6BC0E-21DB-4CD3-B657-3B71EC6A09A0}" type="parTrans" cxnId="{0F5DEEBE-6E95-4411-AB87-163EE5247064}">
      <dgm:prSet/>
      <dgm:spPr/>
      <dgm:t>
        <a:bodyPr/>
        <a:lstStyle/>
        <a:p>
          <a:endParaRPr lang="it-IT"/>
        </a:p>
      </dgm:t>
    </dgm:pt>
    <dgm:pt modelId="{764FD0CD-464E-4029-B778-C1F5EB3C7644}" type="sibTrans" cxnId="{0F5DEEBE-6E95-4411-AB87-163EE5247064}">
      <dgm:prSet/>
      <dgm:spPr/>
      <dgm:t>
        <a:bodyPr/>
        <a:lstStyle/>
        <a:p>
          <a:endParaRPr lang="it-IT"/>
        </a:p>
      </dgm:t>
    </dgm:pt>
    <dgm:pt modelId="{4ED32329-852D-497C-A9D7-A31F69B76A7A}">
      <dgm:prSet phldrT="[Testo]"/>
      <dgm:spPr/>
      <dgm:t>
        <a:bodyPr/>
        <a:lstStyle/>
        <a:p>
          <a:r>
            <a:rPr lang="it-IT" b="1" baseline="0" dirty="0"/>
            <a:t>«M»</a:t>
          </a:r>
          <a:r>
            <a:rPr lang="it-IT" baseline="0" dirty="0"/>
            <a:t> </a:t>
          </a:r>
          <a:r>
            <a:rPr lang="it-IT" baseline="0" dirty="0" err="1"/>
            <a:t>indicates</a:t>
          </a:r>
          <a:r>
            <a:rPr lang="it-IT" baseline="0" dirty="0"/>
            <a:t> the users of systems</a:t>
          </a:r>
        </a:p>
      </dgm:t>
    </dgm:pt>
    <dgm:pt modelId="{E7AA24BF-24B7-4FDF-AD56-020EEB5E21F0}" type="parTrans" cxnId="{EDF1720F-C435-4A10-9278-E9BADFA27540}">
      <dgm:prSet/>
      <dgm:spPr/>
      <dgm:t>
        <a:bodyPr/>
        <a:lstStyle/>
        <a:p>
          <a:endParaRPr lang="it-IT"/>
        </a:p>
      </dgm:t>
    </dgm:pt>
    <dgm:pt modelId="{4408E80A-9F78-408F-9CD5-B932B434412A}" type="sibTrans" cxnId="{EDF1720F-C435-4A10-9278-E9BADFA27540}">
      <dgm:prSet/>
      <dgm:spPr/>
      <dgm:t>
        <a:bodyPr/>
        <a:lstStyle/>
        <a:p>
          <a:endParaRPr lang="it-IT"/>
        </a:p>
      </dgm:t>
    </dgm:pt>
    <dgm:pt modelId="{E2007A0D-8515-414A-AFEB-F06D1F2AC957}">
      <dgm:prSet phldrT="[Testo]"/>
      <dgm:spPr/>
      <dgm:t>
        <a:bodyPr/>
        <a:lstStyle/>
        <a:p>
          <a:r>
            <a:rPr lang="it-IT" b="1" baseline="0" dirty="0"/>
            <a:t>«N»</a:t>
          </a:r>
          <a:r>
            <a:rPr lang="it-IT" baseline="0" dirty="0"/>
            <a:t> </a:t>
          </a:r>
          <a:r>
            <a:rPr lang="it-IT" baseline="0" dirty="0" err="1"/>
            <a:t>indicates</a:t>
          </a:r>
          <a:r>
            <a:rPr lang="it-IT" baseline="0" dirty="0"/>
            <a:t> the items of systems</a:t>
          </a:r>
        </a:p>
      </dgm:t>
    </dgm:pt>
    <dgm:pt modelId="{426267B9-D2F7-4BF1-8DB8-877D5445B221}" type="parTrans" cxnId="{1909F5CB-C0B5-4453-AC43-74362C070855}">
      <dgm:prSet/>
      <dgm:spPr/>
      <dgm:t>
        <a:bodyPr/>
        <a:lstStyle/>
        <a:p>
          <a:endParaRPr lang="it-IT"/>
        </a:p>
      </dgm:t>
    </dgm:pt>
    <dgm:pt modelId="{D952C711-3AAC-481E-8734-92E3038E1426}" type="sibTrans" cxnId="{1909F5CB-C0B5-4453-AC43-74362C070855}">
      <dgm:prSet/>
      <dgm:spPr/>
      <dgm:t>
        <a:bodyPr/>
        <a:lstStyle/>
        <a:p>
          <a:endParaRPr lang="it-IT"/>
        </a:p>
      </dgm:t>
    </dgm:pt>
    <dgm:pt modelId="{0DDD9347-669A-4BD6-AF32-C22E7C18D6E0}">
      <dgm:prSet phldrT="[Testo]"/>
      <dgm:spPr/>
      <dgm:t>
        <a:bodyPr/>
        <a:lstStyle/>
        <a:p>
          <a:r>
            <a:rPr lang="it-IT" b="1" baseline="0" dirty="0"/>
            <a:t>«A[i, j]»</a:t>
          </a:r>
          <a:r>
            <a:rPr lang="it-IT" baseline="0" dirty="0"/>
            <a:t>, 1&lt;=i&lt;=m, 1&lt;=j&lt;=n </a:t>
          </a:r>
          <a:r>
            <a:rPr lang="it-IT" baseline="0" dirty="0" err="1"/>
            <a:t>indicates</a:t>
          </a:r>
          <a:r>
            <a:rPr lang="it-IT" baseline="0" dirty="0"/>
            <a:t> the </a:t>
          </a:r>
          <a:r>
            <a:rPr lang="it-IT" baseline="0" dirty="0" err="1"/>
            <a:t>preference</a:t>
          </a:r>
          <a:r>
            <a:rPr lang="it-IT" baseline="0" dirty="0"/>
            <a:t> </a:t>
          </a:r>
          <a:r>
            <a:rPr lang="it-IT" baseline="0" dirty="0" err="1"/>
            <a:t>value</a:t>
          </a:r>
          <a:r>
            <a:rPr lang="it-IT" baseline="0" dirty="0"/>
            <a:t> of user i for item j</a:t>
          </a:r>
        </a:p>
      </dgm:t>
    </dgm:pt>
    <dgm:pt modelId="{2DDAA2D9-992B-434A-B6AD-D046EA64CAD8}" type="parTrans" cxnId="{26014FFC-0998-41E3-BD99-4D2FAC9AAA80}">
      <dgm:prSet/>
      <dgm:spPr/>
      <dgm:t>
        <a:bodyPr/>
        <a:lstStyle/>
        <a:p>
          <a:endParaRPr lang="it-IT"/>
        </a:p>
      </dgm:t>
    </dgm:pt>
    <dgm:pt modelId="{2592F12C-81D2-4B3F-B935-37BC50ECF5CB}" type="sibTrans" cxnId="{26014FFC-0998-41E3-BD99-4D2FAC9AAA80}">
      <dgm:prSet/>
      <dgm:spPr/>
      <dgm:t>
        <a:bodyPr/>
        <a:lstStyle/>
        <a:p>
          <a:endParaRPr lang="it-IT"/>
        </a:p>
      </dgm:t>
    </dgm:pt>
    <dgm:pt modelId="{C6A2665B-C054-42D8-8675-C6617D4C8706}" type="pres">
      <dgm:prSet presAssocID="{52B650C9-2955-48EE-A4DD-E0995816C034}" presName="Name0" presStyleCnt="0">
        <dgm:presLayoutVars>
          <dgm:chMax val="7"/>
          <dgm:chPref val="7"/>
          <dgm:dir/>
        </dgm:presLayoutVars>
      </dgm:prSet>
      <dgm:spPr/>
    </dgm:pt>
    <dgm:pt modelId="{1DB322A6-1F06-4008-A5B0-B2BAB038852D}" type="pres">
      <dgm:prSet presAssocID="{52B650C9-2955-48EE-A4DD-E0995816C034}" presName="Name1" presStyleCnt="0"/>
      <dgm:spPr/>
    </dgm:pt>
    <dgm:pt modelId="{46658A30-7AA0-4D94-A8FF-DC591B5E13C1}" type="pres">
      <dgm:prSet presAssocID="{52B650C9-2955-48EE-A4DD-E0995816C034}" presName="cycle" presStyleCnt="0"/>
      <dgm:spPr/>
    </dgm:pt>
    <dgm:pt modelId="{39A4D714-269C-4E33-98AD-40D46AE06E99}" type="pres">
      <dgm:prSet presAssocID="{52B650C9-2955-48EE-A4DD-E0995816C034}" presName="srcNode" presStyleLbl="node1" presStyleIdx="0" presStyleCnt="4"/>
      <dgm:spPr/>
    </dgm:pt>
    <dgm:pt modelId="{A96486C8-F0C7-4228-A834-65106AF4CD99}" type="pres">
      <dgm:prSet presAssocID="{52B650C9-2955-48EE-A4DD-E0995816C034}" presName="conn" presStyleLbl="parChTrans1D2" presStyleIdx="0" presStyleCnt="1"/>
      <dgm:spPr/>
    </dgm:pt>
    <dgm:pt modelId="{CBAA1569-7E0C-45F3-8687-FF3A58780ECC}" type="pres">
      <dgm:prSet presAssocID="{52B650C9-2955-48EE-A4DD-E0995816C034}" presName="extraNode" presStyleLbl="node1" presStyleIdx="0" presStyleCnt="4"/>
      <dgm:spPr/>
    </dgm:pt>
    <dgm:pt modelId="{64A4C186-F0C3-4024-8AEF-091B55C2140B}" type="pres">
      <dgm:prSet presAssocID="{52B650C9-2955-48EE-A4DD-E0995816C034}" presName="dstNode" presStyleLbl="node1" presStyleIdx="0" presStyleCnt="4"/>
      <dgm:spPr/>
    </dgm:pt>
    <dgm:pt modelId="{3B6D70FC-73F3-49C4-865E-6F8592E5D02A}" type="pres">
      <dgm:prSet presAssocID="{CEFAB574-548F-47B8-BA15-9D84C330ADE6}" presName="text_1" presStyleLbl="node1" presStyleIdx="0" presStyleCnt="4">
        <dgm:presLayoutVars>
          <dgm:bulletEnabled val="1"/>
        </dgm:presLayoutVars>
      </dgm:prSet>
      <dgm:spPr/>
    </dgm:pt>
    <dgm:pt modelId="{F6672D56-447D-404A-A29E-E172215A3E40}" type="pres">
      <dgm:prSet presAssocID="{CEFAB574-548F-47B8-BA15-9D84C330ADE6}" presName="accent_1" presStyleCnt="0"/>
      <dgm:spPr/>
    </dgm:pt>
    <dgm:pt modelId="{969EEE46-040D-44F1-B0C0-B9B82CF3ADD0}" type="pres">
      <dgm:prSet presAssocID="{CEFAB574-548F-47B8-BA15-9D84C330ADE6}" presName="accentRepeatNode" presStyleLbl="solidFgAcc1" presStyleIdx="0" presStyleCnt="4"/>
      <dgm:spPr/>
    </dgm:pt>
    <dgm:pt modelId="{DA4F17A1-EB08-439F-9510-24B60FCE80C6}" type="pres">
      <dgm:prSet presAssocID="{4ED32329-852D-497C-A9D7-A31F69B76A7A}" presName="text_2" presStyleLbl="node1" presStyleIdx="1" presStyleCnt="4">
        <dgm:presLayoutVars>
          <dgm:bulletEnabled val="1"/>
        </dgm:presLayoutVars>
      </dgm:prSet>
      <dgm:spPr/>
    </dgm:pt>
    <dgm:pt modelId="{5E538FAA-9ACB-49A4-ABBD-32A50565189E}" type="pres">
      <dgm:prSet presAssocID="{4ED32329-852D-497C-A9D7-A31F69B76A7A}" presName="accent_2" presStyleCnt="0"/>
      <dgm:spPr/>
    </dgm:pt>
    <dgm:pt modelId="{E435C847-9F99-4BBE-9F64-B0489A8DEB06}" type="pres">
      <dgm:prSet presAssocID="{4ED32329-852D-497C-A9D7-A31F69B76A7A}" presName="accentRepeatNode" presStyleLbl="solidFgAcc1" presStyleIdx="1" presStyleCnt="4"/>
      <dgm:spPr/>
    </dgm:pt>
    <dgm:pt modelId="{A5AFCD32-215B-455B-B39A-5EACC7C9EF02}" type="pres">
      <dgm:prSet presAssocID="{E2007A0D-8515-414A-AFEB-F06D1F2AC957}" presName="text_3" presStyleLbl="node1" presStyleIdx="2" presStyleCnt="4">
        <dgm:presLayoutVars>
          <dgm:bulletEnabled val="1"/>
        </dgm:presLayoutVars>
      </dgm:prSet>
      <dgm:spPr/>
    </dgm:pt>
    <dgm:pt modelId="{FBF5E24A-D71C-481F-BEB2-8BAB6E71B5B3}" type="pres">
      <dgm:prSet presAssocID="{E2007A0D-8515-414A-AFEB-F06D1F2AC957}" presName="accent_3" presStyleCnt="0"/>
      <dgm:spPr/>
    </dgm:pt>
    <dgm:pt modelId="{6B7311BE-7CA9-47FE-9AA9-4687DB674DE5}" type="pres">
      <dgm:prSet presAssocID="{E2007A0D-8515-414A-AFEB-F06D1F2AC957}" presName="accentRepeatNode" presStyleLbl="solidFgAcc1" presStyleIdx="2" presStyleCnt="4"/>
      <dgm:spPr/>
    </dgm:pt>
    <dgm:pt modelId="{E0F8A219-3259-4EDD-B3B9-60C8C1157192}" type="pres">
      <dgm:prSet presAssocID="{0DDD9347-669A-4BD6-AF32-C22E7C18D6E0}" presName="text_4" presStyleLbl="node1" presStyleIdx="3" presStyleCnt="4">
        <dgm:presLayoutVars>
          <dgm:bulletEnabled val="1"/>
        </dgm:presLayoutVars>
      </dgm:prSet>
      <dgm:spPr/>
    </dgm:pt>
    <dgm:pt modelId="{05654C58-1BF0-4301-B905-750A35208D66}" type="pres">
      <dgm:prSet presAssocID="{0DDD9347-669A-4BD6-AF32-C22E7C18D6E0}" presName="accent_4" presStyleCnt="0"/>
      <dgm:spPr/>
    </dgm:pt>
    <dgm:pt modelId="{4CA647B5-EEC4-4B55-AE09-CBB613338826}" type="pres">
      <dgm:prSet presAssocID="{0DDD9347-669A-4BD6-AF32-C22E7C18D6E0}" presName="accentRepeatNode" presStyleLbl="solidFgAcc1" presStyleIdx="3" presStyleCnt="4"/>
      <dgm:spPr/>
    </dgm:pt>
  </dgm:ptLst>
  <dgm:cxnLst>
    <dgm:cxn modelId="{EDF1720F-C435-4A10-9278-E9BADFA27540}" srcId="{52B650C9-2955-48EE-A4DD-E0995816C034}" destId="{4ED32329-852D-497C-A9D7-A31F69B76A7A}" srcOrd="1" destOrd="0" parTransId="{E7AA24BF-24B7-4FDF-AD56-020EEB5E21F0}" sibTransId="{4408E80A-9F78-408F-9CD5-B932B434412A}"/>
    <dgm:cxn modelId="{1CB4A38A-F83A-4813-A62E-EF41B6631C89}" type="presOf" srcId="{764FD0CD-464E-4029-B778-C1F5EB3C7644}" destId="{A96486C8-F0C7-4228-A834-65106AF4CD99}" srcOrd="0" destOrd="0" presId="urn:microsoft.com/office/officeart/2008/layout/VerticalCurvedList"/>
    <dgm:cxn modelId="{3586F59C-2519-4F77-B7F4-454546D81F23}" type="presOf" srcId="{4ED32329-852D-497C-A9D7-A31F69B76A7A}" destId="{DA4F17A1-EB08-439F-9510-24B60FCE80C6}" srcOrd="0" destOrd="0" presId="urn:microsoft.com/office/officeart/2008/layout/VerticalCurvedList"/>
    <dgm:cxn modelId="{0F5DEEBE-6E95-4411-AB87-163EE5247064}" srcId="{52B650C9-2955-48EE-A4DD-E0995816C034}" destId="{CEFAB574-548F-47B8-BA15-9D84C330ADE6}" srcOrd="0" destOrd="0" parTransId="{88E6BC0E-21DB-4CD3-B657-3B71EC6A09A0}" sibTransId="{764FD0CD-464E-4029-B778-C1F5EB3C7644}"/>
    <dgm:cxn modelId="{1909F5CB-C0B5-4453-AC43-74362C070855}" srcId="{52B650C9-2955-48EE-A4DD-E0995816C034}" destId="{E2007A0D-8515-414A-AFEB-F06D1F2AC957}" srcOrd="2" destOrd="0" parTransId="{426267B9-D2F7-4BF1-8DB8-877D5445B221}" sibTransId="{D952C711-3AAC-481E-8734-92E3038E1426}"/>
    <dgm:cxn modelId="{E3E8CCDF-F910-415E-B18C-9A6B2A5ADFD1}" type="presOf" srcId="{52B650C9-2955-48EE-A4DD-E0995816C034}" destId="{C6A2665B-C054-42D8-8675-C6617D4C8706}" srcOrd="0" destOrd="0" presId="urn:microsoft.com/office/officeart/2008/layout/VerticalCurvedList"/>
    <dgm:cxn modelId="{82AF03E0-C242-40F2-9979-1C13F616DF26}" type="presOf" srcId="{0DDD9347-669A-4BD6-AF32-C22E7C18D6E0}" destId="{E0F8A219-3259-4EDD-B3B9-60C8C1157192}" srcOrd="0" destOrd="0" presId="urn:microsoft.com/office/officeart/2008/layout/VerticalCurvedList"/>
    <dgm:cxn modelId="{AAADA2E4-A85D-49A5-986B-0C2FFF0D0ACF}" type="presOf" srcId="{E2007A0D-8515-414A-AFEB-F06D1F2AC957}" destId="{A5AFCD32-215B-455B-B39A-5EACC7C9EF02}" srcOrd="0" destOrd="0" presId="urn:microsoft.com/office/officeart/2008/layout/VerticalCurvedList"/>
    <dgm:cxn modelId="{9D1D18EC-0FB3-49E3-A494-8628538E4CD4}" type="presOf" srcId="{CEFAB574-548F-47B8-BA15-9D84C330ADE6}" destId="{3B6D70FC-73F3-49C4-865E-6F8592E5D02A}" srcOrd="0" destOrd="0" presId="urn:microsoft.com/office/officeart/2008/layout/VerticalCurvedList"/>
    <dgm:cxn modelId="{26014FFC-0998-41E3-BD99-4D2FAC9AAA80}" srcId="{52B650C9-2955-48EE-A4DD-E0995816C034}" destId="{0DDD9347-669A-4BD6-AF32-C22E7C18D6E0}" srcOrd="3" destOrd="0" parTransId="{2DDAA2D9-992B-434A-B6AD-D046EA64CAD8}" sibTransId="{2592F12C-81D2-4B3F-B935-37BC50ECF5CB}"/>
    <dgm:cxn modelId="{B7C5E7CD-45F4-4CA6-86E3-9ED59582F4C9}" type="presParOf" srcId="{C6A2665B-C054-42D8-8675-C6617D4C8706}" destId="{1DB322A6-1F06-4008-A5B0-B2BAB038852D}" srcOrd="0" destOrd="0" presId="urn:microsoft.com/office/officeart/2008/layout/VerticalCurvedList"/>
    <dgm:cxn modelId="{9C043859-CC61-4699-9ECB-5E33580F04F5}" type="presParOf" srcId="{1DB322A6-1F06-4008-A5B0-B2BAB038852D}" destId="{46658A30-7AA0-4D94-A8FF-DC591B5E13C1}" srcOrd="0" destOrd="0" presId="urn:microsoft.com/office/officeart/2008/layout/VerticalCurvedList"/>
    <dgm:cxn modelId="{586EA10D-48D7-40F9-B5B0-DA28F1FAB37F}" type="presParOf" srcId="{46658A30-7AA0-4D94-A8FF-DC591B5E13C1}" destId="{39A4D714-269C-4E33-98AD-40D46AE06E99}" srcOrd="0" destOrd="0" presId="urn:microsoft.com/office/officeart/2008/layout/VerticalCurvedList"/>
    <dgm:cxn modelId="{60F65D6D-5FC6-49B0-A2E5-CB1B9394939D}" type="presParOf" srcId="{46658A30-7AA0-4D94-A8FF-DC591B5E13C1}" destId="{A96486C8-F0C7-4228-A834-65106AF4CD99}" srcOrd="1" destOrd="0" presId="urn:microsoft.com/office/officeart/2008/layout/VerticalCurvedList"/>
    <dgm:cxn modelId="{60FBF3FD-E2F9-459E-AE5E-8A3D20515B09}" type="presParOf" srcId="{46658A30-7AA0-4D94-A8FF-DC591B5E13C1}" destId="{CBAA1569-7E0C-45F3-8687-FF3A58780ECC}" srcOrd="2" destOrd="0" presId="urn:microsoft.com/office/officeart/2008/layout/VerticalCurvedList"/>
    <dgm:cxn modelId="{B1CC9857-C85C-444E-AD81-E711E71B9524}" type="presParOf" srcId="{46658A30-7AA0-4D94-A8FF-DC591B5E13C1}" destId="{64A4C186-F0C3-4024-8AEF-091B55C2140B}" srcOrd="3" destOrd="0" presId="urn:microsoft.com/office/officeart/2008/layout/VerticalCurvedList"/>
    <dgm:cxn modelId="{8CB8DE85-AE96-45FB-8504-12CACF8B3FCD}" type="presParOf" srcId="{1DB322A6-1F06-4008-A5B0-B2BAB038852D}" destId="{3B6D70FC-73F3-49C4-865E-6F8592E5D02A}" srcOrd="1" destOrd="0" presId="urn:microsoft.com/office/officeart/2008/layout/VerticalCurvedList"/>
    <dgm:cxn modelId="{4406551B-5856-4467-BB03-1B322960FFEC}" type="presParOf" srcId="{1DB322A6-1F06-4008-A5B0-B2BAB038852D}" destId="{F6672D56-447D-404A-A29E-E172215A3E40}" srcOrd="2" destOrd="0" presId="urn:microsoft.com/office/officeart/2008/layout/VerticalCurvedList"/>
    <dgm:cxn modelId="{CDB26DC0-19B1-4588-A316-4474F33E233E}" type="presParOf" srcId="{F6672D56-447D-404A-A29E-E172215A3E40}" destId="{969EEE46-040D-44F1-B0C0-B9B82CF3ADD0}" srcOrd="0" destOrd="0" presId="urn:microsoft.com/office/officeart/2008/layout/VerticalCurvedList"/>
    <dgm:cxn modelId="{751E9211-5080-47F3-8B34-2CAEF85C2BB2}" type="presParOf" srcId="{1DB322A6-1F06-4008-A5B0-B2BAB038852D}" destId="{DA4F17A1-EB08-439F-9510-24B60FCE80C6}" srcOrd="3" destOrd="0" presId="urn:microsoft.com/office/officeart/2008/layout/VerticalCurvedList"/>
    <dgm:cxn modelId="{943D41B4-8802-4C58-B2AF-9D4D96506AFB}" type="presParOf" srcId="{1DB322A6-1F06-4008-A5B0-B2BAB038852D}" destId="{5E538FAA-9ACB-49A4-ABBD-32A50565189E}" srcOrd="4" destOrd="0" presId="urn:microsoft.com/office/officeart/2008/layout/VerticalCurvedList"/>
    <dgm:cxn modelId="{EB498857-7077-43E0-895F-8C7B1C6CBDE8}" type="presParOf" srcId="{5E538FAA-9ACB-49A4-ABBD-32A50565189E}" destId="{E435C847-9F99-4BBE-9F64-B0489A8DEB06}" srcOrd="0" destOrd="0" presId="urn:microsoft.com/office/officeart/2008/layout/VerticalCurvedList"/>
    <dgm:cxn modelId="{70A8DD67-4D8B-4BB2-9C8E-337363F915C2}" type="presParOf" srcId="{1DB322A6-1F06-4008-A5B0-B2BAB038852D}" destId="{A5AFCD32-215B-455B-B39A-5EACC7C9EF02}" srcOrd="5" destOrd="0" presId="urn:microsoft.com/office/officeart/2008/layout/VerticalCurvedList"/>
    <dgm:cxn modelId="{F586CE65-E139-4077-A9CA-397F2AFDF81B}" type="presParOf" srcId="{1DB322A6-1F06-4008-A5B0-B2BAB038852D}" destId="{FBF5E24A-D71C-481F-BEB2-8BAB6E71B5B3}" srcOrd="6" destOrd="0" presId="urn:microsoft.com/office/officeart/2008/layout/VerticalCurvedList"/>
    <dgm:cxn modelId="{92DD7DCF-42FA-411B-B744-9992029BB107}" type="presParOf" srcId="{FBF5E24A-D71C-481F-BEB2-8BAB6E71B5B3}" destId="{6B7311BE-7CA9-47FE-9AA9-4687DB674DE5}" srcOrd="0" destOrd="0" presId="urn:microsoft.com/office/officeart/2008/layout/VerticalCurvedList"/>
    <dgm:cxn modelId="{8916A080-5ABB-4BAD-86EB-6680BB7B2E3B}" type="presParOf" srcId="{1DB322A6-1F06-4008-A5B0-B2BAB038852D}" destId="{E0F8A219-3259-4EDD-B3B9-60C8C1157192}" srcOrd="7" destOrd="0" presId="urn:microsoft.com/office/officeart/2008/layout/VerticalCurvedList"/>
    <dgm:cxn modelId="{F617AB32-47DB-426C-9C87-F06D21AE6D4E}" type="presParOf" srcId="{1DB322A6-1F06-4008-A5B0-B2BAB038852D}" destId="{05654C58-1BF0-4301-B905-750A35208D66}" srcOrd="8" destOrd="0" presId="urn:microsoft.com/office/officeart/2008/layout/VerticalCurvedList"/>
    <dgm:cxn modelId="{E7331CE4-40B5-4710-844E-0C091D2FAD9E}" type="presParOf" srcId="{05654C58-1BF0-4301-B905-750A35208D66}" destId="{4CA647B5-EEC4-4B55-AE09-CBB6133388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397226-D28C-47C0-B8D4-546A961F051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1DA053D-9553-46C4-B602-C3123E60B373}">
      <dgm:prSet phldrT="[Testo]"/>
      <dgm:spPr/>
      <dgm:t>
        <a:bodyPr/>
        <a:lstStyle/>
        <a:p>
          <a:r>
            <a:rPr lang="it-IT" b="1" dirty="0"/>
            <a:t>U</a:t>
          </a:r>
        </a:p>
      </dgm:t>
    </dgm:pt>
    <dgm:pt modelId="{1BCD7598-8576-4836-ACB4-631815DB3329}" type="parTrans" cxnId="{0791C997-BC54-466A-9BBC-C5955BC90C28}">
      <dgm:prSet/>
      <dgm:spPr/>
      <dgm:t>
        <a:bodyPr/>
        <a:lstStyle/>
        <a:p>
          <a:endParaRPr lang="it-IT"/>
        </a:p>
      </dgm:t>
    </dgm:pt>
    <dgm:pt modelId="{3EA5AB28-E600-46CE-87CF-241BB144ECE8}" type="sibTrans" cxnId="{0791C997-BC54-466A-9BBC-C5955BC90C28}">
      <dgm:prSet/>
      <dgm:spPr/>
      <dgm:t>
        <a:bodyPr/>
        <a:lstStyle/>
        <a:p>
          <a:endParaRPr lang="it-IT"/>
        </a:p>
      </dgm:t>
    </dgm:pt>
    <dgm:pt modelId="{3ECA976B-60CE-47B1-8920-9D6589787A97}">
      <dgm:prSet phldrT="[Testo]"/>
      <dgm:spPr/>
      <dgm:t>
        <a:bodyPr/>
        <a:lstStyle/>
        <a:p>
          <a:r>
            <a:rPr lang="en-US" dirty="0"/>
            <a:t>Matrix with the first K vectors relating to users</a:t>
          </a:r>
          <a:endParaRPr lang="it-IT" dirty="0"/>
        </a:p>
      </dgm:t>
    </dgm:pt>
    <dgm:pt modelId="{A11A226A-0055-4058-A1C6-A512CCB2A907}" type="parTrans" cxnId="{92EB21A3-9E19-424C-BF05-E776D14BC953}">
      <dgm:prSet/>
      <dgm:spPr/>
      <dgm:t>
        <a:bodyPr/>
        <a:lstStyle/>
        <a:p>
          <a:endParaRPr lang="it-IT"/>
        </a:p>
      </dgm:t>
    </dgm:pt>
    <dgm:pt modelId="{0AA8DDA0-3E33-4152-B69E-08E8A9A16187}" type="sibTrans" cxnId="{92EB21A3-9E19-424C-BF05-E776D14BC953}">
      <dgm:prSet/>
      <dgm:spPr/>
      <dgm:t>
        <a:bodyPr/>
        <a:lstStyle/>
        <a:p>
          <a:endParaRPr lang="it-IT"/>
        </a:p>
      </dgm:t>
    </dgm:pt>
    <dgm:pt modelId="{0C833E97-5CF1-45E4-B774-1D690776ED88}">
      <dgm:prSet phldrT="[Testo]"/>
      <dgm:spPr/>
      <dgm:t>
        <a:bodyPr/>
        <a:lstStyle/>
        <a:p>
          <a:r>
            <a:rPr lang="it-IT" b="1" dirty="0"/>
            <a:t>∑</a:t>
          </a:r>
        </a:p>
      </dgm:t>
    </dgm:pt>
    <dgm:pt modelId="{C54356F9-EDE9-4F9E-8A34-CEFC81EC7E01}" type="parTrans" cxnId="{576ACAE8-3506-485E-9294-F01D3B18ECE8}">
      <dgm:prSet/>
      <dgm:spPr/>
      <dgm:t>
        <a:bodyPr/>
        <a:lstStyle/>
        <a:p>
          <a:endParaRPr lang="it-IT"/>
        </a:p>
      </dgm:t>
    </dgm:pt>
    <dgm:pt modelId="{B0918E1C-4F1A-48AF-8709-27A5C0E4A784}" type="sibTrans" cxnId="{576ACAE8-3506-485E-9294-F01D3B18ECE8}">
      <dgm:prSet/>
      <dgm:spPr/>
      <dgm:t>
        <a:bodyPr/>
        <a:lstStyle/>
        <a:p>
          <a:endParaRPr lang="it-IT"/>
        </a:p>
      </dgm:t>
    </dgm:pt>
    <dgm:pt modelId="{77389489-F3AE-4C5C-A578-C60D2D9A4713}">
      <dgm:prSet phldrT="[Testo]"/>
      <dgm:spPr/>
      <dgm:t>
        <a:bodyPr/>
        <a:lstStyle/>
        <a:p>
          <a:r>
            <a:rPr lang="it-IT" dirty="0" err="1"/>
            <a:t>Diagonal</a:t>
          </a:r>
          <a:r>
            <a:rPr lang="it-IT" dirty="0"/>
            <a:t> </a:t>
          </a:r>
          <a:r>
            <a:rPr lang="it-IT" dirty="0" err="1"/>
            <a:t>matrix</a:t>
          </a:r>
          <a:r>
            <a:rPr lang="it-IT" dirty="0"/>
            <a:t> with </a:t>
          </a:r>
          <a:r>
            <a:rPr lang="it-IT" dirty="0" err="1"/>
            <a:t>increasing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</a:t>
          </a:r>
          <a:r>
            <a:rPr lang="it-IT" i="1" baseline="0" dirty="0"/>
            <a:t>σ</a:t>
          </a:r>
          <a:r>
            <a:rPr lang="it-IT" i="1" baseline="-25000" dirty="0"/>
            <a:t>1</a:t>
          </a:r>
          <a:r>
            <a:rPr lang="it-IT" i="1" baseline="0" dirty="0"/>
            <a:t> &lt;= σ</a:t>
          </a:r>
          <a:r>
            <a:rPr lang="it-IT" i="1" baseline="-25000" dirty="0"/>
            <a:t>2</a:t>
          </a:r>
          <a:r>
            <a:rPr lang="it-IT" i="1" baseline="0" dirty="0"/>
            <a:t> &lt;=…&lt;= </a:t>
          </a:r>
          <a:r>
            <a:rPr lang="it-IT" i="1" baseline="0" dirty="0" err="1"/>
            <a:t>σ</a:t>
          </a:r>
          <a:r>
            <a:rPr lang="it-IT" i="1" baseline="-25000" dirty="0" err="1"/>
            <a:t>n</a:t>
          </a:r>
          <a:r>
            <a:rPr lang="it-IT" i="1" baseline="0" dirty="0"/>
            <a:t> (i = 1..n)</a:t>
          </a:r>
          <a:endParaRPr lang="it-IT" i="1" baseline="-25000" dirty="0"/>
        </a:p>
      </dgm:t>
    </dgm:pt>
    <dgm:pt modelId="{E0AA8CBE-246F-4703-B7DF-CF38E963722D}" type="parTrans" cxnId="{CDA5F8B3-B0EE-40B8-B3EA-DE873D927AC1}">
      <dgm:prSet/>
      <dgm:spPr/>
      <dgm:t>
        <a:bodyPr/>
        <a:lstStyle/>
        <a:p>
          <a:endParaRPr lang="it-IT"/>
        </a:p>
      </dgm:t>
    </dgm:pt>
    <dgm:pt modelId="{F3157F28-386F-4C55-9662-F93F20A648FB}" type="sibTrans" cxnId="{CDA5F8B3-B0EE-40B8-B3EA-DE873D927AC1}">
      <dgm:prSet/>
      <dgm:spPr/>
      <dgm:t>
        <a:bodyPr/>
        <a:lstStyle/>
        <a:p>
          <a:endParaRPr lang="it-IT"/>
        </a:p>
      </dgm:t>
    </dgm:pt>
    <dgm:pt modelId="{35264D9A-FFAA-43B0-A687-DC078E7A6E37}">
      <dgm:prSet phldrT="[Testo]"/>
      <dgm:spPr/>
      <dgm:t>
        <a:bodyPr/>
        <a:lstStyle/>
        <a:p>
          <a:r>
            <a:rPr lang="it-IT" b="1" dirty="0"/>
            <a:t>V</a:t>
          </a:r>
          <a:r>
            <a:rPr lang="it-IT" b="1" baseline="30000" dirty="0"/>
            <a:t>T</a:t>
          </a:r>
        </a:p>
      </dgm:t>
    </dgm:pt>
    <dgm:pt modelId="{EBE5A7FF-EA70-4EC0-9600-E05537C086EC}" type="parTrans" cxnId="{010BC7C0-39F8-4C57-AD14-28240ADE230B}">
      <dgm:prSet/>
      <dgm:spPr/>
      <dgm:t>
        <a:bodyPr/>
        <a:lstStyle/>
        <a:p>
          <a:endParaRPr lang="it-IT"/>
        </a:p>
      </dgm:t>
    </dgm:pt>
    <dgm:pt modelId="{8B1FBE77-7138-4B1F-B470-6B49C2C1A700}" type="sibTrans" cxnId="{010BC7C0-39F8-4C57-AD14-28240ADE230B}">
      <dgm:prSet/>
      <dgm:spPr/>
      <dgm:t>
        <a:bodyPr/>
        <a:lstStyle/>
        <a:p>
          <a:endParaRPr lang="it-IT"/>
        </a:p>
      </dgm:t>
    </dgm:pt>
    <dgm:pt modelId="{5C8FF01E-A8E4-4D9A-8A50-F1D58D0F0E06}">
      <dgm:prSet phldrT="[Testo]"/>
      <dgm:spPr/>
      <dgm:t>
        <a:bodyPr/>
        <a:lstStyle/>
        <a:p>
          <a:r>
            <a:rPr lang="en-US" dirty="0"/>
            <a:t>Transposed matrix with the first H vectors relating to items</a:t>
          </a:r>
          <a:endParaRPr lang="it-IT" dirty="0"/>
        </a:p>
      </dgm:t>
    </dgm:pt>
    <dgm:pt modelId="{DA9F6644-C024-4045-BD13-9726AF65EDA3}" type="parTrans" cxnId="{58A3AEF7-F7C1-444B-A899-74277BE11BFA}">
      <dgm:prSet/>
      <dgm:spPr/>
      <dgm:t>
        <a:bodyPr/>
        <a:lstStyle/>
        <a:p>
          <a:endParaRPr lang="it-IT"/>
        </a:p>
      </dgm:t>
    </dgm:pt>
    <dgm:pt modelId="{993E2C35-951B-4FEB-96E3-8A34CAF4F61F}" type="sibTrans" cxnId="{58A3AEF7-F7C1-444B-A899-74277BE11BFA}">
      <dgm:prSet/>
      <dgm:spPr/>
      <dgm:t>
        <a:bodyPr/>
        <a:lstStyle/>
        <a:p>
          <a:endParaRPr lang="it-IT"/>
        </a:p>
      </dgm:t>
    </dgm:pt>
    <dgm:pt modelId="{6AB18CD3-D190-4621-BA86-757F52B3ADE3}">
      <dgm:prSet phldrT="[Testo]"/>
      <dgm:spPr/>
      <dgm:t>
        <a:bodyPr/>
        <a:lstStyle/>
        <a:p>
          <a:r>
            <a:rPr lang="it-IT" b="1" dirty="0"/>
            <a:t>A</a:t>
          </a:r>
        </a:p>
      </dgm:t>
    </dgm:pt>
    <dgm:pt modelId="{165F7DF7-06E5-466A-9D43-A3F52EC5BA01}" type="parTrans" cxnId="{5DBE84F2-0EAF-41B5-B2F1-20D682E58627}">
      <dgm:prSet/>
      <dgm:spPr/>
      <dgm:t>
        <a:bodyPr/>
        <a:lstStyle/>
        <a:p>
          <a:endParaRPr lang="it-IT"/>
        </a:p>
      </dgm:t>
    </dgm:pt>
    <dgm:pt modelId="{FC7C5C91-E702-4A13-B719-E9D165EA2D2A}" type="sibTrans" cxnId="{5DBE84F2-0EAF-41B5-B2F1-20D682E58627}">
      <dgm:prSet/>
      <dgm:spPr/>
      <dgm:t>
        <a:bodyPr/>
        <a:lstStyle/>
        <a:p>
          <a:endParaRPr lang="it-IT"/>
        </a:p>
      </dgm:t>
    </dgm:pt>
    <dgm:pt modelId="{0685D765-0BCC-490A-801E-0814E189F8B0}">
      <dgm:prSet phldrT="[Testo]"/>
      <dgm:spPr/>
      <dgm:t>
        <a:bodyPr/>
        <a:lstStyle/>
        <a:p>
          <a:r>
            <a:rPr lang="it-IT" b="0" dirty="0" err="1"/>
            <a:t>Initial</a:t>
          </a:r>
          <a:r>
            <a:rPr lang="it-IT" b="0" dirty="0"/>
            <a:t> users-items </a:t>
          </a:r>
          <a:r>
            <a:rPr lang="it-IT" b="0" dirty="0" err="1"/>
            <a:t>matrix</a:t>
          </a:r>
          <a:endParaRPr lang="it-IT" b="0" dirty="0"/>
        </a:p>
      </dgm:t>
    </dgm:pt>
    <dgm:pt modelId="{04646778-A539-48E9-BB7F-CBABD59D42D2}" type="parTrans" cxnId="{982BF645-6856-44B6-A7DD-AE234F028CFF}">
      <dgm:prSet/>
      <dgm:spPr/>
      <dgm:t>
        <a:bodyPr/>
        <a:lstStyle/>
        <a:p>
          <a:endParaRPr lang="it-IT"/>
        </a:p>
      </dgm:t>
    </dgm:pt>
    <dgm:pt modelId="{62AF4AE4-B244-4B7F-9594-0BAD89BFE638}" type="sibTrans" cxnId="{982BF645-6856-44B6-A7DD-AE234F028CFF}">
      <dgm:prSet/>
      <dgm:spPr/>
      <dgm:t>
        <a:bodyPr/>
        <a:lstStyle/>
        <a:p>
          <a:endParaRPr lang="it-IT"/>
        </a:p>
      </dgm:t>
    </dgm:pt>
    <dgm:pt modelId="{592BD10B-191D-4290-9ED5-BDDCA6B2E257}" type="pres">
      <dgm:prSet presAssocID="{11397226-D28C-47C0-B8D4-546A961F0512}" presName="linear" presStyleCnt="0">
        <dgm:presLayoutVars>
          <dgm:dir/>
          <dgm:animLvl val="lvl"/>
          <dgm:resizeHandles val="exact"/>
        </dgm:presLayoutVars>
      </dgm:prSet>
      <dgm:spPr/>
    </dgm:pt>
    <dgm:pt modelId="{2BE85754-E8C6-4C2C-9036-809AC89F90E2}" type="pres">
      <dgm:prSet presAssocID="{6AB18CD3-D190-4621-BA86-757F52B3ADE3}" presName="parentLin" presStyleCnt="0"/>
      <dgm:spPr/>
    </dgm:pt>
    <dgm:pt modelId="{6E4CB206-0AEA-443C-AA37-90773C347B6C}" type="pres">
      <dgm:prSet presAssocID="{6AB18CD3-D190-4621-BA86-757F52B3ADE3}" presName="parentLeftMargin" presStyleLbl="node1" presStyleIdx="0" presStyleCnt="4"/>
      <dgm:spPr/>
    </dgm:pt>
    <dgm:pt modelId="{7B69084F-D922-43E4-89E4-28998B641314}" type="pres">
      <dgm:prSet presAssocID="{6AB18CD3-D190-4621-BA86-757F52B3AD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40FA52-5073-4D34-960D-9C27EFCD66F4}" type="pres">
      <dgm:prSet presAssocID="{6AB18CD3-D190-4621-BA86-757F52B3ADE3}" presName="negativeSpace" presStyleCnt="0"/>
      <dgm:spPr/>
    </dgm:pt>
    <dgm:pt modelId="{0AF74C7C-B52C-4AAB-88A3-C2B376DB3795}" type="pres">
      <dgm:prSet presAssocID="{6AB18CD3-D190-4621-BA86-757F52B3ADE3}" presName="childText" presStyleLbl="conFgAcc1" presStyleIdx="0" presStyleCnt="4">
        <dgm:presLayoutVars>
          <dgm:bulletEnabled val="1"/>
        </dgm:presLayoutVars>
      </dgm:prSet>
      <dgm:spPr/>
    </dgm:pt>
    <dgm:pt modelId="{5B702023-0F56-40B2-9F72-9F78B123EDC3}" type="pres">
      <dgm:prSet presAssocID="{FC7C5C91-E702-4A13-B719-E9D165EA2D2A}" presName="spaceBetweenRectangles" presStyleCnt="0"/>
      <dgm:spPr/>
    </dgm:pt>
    <dgm:pt modelId="{AF31153E-AA77-4C24-899B-B4763526996F}" type="pres">
      <dgm:prSet presAssocID="{E1DA053D-9553-46C4-B602-C3123E60B373}" presName="parentLin" presStyleCnt="0"/>
      <dgm:spPr/>
    </dgm:pt>
    <dgm:pt modelId="{F3662232-204B-444B-8104-0E2BCBE65B61}" type="pres">
      <dgm:prSet presAssocID="{E1DA053D-9553-46C4-B602-C3123E60B373}" presName="parentLeftMargin" presStyleLbl="node1" presStyleIdx="0" presStyleCnt="4"/>
      <dgm:spPr/>
    </dgm:pt>
    <dgm:pt modelId="{36A198A8-1FAC-48D3-8B3C-BDC9A119B3E6}" type="pres">
      <dgm:prSet presAssocID="{E1DA053D-9553-46C4-B602-C3123E60B3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426949-C82A-475F-980E-018BEF478DD2}" type="pres">
      <dgm:prSet presAssocID="{E1DA053D-9553-46C4-B602-C3123E60B373}" presName="negativeSpace" presStyleCnt="0"/>
      <dgm:spPr/>
    </dgm:pt>
    <dgm:pt modelId="{C53A7B02-A3B1-4EA8-861E-EB3AC357D437}" type="pres">
      <dgm:prSet presAssocID="{E1DA053D-9553-46C4-B602-C3123E60B373}" presName="childText" presStyleLbl="conFgAcc1" presStyleIdx="1" presStyleCnt="4">
        <dgm:presLayoutVars>
          <dgm:bulletEnabled val="1"/>
        </dgm:presLayoutVars>
      </dgm:prSet>
      <dgm:spPr/>
    </dgm:pt>
    <dgm:pt modelId="{A2BF7D57-5576-4F24-8E41-6E758F07BEF6}" type="pres">
      <dgm:prSet presAssocID="{3EA5AB28-E600-46CE-87CF-241BB144ECE8}" presName="spaceBetweenRectangles" presStyleCnt="0"/>
      <dgm:spPr/>
    </dgm:pt>
    <dgm:pt modelId="{8D54E284-77CA-4AF5-8B53-11B947022A35}" type="pres">
      <dgm:prSet presAssocID="{0C833E97-5CF1-45E4-B774-1D690776ED88}" presName="parentLin" presStyleCnt="0"/>
      <dgm:spPr/>
    </dgm:pt>
    <dgm:pt modelId="{F9C0D925-3C6A-4DA8-AF57-125AB50D3ABE}" type="pres">
      <dgm:prSet presAssocID="{0C833E97-5CF1-45E4-B774-1D690776ED88}" presName="parentLeftMargin" presStyleLbl="node1" presStyleIdx="1" presStyleCnt="4"/>
      <dgm:spPr/>
    </dgm:pt>
    <dgm:pt modelId="{4D2F83FC-1CA5-48C2-9C03-70DD4499677A}" type="pres">
      <dgm:prSet presAssocID="{0C833E97-5CF1-45E4-B774-1D690776ED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5F696E-B929-415B-B9C4-175B1BE8641D}" type="pres">
      <dgm:prSet presAssocID="{0C833E97-5CF1-45E4-B774-1D690776ED88}" presName="negativeSpace" presStyleCnt="0"/>
      <dgm:spPr/>
    </dgm:pt>
    <dgm:pt modelId="{95C0B0E6-3B58-4D15-94B6-851834C8AF6F}" type="pres">
      <dgm:prSet presAssocID="{0C833E97-5CF1-45E4-B774-1D690776ED88}" presName="childText" presStyleLbl="conFgAcc1" presStyleIdx="2" presStyleCnt="4">
        <dgm:presLayoutVars>
          <dgm:bulletEnabled val="1"/>
        </dgm:presLayoutVars>
      </dgm:prSet>
      <dgm:spPr/>
    </dgm:pt>
    <dgm:pt modelId="{FFCD871F-23F5-48F7-A310-EF861BEED5E5}" type="pres">
      <dgm:prSet presAssocID="{B0918E1C-4F1A-48AF-8709-27A5C0E4A784}" presName="spaceBetweenRectangles" presStyleCnt="0"/>
      <dgm:spPr/>
    </dgm:pt>
    <dgm:pt modelId="{955D96C8-DEF4-4639-A21C-E0DC7A361E31}" type="pres">
      <dgm:prSet presAssocID="{35264D9A-FFAA-43B0-A687-DC078E7A6E37}" presName="parentLin" presStyleCnt="0"/>
      <dgm:spPr/>
    </dgm:pt>
    <dgm:pt modelId="{3B6C9E89-E2D7-4E44-9EC2-5A0E75A42127}" type="pres">
      <dgm:prSet presAssocID="{35264D9A-FFAA-43B0-A687-DC078E7A6E37}" presName="parentLeftMargin" presStyleLbl="node1" presStyleIdx="2" presStyleCnt="4"/>
      <dgm:spPr/>
    </dgm:pt>
    <dgm:pt modelId="{747C9D27-8A9F-419A-8EFA-085090C817DB}" type="pres">
      <dgm:prSet presAssocID="{35264D9A-FFAA-43B0-A687-DC078E7A6E3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41A3CE-980D-4B4B-BC60-FBB09554FB57}" type="pres">
      <dgm:prSet presAssocID="{35264D9A-FFAA-43B0-A687-DC078E7A6E37}" presName="negativeSpace" presStyleCnt="0"/>
      <dgm:spPr/>
    </dgm:pt>
    <dgm:pt modelId="{5836FF05-0DEE-466F-ACBD-C4A3B175DDBC}" type="pres">
      <dgm:prSet presAssocID="{35264D9A-FFAA-43B0-A687-DC078E7A6E3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BF3AA04-BB46-4887-AD1A-248DE24217DB}" type="presOf" srcId="{0685D765-0BCC-490A-801E-0814E189F8B0}" destId="{0AF74C7C-B52C-4AAB-88A3-C2B376DB3795}" srcOrd="0" destOrd="0" presId="urn:microsoft.com/office/officeart/2005/8/layout/list1"/>
    <dgm:cxn modelId="{1FD17408-2733-4876-B905-1AC6E93CC0DF}" type="presOf" srcId="{35264D9A-FFAA-43B0-A687-DC078E7A6E37}" destId="{747C9D27-8A9F-419A-8EFA-085090C817DB}" srcOrd="1" destOrd="0" presId="urn:microsoft.com/office/officeart/2005/8/layout/list1"/>
    <dgm:cxn modelId="{BF52BB13-32AA-4675-8907-958588FD31B9}" type="presOf" srcId="{0C833E97-5CF1-45E4-B774-1D690776ED88}" destId="{4D2F83FC-1CA5-48C2-9C03-70DD4499677A}" srcOrd="1" destOrd="0" presId="urn:microsoft.com/office/officeart/2005/8/layout/list1"/>
    <dgm:cxn modelId="{A5DDC21A-F4DF-457D-8168-D8D5E7418688}" type="presOf" srcId="{5C8FF01E-A8E4-4D9A-8A50-F1D58D0F0E06}" destId="{5836FF05-0DEE-466F-ACBD-C4A3B175DDBC}" srcOrd="0" destOrd="0" presId="urn:microsoft.com/office/officeart/2005/8/layout/list1"/>
    <dgm:cxn modelId="{AAC74B26-F4D4-4ACA-9BA1-5432093ED374}" type="presOf" srcId="{35264D9A-FFAA-43B0-A687-DC078E7A6E37}" destId="{3B6C9E89-E2D7-4E44-9EC2-5A0E75A42127}" srcOrd="0" destOrd="0" presId="urn:microsoft.com/office/officeart/2005/8/layout/list1"/>
    <dgm:cxn modelId="{9FB4A02B-207C-436C-93AB-CE8C38537739}" type="presOf" srcId="{3ECA976B-60CE-47B1-8920-9D6589787A97}" destId="{C53A7B02-A3B1-4EA8-861E-EB3AC357D437}" srcOrd="0" destOrd="0" presId="urn:microsoft.com/office/officeart/2005/8/layout/list1"/>
    <dgm:cxn modelId="{5CB4E533-3D9A-48A0-83DC-77433D26CDCA}" type="presOf" srcId="{6AB18CD3-D190-4621-BA86-757F52B3ADE3}" destId="{6E4CB206-0AEA-443C-AA37-90773C347B6C}" srcOrd="0" destOrd="0" presId="urn:microsoft.com/office/officeart/2005/8/layout/list1"/>
    <dgm:cxn modelId="{14C8393D-EFB3-4FE2-8F3E-E2610EE839FA}" type="presOf" srcId="{6AB18CD3-D190-4621-BA86-757F52B3ADE3}" destId="{7B69084F-D922-43E4-89E4-28998B641314}" srcOrd="1" destOrd="0" presId="urn:microsoft.com/office/officeart/2005/8/layout/list1"/>
    <dgm:cxn modelId="{CF416D64-9253-4AC0-BAC4-732CEB3CEF64}" type="presOf" srcId="{E1DA053D-9553-46C4-B602-C3123E60B373}" destId="{F3662232-204B-444B-8104-0E2BCBE65B61}" srcOrd="0" destOrd="0" presId="urn:microsoft.com/office/officeart/2005/8/layout/list1"/>
    <dgm:cxn modelId="{982BF645-6856-44B6-A7DD-AE234F028CFF}" srcId="{6AB18CD3-D190-4621-BA86-757F52B3ADE3}" destId="{0685D765-0BCC-490A-801E-0814E189F8B0}" srcOrd="0" destOrd="0" parTransId="{04646778-A539-48E9-BB7F-CBABD59D42D2}" sibTransId="{62AF4AE4-B244-4B7F-9594-0BAD89BFE638}"/>
    <dgm:cxn modelId="{C675124A-2B55-4B3B-AB41-4E189013EE15}" type="presOf" srcId="{E1DA053D-9553-46C4-B602-C3123E60B373}" destId="{36A198A8-1FAC-48D3-8B3C-BDC9A119B3E6}" srcOrd="1" destOrd="0" presId="urn:microsoft.com/office/officeart/2005/8/layout/list1"/>
    <dgm:cxn modelId="{54C8E16C-9298-4AC2-8CE7-BB6E91313CB6}" type="presOf" srcId="{77389489-F3AE-4C5C-A578-C60D2D9A4713}" destId="{95C0B0E6-3B58-4D15-94B6-851834C8AF6F}" srcOrd="0" destOrd="0" presId="urn:microsoft.com/office/officeart/2005/8/layout/list1"/>
    <dgm:cxn modelId="{A884F383-C24C-479B-9966-B8B21DE05281}" type="presOf" srcId="{11397226-D28C-47C0-B8D4-546A961F0512}" destId="{592BD10B-191D-4290-9ED5-BDDCA6B2E257}" srcOrd="0" destOrd="0" presId="urn:microsoft.com/office/officeart/2005/8/layout/list1"/>
    <dgm:cxn modelId="{0791C997-BC54-466A-9BBC-C5955BC90C28}" srcId="{11397226-D28C-47C0-B8D4-546A961F0512}" destId="{E1DA053D-9553-46C4-B602-C3123E60B373}" srcOrd="1" destOrd="0" parTransId="{1BCD7598-8576-4836-ACB4-631815DB3329}" sibTransId="{3EA5AB28-E600-46CE-87CF-241BB144ECE8}"/>
    <dgm:cxn modelId="{92EB21A3-9E19-424C-BF05-E776D14BC953}" srcId="{E1DA053D-9553-46C4-B602-C3123E60B373}" destId="{3ECA976B-60CE-47B1-8920-9D6589787A97}" srcOrd="0" destOrd="0" parTransId="{A11A226A-0055-4058-A1C6-A512CCB2A907}" sibTransId="{0AA8DDA0-3E33-4152-B69E-08E8A9A16187}"/>
    <dgm:cxn modelId="{CDA5F8B3-B0EE-40B8-B3EA-DE873D927AC1}" srcId="{0C833E97-5CF1-45E4-B774-1D690776ED88}" destId="{77389489-F3AE-4C5C-A578-C60D2D9A4713}" srcOrd="0" destOrd="0" parTransId="{E0AA8CBE-246F-4703-B7DF-CF38E963722D}" sibTransId="{F3157F28-386F-4C55-9662-F93F20A648FB}"/>
    <dgm:cxn modelId="{010BC7C0-39F8-4C57-AD14-28240ADE230B}" srcId="{11397226-D28C-47C0-B8D4-546A961F0512}" destId="{35264D9A-FFAA-43B0-A687-DC078E7A6E37}" srcOrd="3" destOrd="0" parTransId="{EBE5A7FF-EA70-4EC0-9600-E05537C086EC}" sibTransId="{8B1FBE77-7138-4B1F-B470-6B49C2C1A700}"/>
    <dgm:cxn modelId="{E78F40DA-5F11-4A19-B717-38FD811AA772}" type="presOf" srcId="{0C833E97-5CF1-45E4-B774-1D690776ED88}" destId="{F9C0D925-3C6A-4DA8-AF57-125AB50D3ABE}" srcOrd="0" destOrd="0" presId="urn:microsoft.com/office/officeart/2005/8/layout/list1"/>
    <dgm:cxn modelId="{576ACAE8-3506-485E-9294-F01D3B18ECE8}" srcId="{11397226-D28C-47C0-B8D4-546A961F0512}" destId="{0C833E97-5CF1-45E4-B774-1D690776ED88}" srcOrd="2" destOrd="0" parTransId="{C54356F9-EDE9-4F9E-8A34-CEFC81EC7E01}" sibTransId="{B0918E1C-4F1A-48AF-8709-27A5C0E4A784}"/>
    <dgm:cxn modelId="{5DBE84F2-0EAF-41B5-B2F1-20D682E58627}" srcId="{11397226-D28C-47C0-B8D4-546A961F0512}" destId="{6AB18CD3-D190-4621-BA86-757F52B3ADE3}" srcOrd="0" destOrd="0" parTransId="{165F7DF7-06E5-466A-9D43-A3F52EC5BA01}" sibTransId="{FC7C5C91-E702-4A13-B719-E9D165EA2D2A}"/>
    <dgm:cxn modelId="{58A3AEF7-F7C1-444B-A899-74277BE11BFA}" srcId="{35264D9A-FFAA-43B0-A687-DC078E7A6E37}" destId="{5C8FF01E-A8E4-4D9A-8A50-F1D58D0F0E06}" srcOrd="0" destOrd="0" parTransId="{DA9F6644-C024-4045-BD13-9726AF65EDA3}" sibTransId="{993E2C35-951B-4FEB-96E3-8A34CAF4F61F}"/>
    <dgm:cxn modelId="{6C981FA6-D8C2-484F-91F0-EABDFE9F52FC}" type="presParOf" srcId="{592BD10B-191D-4290-9ED5-BDDCA6B2E257}" destId="{2BE85754-E8C6-4C2C-9036-809AC89F90E2}" srcOrd="0" destOrd="0" presId="urn:microsoft.com/office/officeart/2005/8/layout/list1"/>
    <dgm:cxn modelId="{406A1AAE-0B7C-412C-AB5B-83098DCC72BD}" type="presParOf" srcId="{2BE85754-E8C6-4C2C-9036-809AC89F90E2}" destId="{6E4CB206-0AEA-443C-AA37-90773C347B6C}" srcOrd="0" destOrd="0" presId="urn:microsoft.com/office/officeart/2005/8/layout/list1"/>
    <dgm:cxn modelId="{041149BC-BC6A-4CAD-9686-69CECC5614B2}" type="presParOf" srcId="{2BE85754-E8C6-4C2C-9036-809AC89F90E2}" destId="{7B69084F-D922-43E4-89E4-28998B641314}" srcOrd="1" destOrd="0" presId="urn:microsoft.com/office/officeart/2005/8/layout/list1"/>
    <dgm:cxn modelId="{ABD8736E-A89E-4DB0-AE57-29F473AB16F4}" type="presParOf" srcId="{592BD10B-191D-4290-9ED5-BDDCA6B2E257}" destId="{E040FA52-5073-4D34-960D-9C27EFCD66F4}" srcOrd="1" destOrd="0" presId="urn:microsoft.com/office/officeart/2005/8/layout/list1"/>
    <dgm:cxn modelId="{3AD95669-1163-4BCD-B5E9-F32871EDD5F7}" type="presParOf" srcId="{592BD10B-191D-4290-9ED5-BDDCA6B2E257}" destId="{0AF74C7C-B52C-4AAB-88A3-C2B376DB3795}" srcOrd="2" destOrd="0" presId="urn:microsoft.com/office/officeart/2005/8/layout/list1"/>
    <dgm:cxn modelId="{BE1757C8-4CC4-46F9-9ECD-09F17E9E0C3F}" type="presParOf" srcId="{592BD10B-191D-4290-9ED5-BDDCA6B2E257}" destId="{5B702023-0F56-40B2-9F72-9F78B123EDC3}" srcOrd="3" destOrd="0" presId="urn:microsoft.com/office/officeart/2005/8/layout/list1"/>
    <dgm:cxn modelId="{AAA1922F-F085-4909-867A-3D0DEAB57034}" type="presParOf" srcId="{592BD10B-191D-4290-9ED5-BDDCA6B2E257}" destId="{AF31153E-AA77-4C24-899B-B4763526996F}" srcOrd="4" destOrd="0" presId="urn:microsoft.com/office/officeart/2005/8/layout/list1"/>
    <dgm:cxn modelId="{A3594C2E-B5D4-49BB-BCA6-A1E1638F804D}" type="presParOf" srcId="{AF31153E-AA77-4C24-899B-B4763526996F}" destId="{F3662232-204B-444B-8104-0E2BCBE65B61}" srcOrd="0" destOrd="0" presId="urn:microsoft.com/office/officeart/2005/8/layout/list1"/>
    <dgm:cxn modelId="{DB8DEAFB-A065-4C66-ACFE-B14CDE0568B3}" type="presParOf" srcId="{AF31153E-AA77-4C24-899B-B4763526996F}" destId="{36A198A8-1FAC-48D3-8B3C-BDC9A119B3E6}" srcOrd="1" destOrd="0" presId="urn:microsoft.com/office/officeart/2005/8/layout/list1"/>
    <dgm:cxn modelId="{A07A603E-E02B-4380-B573-09C565F1C099}" type="presParOf" srcId="{592BD10B-191D-4290-9ED5-BDDCA6B2E257}" destId="{4C426949-C82A-475F-980E-018BEF478DD2}" srcOrd="5" destOrd="0" presId="urn:microsoft.com/office/officeart/2005/8/layout/list1"/>
    <dgm:cxn modelId="{8DE1D5ED-F1E0-4C35-8B59-1600A21AFF86}" type="presParOf" srcId="{592BD10B-191D-4290-9ED5-BDDCA6B2E257}" destId="{C53A7B02-A3B1-4EA8-861E-EB3AC357D437}" srcOrd="6" destOrd="0" presId="urn:microsoft.com/office/officeart/2005/8/layout/list1"/>
    <dgm:cxn modelId="{1152E2DC-DABB-42E4-981C-11FE4B5DF432}" type="presParOf" srcId="{592BD10B-191D-4290-9ED5-BDDCA6B2E257}" destId="{A2BF7D57-5576-4F24-8E41-6E758F07BEF6}" srcOrd="7" destOrd="0" presId="urn:microsoft.com/office/officeart/2005/8/layout/list1"/>
    <dgm:cxn modelId="{A03E434C-BE72-4DA6-AEBE-0ADEB7418DE6}" type="presParOf" srcId="{592BD10B-191D-4290-9ED5-BDDCA6B2E257}" destId="{8D54E284-77CA-4AF5-8B53-11B947022A35}" srcOrd="8" destOrd="0" presId="urn:microsoft.com/office/officeart/2005/8/layout/list1"/>
    <dgm:cxn modelId="{6C0F7B58-EA77-4181-AB43-E0F23931E792}" type="presParOf" srcId="{8D54E284-77CA-4AF5-8B53-11B947022A35}" destId="{F9C0D925-3C6A-4DA8-AF57-125AB50D3ABE}" srcOrd="0" destOrd="0" presId="urn:microsoft.com/office/officeart/2005/8/layout/list1"/>
    <dgm:cxn modelId="{E05B0287-AE79-4AF0-B4B9-22E53C39C40B}" type="presParOf" srcId="{8D54E284-77CA-4AF5-8B53-11B947022A35}" destId="{4D2F83FC-1CA5-48C2-9C03-70DD4499677A}" srcOrd="1" destOrd="0" presId="urn:microsoft.com/office/officeart/2005/8/layout/list1"/>
    <dgm:cxn modelId="{68F60F7D-2CA4-44AD-BE00-AB7E31C095A8}" type="presParOf" srcId="{592BD10B-191D-4290-9ED5-BDDCA6B2E257}" destId="{4A5F696E-B929-415B-B9C4-175B1BE8641D}" srcOrd="9" destOrd="0" presId="urn:microsoft.com/office/officeart/2005/8/layout/list1"/>
    <dgm:cxn modelId="{40C2EA0C-F570-486F-9E42-0E5959ADC70F}" type="presParOf" srcId="{592BD10B-191D-4290-9ED5-BDDCA6B2E257}" destId="{95C0B0E6-3B58-4D15-94B6-851834C8AF6F}" srcOrd="10" destOrd="0" presId="urn:microsoft.com/office/officeart/2005/8/layout/list1"/>
    <dgm:cxn modelId="{07FE60F8-947B-476B-9BA6-6BE6A64D84BE}" type="presParOf" srcId="{592BD10B-191D-4290-9ED5-BDDCA6B2E257}" destId="{FFCD871F-23F5-48F7-A310-EF861BEED5E5}" srcOrd="11" destOrd="0" presId="urn:microsoft.com/office/officeart/2005/8/layout/list1"/>
    <dgm:cxn modelId="{9B68FB50-DEB3-46B7-B495-3382A37B87B4}" type="presParOf" srcId="{592BD10B-191D-4290-9ED5-BDDCA6B2E257}" destId="{955D96C8-DEF4-4639-A21C-E0DC7A361E31}" srcOrd="12" destOrd="0" presId="urn:microsoft.com/office/officeart/2005/8/layout/list1"/>
    <dgm:cxn modelId="{8E7049DD-31C3-4368-97DE-1632851F3F7A}" type="presParOf" srcId="{955D96C8-DEF4-4639-A21C-E0DC7A361E31}" destId="{3B6C9E89-E2D7-4E44-9EC2-5A0E75A42127}" srcOrd="0" destOrd="0" presId="urn:microsoft.com/office/officeart/2005/8/layout/list1"/>
    <dgm:cxn modelId="{71D0B35C-00FC-40FD-A5E6-419762F74374}" type="presParOf" srcId="{955D96C8-DEF4-4639-A21C-E0DC7A361E31}" destId="{747C9D27-8A9F-419A-8EFA-085090C817DB}" srcOrd="1" destOrd="0" presId="urn:microsoft.com/office/officeart/2005/8/layout/list1"/>
    <dgm:cxn modelId="{2392A81B-4225-42F2-8ED1-3833306A6FB1}" type="presParOf" srcId="{592BD10B-191D-4290-9ED5-BDDCA6B2E257}" destId="{D841A3CE-980D-4B4B-BC60-FBB09554FB57}" srcOrd="13" destOrd="0" presId="urn:microsoft.com/office/officeart/2005/8/layout/list1"/>
    <dgm:cxn modelId="{E16D9721-52EB-44F7-A0C4-6B0D18FCE0EA}" type="presParOf" srcId="{592BD10B-191D-4290-9ED5-BDDCA6B2E257}" destId="{5836FF05-0DEE-466F-ACBD-C4A3B175DD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957C4E-ED9A-44A9-AB81-566C6439946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6DF2637-E03B-4CD4-9601-CA3A18C05C87}">
      <dgm:prSet phldrT="[Testo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it-IT"/>
            <a:t>Partially labeled data</a:t>
          </a:r>
        </a:p>
      </dgm:t>
    </dgm:pt>
    <dgm:pt modelId="{E403DEE6-9CF5-4F42-B7F0-33679D7541A0}" type="parTrans" cxnId="{4A857E3B-D62D-46F7-B404-A2E2564F311D}">
      <dgm:prSet/>
      <dgm:spPr/>
      <dgm:t>
        <a:bodyPr/>
        <a:lstStyle/>
        <a:p>
          <a:endParaRPr lang="it-IT"/>
        </a:p>
      </dgm:t>
    </dgm:pt>
    <dgm:pt modelId="{F477A364-85AF-4840-AA5B-CDC34F371628}" type="sibTrans" cxnId="{4A857E3B-D62D-46F7-B404-A2E2564F311D}">
      <dgm:prSet/>
      <dgm:spPr/>
      <dgm:t>
        <a:bodyPr/>
        <a:lstStyle/>
        <a:p>
          <a:endParaRPr lang="it-IT"/>
        </a:p>
      </dgm:t>
    </dgm:pt>
    <dgm:pt modelId="{CE3A2A7A-8C0B-4315-A895-91E4B403BAD3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/>
            <a:t>Data distribution high unbalanced or not uniform</a:t>
          </a:r>
          <a:endParaRPr lang="it-IT"/>
        </a:p>
      </dgm:t>
    </dgm:pt>
    <dgm:pt modelId="{D6512346-114E-4CE8-AE38-381BCB1DD421}" type="parTrans" cxnId="{7BF5141B-1E01-4F67-A30C-7954633BBB67}">
      <dgm:prSet/>
      <dgm:spPr/>
      <dgm:t>
        <a:bodyPr/>
        <a:lstStyle/>
        <a:p>
          <a:endParaRPr lang="it-IT"/>
        </a:p>
      </dgm:t>
    </dgm:pt>
    <dgm:pt modelId="{715CDAE8-B2CB-45CC-88E0-D2D932ED8ACE}" type="sibTrans" cxnId="{7BF5141B-1E01-4F67-A30C-7954633BBB67}">
      <dgm:prSet/>
      <dgm:spPr/>
      <dgm:t>
        <a:bodyPr/>
        <a:lstStyle/>
        <a:p>
          <a:endParaRPr lang="it-IT"/>
        </a:p>
      </dgm:t>
    </dgm:pt>
    <dgm:pt modelId="{CC7AC84D-920A-4AB5-915E-9C3581EA56B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/>
            <a:t>Need for resources with specific and high skills</a:t>
          </a:r>
          <a:endParaRPr lang="it-IT"/>
        </a:p>
      </dgm:t>
    </dgm:pt>
    <dgm:pt modelId="{510D7A85-9C9A-471B-8D91-F3806A66321C}" type="parTrans" cxnId="{4E395F1E-78A8-4336-91D7-C18356D137E3}">
      <dgm:prSet/>
      <dgm:spPr/>
      <dgm:t>
        <a:bodyPr/>
        <a:lstStyle/>
        <a:p>
          <a:endParaRPr lang="it-IT"/>
        </a:p>
      </dgm:t>
    </dgm:pt>
    <dgm:pt modelId="{7F6F5363-1113-4C63-BBE5-BC5E18159A67}" type="sibTrans" cxnId="{4E395F1E-78A8-4336-91D7-C18356D137E3}">
      <dgm:prSet/>
      <dgm:spPr/>
      <dgm:t>
        <a:bodyPr/>
        <a:lstStyle/>
        <a:p>
          <a:endParaRPr lang="it-IT"/>
        </a:p>
      </dgm:t>
    </dgm:pt>
    <dgm:pt modelId="{AB032696-3A5A-4261-863D-935E0C81CC98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it-IT"/>
            <a:t>Combine two or more supervised learning alghoritm</a:t>
          </a:r>
        </a:p>
      </dgm:t>
    </dgm:pt>
    <dgm:pt modelId="{9CC83FE9-E4F9-4458-A85A-F7787DE4E5E8}" type="parTrans" cxnId="{C21F5041-B0FB-4A03-B80F-53E32E45B9CA}">
      <dgm:prSet/>
      <dgm:spPr/>
      <dgm:t>
        <a:bodyPr/>
        <a:lstStyle/>
        <a:p>
          <a:endParaRPr lang="it-IT"/>
        </a:p>
      </dgm:t>
    </dgm:pt>
    <dgm:pt modelId="{C25E7D30-5E81-4E42-BAD6-36AEECE588C6}" type="sibTrans" cxnId="{C21F5041-B0FB-4A03-B80F-53E32E45B9CA}">
      <dgm:prSet/>
      <dgm:spPr/>
      <dgm:t>
        <a:bodyPr/>
        <a:lstStyle/>
        <a:p>
          <a:endParaRPr lang="it-IT"/>
        </a:p>
      </dgm:t>
    </dgm:pt>
    <dgm:pt modelId="{CF401322-1687-4318-A669-8ED52495C20C}" type="pres">
      <dgm:prSet presAssocID="{32957C4E-ED9A-44A9-AB81-566C6439946E}" presName="Name0" presStyleCnt="0">
        <dgm:presLayoutVars>
          <dgm:chMax val="7"/>
          <dgm:chPref val="7"/>
          <dgm:dir/>
        </dgm:presLayoutVars>
      </dgm:prSet>
      <dgm:spPr/>
    </dgm:pt>
    <dgm:pt modelId="{33298005-4240-48C6-BAA0-CA23C23B75F5}" type="pres">
      <dgm:prSet presAssocID="{32957C4E-ED9A-44A9-AB81-566C6439946E}" presName="Name1" presStyleCnt="0"/>
      <dgm:spPr/>
    </dgm:pt>
    <dgm:pt modelId="{0569149C-24DA-4FEA-8677-8CDEC3704E0E}" type="pres">
      <dgm:prSet presAssocID="{32957C4E-ED9A-44A9-AB81-566C6439946E}" presName="cycle" presStyleCnt="0"/>
      <dgm:spPr/>
    </dgm:pt>
    <dgm:pt modelId="{A475F971-7D08-4DE1-8344-36626F818320}" type="pres">
      <dgm:prSet presAssocID="{32957C4E-ED9A-44A9-AB81-566C6439946E}" presName="srcNode" presStyleLbl="node1" presStyleIdx="0" presStyleCnt="4"/>
      <dgm:spPr/>
    </dgm:pt>
    <dgm:pt modelId="{A720D139-028C-4C5A-B482-ED66C971593C}" type="pres">
      <dgm:prSet presAssocID="{32957C4E-ED9A-44A9-AB81-566C6439946E}" presName="conn" presStyleLbl="parChTrans1D2" presStyleIdx="0" presStyleCnt="1"/>
      <dgm:spPr/>
    </dgm:pt>
    <dgm:pt modelId="{3D7CD8C4-79D5-4A97-806D-3B147A8407A3}" type="pres">
      <dgm:prSet presAssocID="{32957C4E-ED9A-44A9-AB81-566C6439946E}" presName="extraNode" presStyleLbl="node1" presStyleIdx="0" presStyleCnt="4"/>
      <dgm:spPr/>
    </dgm:pt>
    <dgm:pt modelId="{793115E3-B58C-44C1-83A5-2F28EBCF8280}" type="pres">
      <dgm:prSet presAssocID="{32957C4E-ED9A-44A9-AB81-566C6439946E}" presName="dstNode" presStyleLbl="node1" presStyleIdx="0" presStyleCnt="4"/>
      <dgm:spPr/>
    </dgm:pt>
    <dgm:pt modelId="{DC695FF0-61EF-4EC2-9D25-02475601EB64}" type="pres">
      <dgm:prSet presAssocID="{46DF2637-E03B-4CD4-9601-CA3A18C05C87}" presName="text_1" presStyleLbl="node1" presStyleIdx="0" presStyleCnt="4">
        <dgm:presLayoutVars>
          <dgm:bulletEnabled val="1"/>
        </dgm:presLayoutVars>
      </dgm:prSet>
      <dgm:spPr/>
    </dgm:pt>
    <dgm:pt modelId="{2AA4E393-4109-4142-934C-C31C34B73955}" type="pres">
      <dgm:prSet presAssocID="{46DF2637-E03B-4CD4-9601-CA3A18C05C87}" presName="accent_1" presStyleCnt="0"/>
      <dgm:spPr/>
    </dgm:pt>
    <dgm:pt modelId="{83E6CC41-A597-4616-854A-478E3FAC58CA}" type="pres">
      <dgm:prSet presAssocID="{46DF2637-E03B-4CD4-9601-CA3A18C05C87}" presName="accentRepeatNode" presStyleLbl="solidFgAcc1" presStyleIdx="0" presStyleCnt="4"/>
      <dgm:spPr/>
    </dgm:pt>
    <dgm:pt modelId="{A0DBCE4A-6EA3-4238-BFAE-28B9F8953C32}" type="pres">
      <dgm:prSet presAssocID="{CE3A2A7A-8C0B-4315-A895-91E4B403BAD3}" presName="text_2" presStyleLbl="node1" presStyleIdx="1" presStyleCnt="4">
        <dgm:presLayoutVars>
          <dgm:bulletEnabled val="1"/>
        </dgm:presLayoutVars>
      </dgm:prSet>
      <dgm:spPr/>
    </dgm:pt>
    <dgm:pt modelId="{41A81094-DF95-4BA2-B2EA-4587A0F0440F}" type="pres">
      <dgm:prSet presAssocID="{CE3A2A7A-8C0B-4315-A895-91E4B403BAD3}" presName="accent_2" presStyleCnt="0"/>
      <dgm:spPr/>
    </dgm:pt>
    <dgm:pt modelId="{FEA93713-C9E1-453C-829F-C96B178DA552}" type="pres">
      <dgm:prSet presAssocID="{CE3A2A7A-8C0B-4315-A895-91E4B403BAD3}" presName="accentRepeatNode" presStyleLbl="solidFgAcc1" presStyleIdx="1" presStyleCnt="4"/>
      <dgm:spPr/>
    </dgm:pt>
    <dgm:pt modelId="{C503FAFB-FBC7-48F6-96C9-10BC4CE315A6}" type="pres">
      <dgm:prSet presAssocID="{CC7AC84D-920A-4AB5-915E-9C3581EA56BE}" presName="text_3" presStyleLbl="node1" presStyleIdx="2" presStyleCnt="4">
        <dgm:presLayoutVars>
          <dgm:bulletEnabled val="1"/>
        </dgm:presLayoutVars>
      </dgm:prSet>
      <dgm:spPr/>
    </dgm:pt>
    <dgm:pt modelId="{33851FDD-5078-49BC-BBB8-4E46536A3EBD}" type="pres">
      <dgm:prSet presAssocID="{CC7AC84D-920A-4AB5-915E-9C3581EA56BE}" presName="accent_3" presStyleCnt="0"/>
      <dgm:spPr/>
    </dgm:pt>
    <dgm:pt modelId="{15655989-9958-4CBD-9494-ABD7277157D5}" type="pres">
      <dgm:prSet presAssocID="{CC7AC84D-920A-4AB5-915E-9C3581EA56BE}" presName="accentRepeatNode" presStyleLbl="solidFgAcc1" presStyleIdx="2" presStyleCnt="4"/>
      <dgm:spPr/>
    </dgm:pt>
    <dgm:pt modelId="{C283070B-AE5B-48B2-B6B9-19BBDA238E51}" type="pres">
      <dgm:prSet presAssocID="{AB032696-3A5A-4261-863D-935E0C81CC98}" presName="text_4" presStyleLbl="node1" presStyleIdx="3" presStyleCnt="4">
        <dgm:presLayoutVars>
          <dgm:bulletEnabled val="1"/>
        </dgm:presLayoutVars>
      </dgm:prSet>
      <dgm:spPr/>
    </dgm:pt>
    <dgm:pt modelId="{7347D8D6-269A-42A0-BAF7-87277C375120}" type="pres">
      <dgm:prSet presAssocID="{AB032696-3A5A-4261-863D-935E0C81CC98}" presName="accent_4" presStyleCnt="0"/>
      <dgm:spPr/>
    </dgm:pt>
    <dgm:pt modelId="{9306F001-B884-499D-9E91-E2AF7BD8B0EE}" type="pres">
      <dgm:prSet presAssocID="{AB032696-3A5A-4261-863D-935E0C81CC98}" presName="accentRepeatNode" presStyleLbl="solidFgAcc1" presStyleIdx="3" presStyleCnt="4"/>
      <dgm:spPr/>
    </dgm:pt>
  </dgm:ptLst>
  <dgm:cxnLst>
    <dgm:cxn modelId="{7BF5141B-1E01-4F67-A30C-7954633BBB67}" srcId="{32957C4E-ED9A-44A9-AB81-566C6439946E}" destId="{CE3A2A7A-8C0B-4315-A895-91E4B403BAD3}" srcOrd="1" destOrd="0" parTransId="{D6512346-114E-4CE8-AE38-381BCB1DD421}" sibTransId="{715CDAE8-B2CB-45CC-88E0-D2D932ED8ACE}"/>
    <dgm:cxn modelId="{4E395F1E-78A8-4336-91D7-C18356D137E3}" srcId="{32957C4E-ED9A-44A9-AB81-566C6439946E}" destId="{CC7AC84D-920A-4AB5-915E-9C3581EA56BE}" srcOrd="2" destOrd="0" parTransId="{510D7A85-9C9A-471B-8D91-F3806A66321C}" sibTransId="{7F6F5363-1113-4C63-BBE5-BC5E18159A67}"/>
    <dgm:cxn modelId="{4A857E3B-D62D-46F7-B404-A2E2564F311D}" srcId="{32957C4E-ED9A-44A9-AB81-566C6439946E}" destId="{46DF2637-E03B-4CD4-9601-CA3A18C05C87}" srcOrd="0" destOrd="0" parTransId="{E403DEE6-9CF5-4F42-B7F0-33679D7541A0}" sibTransId="{F477A364-85AF-4840-AA5B-CDC34F371628}"/>
    <dgm:cxn modelId="{C21F5041-B0FB-4A03-B80F-53E32E45B9CA}" srcId="{32957C4E-ED9A-44A9-AB81-566C6439946E}" destId="{AB032696-3A5A-4261-863D-935E0C81CC98}" srcOrd="3" destOrd="0" parTransId="{9CC83FE9-E4F9-4458-A85A-F7787DE4E5E8}" sibTransId="{C25E7D30-5E81-4E42-BAD6-36AEECE588C6}"/>
    <dgm:cxn modelId="{CDD9574F-1BE7-453D-8DBC-201790CC52EC}" type="presOf" srcId="{46DF2637-E03B-4CD4-9601-CA3A18C05C87}" destId="{DC695FF0-61EF-4EC2-9D25-02475601EB64}" srcOrd="0" destOrd="0" presId="urn:microsoft.com/office/officeart/2008/layout/VerticalCurvedList"/>
    <dgm:cxn modelId="{9210738D-A50D-4334-AD60-41A49C0A16D9}" type="presOf" srcId="{F477A364-85AF-4840-AA5B-CDC34F371628}" destId="{A720D139-028C-4C5A-B482-ED66C971593C}" srcOrd="0" destOrd="0" presId="urn:microsoft.com/office/officeart/2008/layout/VerticalCurvedList"/>
    <dgm:cxn modelId="{AE2F3A95-A794-4C6C-8105-EBCB818D1A13}" type="presOf" srcId="{AB032696-3A5A-4261-863D-935E0C81CC98}" destId="{C283070B-AE5B-48B2-B6B9-19BBDA238E51}" srcOrd="0" destOrd="0" presId="urn:microsoft.com/office/officeart/2008/layout/VerticalCurvedList"/>
    <dgm:cxn modelId="{EF4672A5-6F81-4FCC-A31C-5F7B5DBF3DB8}" type="presOf" srcId="{32957C4E-ED9A-44A9-AB81-566C6439946E}" destId="{CF401322-1687-4318-A669-8ED52495C20C}" srcOrd="0" destOrd="0" presId="urn:microsoft.com/office/officeart/2008/layout/VerticalCurvedList"/>
    <dgm:cxn modelId="{033896C1-5C57-4E55-A770-3D5385685321}" type="presOf" srcId="{CE3A2A7A-8C0B-4315-A895-91E4B403BAD3}" destId="{A0DBCE4A-6EA3-4238-BFAE-28B9F8953C32}" srcOrd="0" destOrd="0" presId="urn:microsoft.com/office/officeart/2008/layout/VerticalCurvedList"/>
    <dgm:cxn modelId="{DE50AFE6-8C28-45A0-959F-9278057D311D}" type="presOf" srcId="{CC7AC84D-920A-4AB5-915E-9C3581EA56BE}" destId="{C503FAFB-FBC7-48F6-96C9-10BC4CE315A6}" srcOrd="0" destOrd="0" presId="urn:microsoft.com/office/officeart/2008/layout/VerticalCurvedList"/>
    <dgm:cxn modelId="{9C1B4DC1-1459-490C-BF77-8BAABDBA3A7F}" type="presParOf" srcId="{CF401322-1687-4318-A669-8ED52495C20C}" destId="{33298005-4240-48C6-BAA0-CA23C23B75F5}" srcOrd="0" destOrd="0" presId="urn:microsoft.com/office/officeart/2008/layout/VerticalCurvedList"/>
    <dgm:cxn modelId="{5E360A8C-D6EB-4615-A4B3-585E69DA1E02}" type="presParOf" srcId="{33298005-4240-48C6-BAA0-CA23C23B75F5}" destId="{0569149C-24DA-4FEA-8677-8CDEC3704E0E}" srcOrd="0" destOrd="0" presId="urn:microsoft.com/office/officeart/2008/layout/VerticalCurvedList"/>
    <dgm:cxn modelId="{65B9536A-B0AB-4484-B239-4E0C8D30FB7B}" type="presParOf" srcId="{0569149C-24DA-4FEA-8677-8CDEC3704E0E}" destId="{A475F971-7D08-4DE1-8344-36626F818320}" srcOrd="0" destOrd="0" presId="urn:microsoft.com/office/officeart/2008/layout/VerticalCurvedList"/>
    <dgm:cxn modelId="{D91784C2-01B2-49FF-A1B2-EDF6AC6D8D42}" type="presParOf" srcId="{0569149C-24DA-4FEA-8677-8CDEC3704E0E}" destId="{A720D139-028C-4C5A-B482-ED66C971593C}" srcOrd="1" destOrd="0" presId="urn:microsoft.com/office/officeart/2008/layout/VerticalCurvedList"/>
    <dgm:cxn modelId="{C20447B8-7273-4009-8C00-AD948840CC73}" type="presParOf" srcId="{0569149C-24DA-4FEA-8677-8CDEC3704E0E}" destId="{3D7CD8C4-79D5-4A97-806D-3B147A8407A3}" srcOrd="2" destOrd="0" presId="urn:microsoft.com/office/officeart/2008/layout/VerticalCurvedList"/>
    <dgm:cxn modelId="{5D7C7514-C254-4552-9F31-1BB44AC3A769}" type="presParOf" srcId="{0569149C-24DA-4FEA-8677-8CDEC3704E0E}" destId="{793115E3-B58C-44C1-83A5-2F28EBCF8280}" srcOrd="3" destOrd="0" presId="urn:microsoft.com/office/officeart/2008/layout/VerticalCurvedList"/>
    <dgm:cxn modelId="{2ED20114-6080-4834-8D5A-2062E2767A38}" type="presParOf" srcId="{33298005-4240-48C6-BAA0-CA23C23B75F5}" destId="{DC695FF0-61EF-4EC2-9D25-02475601EB64}" srcOrd="1" destOrd="0" presId="urn:microsoft.com/office/officeart/2008/layout/VerticalCurvedList"/>
    <dgm:cxn modelId="{5F6BA1D2-9F97-49D0-8BA8-FF64C2799983}" type="presParOf" srcId="{33298005-4240-48C6-BAA0-CA23C23B75F5}" destId="{2AA4E393-4109-4142-934C-C31C34B73955}" srcOrd="2" destOrd="0" presId="urn:microsoft.com/office/officeart/2008/layout/VerticalCurvedList"/>
    <dgm:cxn modelId="{BC0C7FC1-6F78-4631-ABDE-46BE8898A774}" type="presParOf" srcId="{2AA4E393-4109-4142-934C-C31C34B73955}" destId="{83E6CC41-A597-4616-854A-478E3FAC58CA}" srcOrd="0" destOrd="0" presId="urn:microsoft.com/office/officeart/2008/layout/VerticalCurvedList"/>
    <dgm:cxn modelId="{83CCE848-3664-425A-9AFD-A684CC8FC79D}" type="presParOf" srcId="{33298005-4240-48C6-BAA0-CA23C23B75F5}" destId="{A0DBCE4A-6EA3-4238-BFAE-28B9F8953C32}" srcOrd="3" destOrd="0" presId="urn:microsoft.com/office/officeart/2008/layout/VerticalCurvedList"/>
    <dgm:cxn modelId="{1A2805C7-729A-409C-8D9D-6E6210CE5D7A}" type="presParOf" srcId="{33298005-4240-48C6-BAA0-CA23C23B75F5}" destId="{41A81094-DF95-4BA2-B2EA-4587A0F0440F}" srcOrd="4" destOrd="0" presId="urn:microsoft.com/office/officeart/2008/layout/VerticalCurvedList"/>
    <dgm:cxn modelId="{F849F87B-935B-4A69-8E41-E066A4D6A289}" type="presParOf" srcId="{41A81094-DF95-4BA2-B2EA-4587A0F0440F}" destId="{FEA93713-C9E1-453C-829F-C96B178DA552}" srcOrd="0" destOrd="0" presId="urn:microsoft.com/office/officeart/2008/layout/VerticalCurvedList"/>
    <dgm:cxn modelId="{19EDB9ED-F592-4BA0-A4CA-7D19E41616FF}" type="presParOf" srcId="{33298005-4240-48C6-BAA0-CA23C23B75F5}" destId="{C503FAFB-FBC7-48F6-96C9-10BC4CE315A6}" srcOrd="5" destOrd="0" presId="urn:microsoft.com/office/officeart/2008/layout/VerticalCurvedList"/>
    <dgm:cxn modelId="{021E70A9-D384-40FC-893D-BA2917E85313}" type="presParOf" srcId="{33298005-4240-48C6-BAA0-CA23C23B75F5}" destId="{33851FDD-5078-49BC-BBB8-4E46536A3EBD}" srcOrd="6" destOrd="0" presId="urn:microsoft.com/office/officeart/2008/layout/VerticalCurvedList"/>
    <dgm:cxn modelId="{8D4A7AAC-0930-4089-98E4-6790DAD066EA}" type="presParOf" srcId="{33851FDD-5078-49BC-BBB8-4E46536A3EBD}" destId="{15655989-9958-4CBD-9494-ABD7277157D5}" srcOrd="0" destOrd="0" presId="urn:microsoft.com/office/officeart/2008/layout/VerticalCurvedList"/>
    <dgm:cxn modelId="{44F7AEA2-41F8-403E-8963-77E87325C872}" type="presParOf" srcId="{33298005-4240-48C6-BAA0-CA23C23B75F5}" destId="{C283070B-AE5B-48B2-B6B9-19BBDA238E51}" srcOrd="7" destOrd="0" presId="urn:microsoft.com/office/officeart/2008/layout/VerticalCurvedList"/>
    <dgm:cxn modelId="{E06DC481-F55A-4C66-B250-33CF6C5DAFE5}" type="presParOf" srcId="{33298005-4240-48C6-BAA0-CA23C23B75F5}" destId="{7347D8D6-269A-42A0-BAF7-87277C375120}" srcOrd="8" destOrd="0" presId="urn:microsoft.com/office/officeart/2008/layout/VerticalCurvedList"/>
    <dgm:cxn modelId="{31798AF6-ECB5-454B-A52F-1E6C3E87179D}" type="presParOf" srcId="{7347D8D6-269A-42A0-BAF7-87277C375120}" destId="{9306F001-B884-499D-9E91-E2AF7BD8B0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0470C5-33AA-4B0B-B952-4F8F33BD35D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8EB2B40-4259-467D-A615-180AC81B8AA0}">
      <dgm:prSet phldrT="[Testo]"/>
      <dgm:spPr/>
      <dgm:t>
        <a:bodyPr/>
        <a:lstStyle/>
        <a:p>
          <a:r>
            <a:rPr lang="it-IT" dirty="0"/>
            <a:t>A </a:t>
          </a:r>
          <a:r>
            <a:rPr lang="it-IT" dirty="0" err="1"/>
            <a:t>is</a:t>
          </a:r>
          <a:r>
            <a:rPr lang="it-IT" dirty="0"/>
            <a:t> a high sparse </a:t>
          </a:r>
          <a:r>
            <a:rPr lang="it-IT" dirty="0" err="1"/>
            <a:t>matrix</a:t>
          </a:r>
          <a:endParaRPr lang="it-IT" dirty="0"/>
        </a:p>
      </dgm:t>
    </dgm:pt>
    <dgm:pt modelId="{06F8B0EC-B99F-4559-BF4D-5004A399D17A}" type="parTrans" cxnId="{DBFC63B7-EC1B-4A20-AFE2-1CAE9F187F05}">
      <dgm:prSet/>
      <dgm:spPr/>
      <dgm:t>
        <a:bodyPr/>
        <a:lstStyle/>
        <a:p>
          <a:endParaRPr lang="it-IT"/>
        </a:p>
      </dgm:t>
    </dgm:pt>
    <dgm:pt modelId="{7C729291-3EA6-49A2-8C66-20CEA402AABA}" type="sibTrans" cxnId="{DBFC63B7-EC1B-4A20-AFE2-1CAE9F187F05}">
      <dgm:prSet/>
      <dgm:spPr/>
      <dgm:t>
        <a:bodyPr/>
        <a:lstStyle/>
        <a:p>
          <a:endParaRPr lang="it-IT"/>
        </a:p>
      </dgm:t>
    </dgm:pt>
    <dgm:pt modelId="{B316226E-C621-4A9C-98C7-9AA6107F341E}">
      <dgm:prSet phldrT="[Testo]"/>
      <dgm:spPr/>
      <dgm:t>
        <a:bodyPr/>
        <a:lstStyle/>
        <a:p>
          <a:r>
            <a:rPr lang="en-US" dirty="0"/>
            <a:t>A is very unbalanced matrix</a:t>
          </a:r>
          <a:endParaRPr lang="it-IT" dirty="0"/>
        </a:p>
      </dgm:t>
    </dgm:pt>
    <dgm:pt modelId="{EC9A1C7F-1615-468B-9896-74F6F0C56797}" type="parTrans" cxnId="{8471DD7F-AAA5-4211-8125-BA4CA73561A3}">
      <dgm:prSet/>
      <dgm:spPr/>
      <dgm:t>
        <a:bodyPr/>
        <a:lstStyle/>
        <a:p>
          <a:endParaRPr lang="it-IT"/>
        </a:p>
      </dgm:t>
    </dgm:pt>
    <dgm:pt modelId="{8A717BB1-65E1-44E5-913C-1EB13583B7F7}" type="sibTrans" cxnId="{8471DD7F-AAA5-4211-8125-BA4CA73561A3}">
      <dgm:prSet/>
      <dgm:spPr/>
      <dgm:t>
        <a:bodyPr/>
        <a:lstStyle/>
        <a:p>
          <a:endParaRPr lang="it-IT"/>
        </a:p>
      </dgm:t>
    </dgm:pt>
    <dgm:pt modelId="{472FF15E-3EEC-408C-9147-79DF354303DD}">
      <dgm:prSet phldrT="[Testo]"/>
      <dgm:spPr/>
      <dgm:t>
        <a:bodyPr/>
        <a:lstStyle/>
        <a:p>
          <a:r>
            <a:rPr lang="it-IT" dirty="0" err="1"/>
            <a:t>Missing</a:t>
          </a:r>
          <a:r>
            <a:rPr lang="it-IT" dirty="0"/>
            <a:t> </a:t>
          </a:r>
          <a:r>
            <a:rPr lang="it-IT" dirty="0" err="1"/>
            <a:t>exiplicit</a:t>
          </a:r>
          <a:r>
            <a:rPr lang="it-IT" dirty="0"/>
            <a:t> rating </a:t>
          </a:r>
          <a:r>
            <a:rPr lang="it-IT" dirty="0" err="1"/>
            <a:t>value</a:t>
          </a:r>
          <a:endParaRPr lang="it-IT" dirty="0"/>
        </a:p>
      </dgm:t>
    </dgm:pt>
    <dgm:pt modelId="{15B2EBCF-CB04-43CF-9920-9D162BCB98A6}" type="parTrans" cxnId="{8B31BD4D-15A9-4334-BB01-30D8ED36C57E}">
      <dgm:prSet/>
      <dgm:spPr/>
      <dgm:t>
        <a:bodyPr/>
        <a:lstStyle/>
        <a:p>
          <a:endParaRPr lang="it-IT"/>
        </a:p>
      </dgm:t>
    </dgm:pt>
    <dgm:pt modelId="{D27E7332-9A45-4B92-9280-8689F656301D}" type="sibTrans" cxnId="{8B31BD4D-15A9-4334-BB01-30D8ED36C57E}">
      <dgm:prSet/>
      <dgm:spPr/>
      <dgm:t>
        <a:bodyPr/>
        <a:lstStyle/>
        <a:p>
          <a:endParaRPr lang="it-IT"/>
        </a:p>
      </dgm:t>
    </dgm:pt>
    <dgm:pt modelId="{6991FAFD-B970-4715-9DEB-8419D690CF37}" type="pres">
      <dgm:prSet presAssocID="{6A0470C5-33AA-4B0B-B952-4F8F33BD35D7}" presName="diagram" presStyleCnt="0">
        <dgm:presLayoutVars>
          <dgm:dir/>
          <dgm:resizeHandles val="exact"/>
        </dgm:presLayoutVars>
      </dgm:prSet>
      <dgm:spPr/>
    </dgm:pt>
    <dgm:pt modelId="{7554E5E4-B4A3-452E-8D2F-2272F0D02811}" type="pres">
      <dgm:prSet presAssocID="{98EB2B40-4259-467D-A615-180AC81B8AA0}" presName="node" presStyleLbl="node1" presStyleIdx="0" presStyleCnt="3" custLinFactNeighborX="-26" custLinFactNeighborY="-595">
        <dgm:presLayoutVars>
          <dgm:bulletEnabled val="1"/>
        </dgm:presLayoutVars>
      </dgm:prSet>
      <dgm:spPr/>
    </dgm:pt>
    <dgm:pt modelId="{BE48BAAF-55AE-4900-B511-CFABC2E39DDB}" type="pres">
      <dgm:prSet presAssocID="{7C729291-3EA6-49A2-8C66-20CEA402AABA}" presName="sibTrans" presStyleCnt="0"/>
      <dgm:spPr/>
    </dgm:pt>
    <dgm:pt modelId="{9963DF30-7C8C-4CAB-B093-4F641E7599D0}" type="pres">
      <dgm:prSet presAssocID="{B316226E-C621-4A9C-98C7-9AA6107F341E}" presName="node" presStyleLbl="node1" presStyleIdx="1" presStyleCnt="3">
        <dgm:presLayoutVars>
          <dgm:bulletEnabled val="1"/>
        </dgm:presLayoutVars>
      </dgm:prSet>
      <dgm:spPr/>
    </dgm:pt>
    <dgm:pt modelId="{4CFBEC53-5F59-4672-A266-5E915A2DCEC4}" type="pres">
      <dgm:prSet presAssocID="{8A717BB1-65E1-44E5-913C-1EB13583B7F7}" presName="sibTrans" presStyleCnt="0"/>
      <dgm:spPr/>
    </dgm:pt>
    <dgm:pt modelId="{2AE460C5-E2B2-4B1F-83AF-F2A7A2CE7C1C}" type="pres">
      <dgm:prSet presAssocID="{472FF15E-3EEC-408C-9147-79DF354303DD}" presName="node" presStyleLbl="node1" presStyleIdx="2" presStyleCnt="3">
        <dgm:presLayoutVars>
          <dgm:bulletEnabled val="1"/>
        </dgm:presLayoutVars>
      </dgm:prSet>
      <dgm:spPr/>
    </dgm:pt>
  </dgm:ptLst>
  <dgm:cxnLst>
    <dgm:cxn modelId="{19964713-442B-4C89-B36D-6D4B8DE7EB19}" type="presOf" srcId="{6A0470C5-33AA-4B0B-B952-4F8F33BD35D7}" destId="{6991FAFD-B970-4715-9DEB-8419D690CF37}" srcOrd="0" destOrd="0" presId="urn:microsoft.com/office/officeart/2005/8/layout/default"/>
    <dgm:cxn modelId="{8B31BD4D-15A9-4334-BB01-30D8ED36C57E}" srcId="{6A0470C5-33AA-4B0B-B952-4F8F33BD35D7}" destId="{472FF15E-3EEC-408C-9147-79DF354303DD}" srcOrd="2" destOrd="0" parTransId="{15B2EBCF-CB04-43CF-9920-9D162BCB98A6}" sibTransId="{D27E7332-9A45-4B92-9280-8689F656301D}"/>
    <dgm:cxn modelId="{035C4D6F-C42B-4D9C-812A-35A577688A3A}" type="presOf" srcId="{98EB2B40-4259-467D-A615-180AC81B8AA0}" destId="{7554E5E4-B4A3-452E-8D2F-2272F0D02811}" srcOrd="0" destOrd="0" presId="urn:microsoft.com/office/officeart/2005/8/layout/default"/>
    <dgm:cxn modelId="{8471DD7F-AAA5-4211-8125-BA4CA73561A3}" srcId="{6A0470C5-33AA-4B0B-B952-4F8F33BD35D7}" destId="{B316226E-C621-4A9C-98C7-9AA6107F341E}" srcOrd="1" destOrd="0" parTransId="{EC9A1C7F-1615-468B-9896-74F6F0C56797}" sibTransId="{8A717BB1-65E1-44E5-913C-1EB13583B7F7}"/>
    <dgm:cxn modelId="{EC1A8882-AA7A-4870-902B-675AC817EA53}" type="presOf" srcId="{B316226E-C621-4A9C-98C7-9AA6107F341E}" destId="{9963DF30-7C8C-4CAB-B093-4F641E7599D0}" srcOrd="0" destOrd="0" presId="urn:microsoft.com/office/officeart/2005/8/layout/default"/>
    <dgm:cxn modelId="{5DAFD2A6-606A-47C7-995F-6777887FDD88}" type="presOf" srcId="{472FF15E-3EEC-408C-9147-79DF354303DD}" destId="{2AE460C5-E2B2-4B1F-83AF-F2A7A2CE7C1C}" srcOrd="0" destOrd="0" presId="urn:microsoft.com/office/officeart/2005/8/layout/default"/>
    <dgm:cxn modelId="{DBFC63B7-EC1B-4A20-AFE2-1CAE9F187F05}" srcId="{6A0470C5-33AA-4B0B-B952-4F8F33BD35D7}" destId="{98EB2B40-4259-467D-A615-180AC81B8AA0}" srcOrd="0" destOrd="0" parTransId="{06F8B0EC-B99F-4559-BF4D-5004A399D17A}" sibTransId="{7C729291-3EA6-49A2-8C66-20CEA402AABA}"/>
    <dgm:cxn modelId="{C05E69FD-120A-4303-9886-4E6E7F66ADF7}" type="presParOf" srcId="{6991FAFD-B970-4715-9DEB-8419D690CF37}" destId="{7554E5E4-B4A3-452E-8D2F-2272F0D02811}" srcOrd="0" destOrd="0" presId="urn:microsoft.com/office/officeart/2005/8/layout/default"/>
    <dgm:cxn modelId="{0287FDF1-6BF0-4111-BE9D-3330252B43C9}" type="presParOf" srcId="{6991FAFD-B970-4715-9DEB-8419D690CF37}" destId="{BE48BAAF-55AE-4900-B511-CFABC2E39DDB}" srcOrd="1" destOrd="0" presId="urn:microsoft.com/office/officeart/2005/8/layout/default"/>
    <dgm:cxn modelId="{7A610D4E-1740-4585-A3D8-3B8B51B1D919}" type="presParOf" srcId="{6991FAFD-B970-4715-9DEB-8419D690CF37}" destId="{9963DF30-7C8C-4CAB-B093-4F641E7599D0}" srcOrd="2" destOrd="0" presId="urn:microsoft.com/office/officeart/2005/8/layout/default"/>
    <dgm:cxn modelId="{11BC88FA-A4FD-4673-B0A4-9E61A6206E94}" type="presParOf" srcId="{6991FAFD-B970-4715-9DEB-8419D690CF37}" destId="{4CFBEC53-5F59-4672-A266-5E915A2DCEC4}" srcOrd="3" destOrd="0" presId="urn:microsoft.com/office/officeart/2005/8/layout/default"/>
    <dgm:cxn modelId="{17E405A4-8610-4AEE-ADDB-6F0C509B26C7}" type="presParOf" srcId="{6991FAFD-B970-4715-9DEB-8419D690CF37}" destId="{2AE460C5-E2B2-4B1F-83AF-F2A7A2CE7C1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F623B1-34BB-4710-B530-0AA1F24CC01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5362BEA-45A5-4B1E-8E56-93908592D3C5}">
      <dgm:prSet phldrT="[Testo]"/>
      <dgm:spPr/>
      <dgm:t>
        <a:bodyPr/>
        <a:lstStyle/>
        <a:p>
          <a:r>
            <a:rPr lang="it-IT" b="1" dirty="0"/>
            <a:t>Content </a:t>
          </a:r>
          <a:r>
            <a:rPr lang="it-IT" b="1" dirty="0" err="1"/>
            <a:t>boosted</a:t>
          </a:r>
          <a:endParaRPr lang="it-IT" b="1" dirty="0"/>
        </a:p>
      </dgm:t>
    </dgm:pt>
    <dgm:pt modelId="{435DF9CF-B6EA-4EB5-B6D2-E664C692C2E1}" type="parTrans" cxnId="{33769014-3471-4E1C-8957-BF4F3C0EE744}">
      <dgm:prSet/>
      <dgm:spPr/>
      <dgm:t>
        <a:bodyPr/>
        <a:lstStyle/>
        <a:p>
          <a:endParaRPr lang="it-IT"/>
        </a:p>
      </dgm:t>
    </dgm:pt>
    <dgm:pt modelId="{550FEBA6-54D6-436F-A406-1594962246CC}" type="sibTrans" cxnId="{33769014-3471-4E1C-8957-BF4F3C0EE744}">
      <dgm:prSet/>
      <dgm:spPr/>
      <dgm:t>
        <a:bodyPr/>
        <a:lstStyle/>
        <a:p>
          <a:endParaRPr lang="it-IT"/>
        </a:p>
      </dgm:t>
    </dgm:pt>
    <dgm:pt modelId="{AA2E7201-7428-4A03-A1EE-2456B0420BCA}">
      <dgm:prSet phldrT="[Testo]"/>
      <dgm:spPr/>
      <dgm:t>
        <a:bodyPr/>
        <a:lstStyle/>
        <a:p>
          <a:r>
            <a:rPr lang="en-US" dirty="0"/>
            <a:t>Change the scale for all ratings,</a:t>
          </a:r>
          <a:r>
            <a:rPr lang="en-US" i="1" dirty="0"/>
            <a:t> I used the percent scale</a:t>
          </a:r>
          <a:endParaRPr lang="it-IT" i="1" dirty="0"/>
        </a:p>
      </dgm:t>
    </dgm:pt>
    <dgm:pt modelId="{9CC587FF-BCD0-4EE1-AF01-FB01C5B0F87A}" type="parTrans" cxnId="{37CC54A3-6178-42E8-B4F9-12C5A05A19D7}">
      <dgm:prSet/>
      <dgm:spPr/>
      <dgm:t>
        <a:bodyPr/>
        <a:lstStyle/>
        <a:p>
          <a:endParaRPr lang="it-IT"/>
        </a:p>
      </dgm:t>
    </dgm:pt>
    <dgm:pt modelId="{7D1B4F7B-A02D-4DF0-8342-5B620FACA461}" type="sibTrans" cxnId="{37CC54A3-6178-42E8-B4F9-12C5A05A19D7}">
      <dgm:prSet/>
      <dgm:spPr/>
      <dgm:t>
        <a:bodyPr/>
        <a:lstStyle/>
        <a:p>
          <a:endParaRPr lang="it-IT"/>
        </a:p>
      </dgm:t>
    </dgm:pt>
    <dgm:pt modelId="{85D92AE3-1AE3-4524-B37B-A86D5AA975CD}">
      <dgm:prSet phldrT="[Testo]"/>
      <dgm:spPr/>
      <dgm:t>
        <a:bodyPr/>
        <a:lstStyle/>
        <a:p>
          <a:r>
            <a:rPr lang="it-IT" dirty="0" err="1"/>
            <a:t>Add</a:t>
          </a:r>
          <a:r>
            <a:rPr lang="it-IT" dirty="0"/>
            <a:t> random </a:t>
          </a:r>
          <a:r>
            <a:rPr lang="it-IT" dirty="0" err="1"/>
            <a:t>bias</a:t>
          </a:r>
          <a:r>
            <a:rPr lang="it-IT" dirty="0"/>
            <a:t> to </a:t>
          </a:r>
          <a:r>
            <a:rPr lang="it-IT" dirty="0" err="1"/>
            <a:t>all</a:t>
          </a:r>
          <a:r>
            <a:rPr lang="it-IT" dirty="0"/>
            <a:t> ratings </a:t>
          </a:r>
          <a:r>
            <a:rPr lang="it-IT" dirty="0" err="1"/>
            <a:t>value</a:t>
          </a:r>
          <a:endParaRPr lang="it-IT" dirty="0"/>
        </a:p>
      </dgm:t>
    </dgm:pt>
    <dgm:pt modelId="{F098BE88-92F7-4A6B-903C-2033F00E878B}" type="parTrans" cxnId="{94A44E62-B03C-48B6-9A08-3A72512274FB}">
      <dgm:prSet/>
      <dgm:spPr/>
      <dgm:t>
        <a:bodyPr/>
        <a:lstStyle/>
        <a:p>
          <a:endParaRPr lang="it-IT"/>
        </a:p>
      </dgm:t>
    </dgm:pt>
    <dgm:pt modelId="{3459A17E-B484-4D50-9290-5DC197EC42C2}" type="sibTrans" cxnId="{94A44E62-B03C-48B6-9A08-3A72512274FB}">
      <dgm:prSet/>
      <dgm:spPr/>
      <dgm:t>
        <a:bodyPr/>
        <a:lstStyle/>
        <a:p>
          <a:endParaRPr lang="it-IT"/>
        </a:p>
      </dgm:t>
    </dgm:pt>
    <dgm:pt modelId="{2B9D9B9D-4534-43BE-AED6-9C5F617FCC56}">
      <dgm:prSet phldrT="[Testo]"/>
      <dgm:spPr/>
      <dgm:t>
        <a:bodyPr/>
        <a:lstStyle/>
        <a:p>
          <a:r>
            <a:rPr lang="it-IT" b="1" dirty="0" err="1"/>
            <a:t>Improve</a:t>
          </a:r>
          <a:r>
            <a:rPr lang="it-IT" b="1" dirty="0"/>
            <a:t> </a:t>
          </a:r>
          <a:r>
            <a:rPr lang="it-IT" b="1" dirty="0" err="1"/>
            <a:t>recommendations</a:t>
          </a:r>
          <a:endParaRPr lang="it-IT" b="1" dirty="0"/>
        </a:p>
      </dgm:t>
    </dgm:pt>
    <dgm:pt modelId="{250977A3-C48E-4942-9D18-9CF801D0FA33}" type="parTrans" cxnId="{C001302F-688B-4CA7-9DE5-B0E79E990A3D}">
      <dgm:prSet/>
      <dgm:spPr/>
      <dgm:t>
        <a:bodyPr/>
        <a:lstStyle/>
        <a:p>
          <a:endParaRPr lang="it-IT"/>
        </a:p>
      </dgm:t>
    </dgm:pt>
    <dgm:pt modelId="{967C98DB-4577-4C71-9CCC-CC373B16C78D}" type="sibTrans" cxnId="{C001302F-688B-4CA7-9DE5-B0E79E990A3D}">
      <dgm:prSet/>
      <dgm:spPr/>
      <dgm:t>
        <a:bodyPr/>
        <a:lstStyle/>
        <a:p>
          <a:endParaRPr lang="it-IT"/>
        </a:p>
      </dgm:t>
    </dgm:pt>
    <dgm:pt modelId="{E42A871C-028B-4449-BC94-3C9573D45C4C}">
      <dgm:prSet phldrT="[Testo]"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</a:t>
          </a:r>
          <a:r>
            <a:rPr lang="it-IT" dirty="0" err="1"/>
            <a:t>value</a:t>
          </a:r>
          <a:r>
            <a:rPr lang="it-IT" dirty="0"/>
            <a:t> of MSE </a:t>
          </a:r>
          <a:r>
            <a:rPr lang="it-IT" dirty="0" err="1"/>
            <a:t>is</a:t>
          </a:r>
          <a:r>
            <a:rPr lang="it-IT" dirty="0"/>
            <a:t> &lt;= 0,5</a:t>
          </a:r>
        </a:p>
      </dgm:t>
    </dgm:pt>
    <dgm:pt modelId="{9713B81D-D0BE-4F22-AA0D-DB49F6627983}" type="parTrans" cxnId="{7CEBD89C-010C-4B5F-B78B-E211C8ABFB72}">
      <dgm:prSet/>
      <dgm:spPr/>
      <dgm:t>
        <a:bodyPr/>
        <a:lstStyle/>
        <a:p>
          <a:endParaRPr lang="it-IT"/>
        </a:p>
      </dgm:t>
    </dgm:pt>
    <dgm:pt modelId="{B1A75811-528A-40F8-A1A6-2FA1F0EEC31B}" type="sibTrans" cxnId="{7CEBD89C-010C-4B5F-B78B-E211C8ABFB72}">
      <dgm:prSet/>
      <dgm:spPr/>
      <dgm:t>
        <a:bodyPr/>
        <a:lstStyle/>
        <a:p>
          <a:endParaRPr lang="it-IT"/>
        </a:p>
      </dgm:t>
    </dgm:pt>
    <dgm:pt modelId="{BCE52A74-BE6F-4888-A76D-CCBE0746A110}">
      <dgm:prSet phldrT="[Testo]"/>
      <dgm:spPr/>
      <dgm:t>
        <a:bodyPr/>
        <a:lstStyle/>
        <a:p>
          <a:r>
            <a:rPr lang="it-IT" dirty="0" err="1"/>
            <a:t>Final</a:t>
          </a:r>
          <a:r>
            <a:rPr lang="it-IT" dirty="0"/>
            <a:t> </a:t>
          </a:r>
          <a:r>
            <a:rPr lang="it-IT" dirty="0" err="1"/>
            <a:t>value</a:t>
          </a:r>
          <a:r>
            <a:rPr lang="it-IT" dirty="0"/>
            <a:t> of MSE </a:t>
          </a:r>
          <a:r>
            <a:rPr lang="it-IT" dirty="0" err="1"/>
            <a:t>is</a:t>
          </a:r>
          <a:r>
            <a:rPr lang="it-IT" dirty="0"/>
            <a:t> &gt; 0,9</a:t>
          </a:r>
        </a:p>
      </dgm:t>
    </dgm:pt>
    <dgm:pt modelId="{C5B4871A-CF82-425A-B988-F3B5C21B6F20}" type="parTrans" cxnId="{109907C7-1F21-4934-B37D-4DABA7CDE48D}">
      <dgm:prSet/>
      <dgm:spPr/>
      <dgm:t>
        <a:bodyPr/>
        <a:lstStyle/>
        <a:p>
          <a:endParaRPr lang="it-IT"/>
        </a:p>
      </dgm:t>
    </dgm:pt>
    <dgm:pt modelId="{99528B69-FC5B-423D-96F0-ACC4CA7D0AAD}" type="sibTrans" cxnId="{109907C7-1F21-4934-B37D-4DABA7CDE48D}">
      <dgm:prSet/>
      <dgm:spPr/>
      <dgm:t>
        <a:bodyPr/>
        <a:lstStyle/>
        <a:p>
          <a:endParaRPr lang="it-IT"/>
        </a:p>
      </dgm:t>
    </dgm:pt>
    <dgm:pt modelId="{EA02BA5D-D320-444F-BEAD-BCE836C5DB7E}">
      <dgm:prSet phldrT="[Testo]"/>
      <dgm:spPr/>
      <dgm:t>
        <a:bodyPr/>
        <a:lstStyle/>
        <a:p>
          <a:r>
            <a:rPr lang="it-IT" b="1" dirty="0" err="1"/>
            <a:t>Starting</a:t>
          </a:r>
          <a:r>
            <a:rPr lang="it-IT" b="1" dirty="0"/>
            <a:t> point</a:t>
          </a:r>
        </a:p>
      </dgm:t>
    </dgm:pt>
    <dgm:pt modelId="{729A8C3C-798C-4750-A36B-F403286A5A12}" type="parTrans" cxnId="{71C5D094-5FA4-4597-A8CE-E7B0115F2B05}">
      <dgm:prSet/>
      <dgm:spPr/>
      <dgm:t>
        <a:bodyPr/>
        <a:lstStyle/>
        <a:p>
          <a:endParaRPr lang="it-IT"/>
        </a:p>
      </dgm:t>
    </dgm:pt>
    <dgm:pt modelId="{006B214E-836E-466C-B12B-2FD3B2392A64}" type="sibTrans" cxnId="{71C5D094-5FA4-4597-A8CE-E7B0115F2B05}">
      <dgm:prSet/>
      <dgm:spPr/>
      <dgm:t>
        <a:bodyPr/>
        <a:lstStyle/>
        <a:p>
          <a:endParaRPr lang="it-IT"/>
        </a:p>
      </dgm:t>
    </dgm:pt>
    <dgm:pt modelId="{8C3913FC-6330-40BA-AA4D-BF5CA60ED42A}">
      <dgm:prSet phldrT="[Testo]"/>
      <dgm:spPr/>
      <dgm:t>
        <a:bodyPr/>
        <a:lstStyle/>
        <a:p>
          <a:r>
            <a:rPr lang="it-IT" b="0"/>
            <a:t>Sparse Matrix &gt; 85 %</a:t>
          </a:r>
          <a:endParaRPr lang="it-IT" b="1" dirty="0"/>
        </a:p>
      </dgm:t>
    </dgm:pt>
    <dgm:pt modelId="{86D35A13-C512-4AF3-9483-E2BC6D5D70D0}" type="parTrans" cxnId="{AA64F44C-CC0B-40A2-9DC1-311AD139B5AB}">
      <dgm:prSet/>
      <dgm:spPr/>
      <dgm:t>
        <a:bodyPr/>
        <a:lstStyle/>
        <a:p>
          <a:endParaRPr lang="it-IT"/>
        </a:p>
      </dgm:t>
    </dgm:pt>
    <dgm:pt modelId="{A6D7DFDE-7A75-406F-A008-10AB0700FA06}" type="sibTrans" cxnId="{AA64F44C-CC0B-40A2-9DC1-311AD139B5AB}">
      <dgm:prSet/>
      <dgm:spPr/>
      <dgm:t>
        <a:bodyPr/>
        <a:lstStyle/>
        <a:p>
          <a:endParaRPr lang="it-IT"/>
        </a:p>
      </dgm:t>
    </dgm:pt>
    <dgm:pt modelId="{596B2ED1-90E6-4996-ADFA-C65B9BCD5729}">
      <dgm:prSet/>
      <dgm:spPr/>
      <dgm:t>
        <a:bodyPr/>
        <a:lstStyle/>
        <a:p>
          <a:r>
            <a:rPr lang="it-IT" b="0" dirty="0" err="1"/>
            <a:t>Unbalanced</a:t>
          </a:r>
          <a:r>
            <a:rPr lang="it-IT" b="0" dirty="0"/>
            <a:t> Matrix</a:t>
          </a:r>
        </a:p>
      </dgm:t>
    </dgm:pt>
    <dgm:pt modelId="{EE2DFCFB-A3A0-4AD7-BF43-88683D90B54D}" type="parTrans" cxnId="{681B22DB-2AC5-4B8E-B3D0-53CD347A9268}">
      <dgm:prSet/>
      <dgm:spPr/>
      <dgm:t>
        <a:bodyPr/>
        <a:lstStyle/>
        <a:p>
          <a:endParaRPr lang="it-IT"/>
        </a:p>
      </dgm:t>
    </dgm:pt>
    <dgm:pt modelId="{BE3D7B68-FE02-454E-A4FC-D607F235C7E6}" type="sibTrans" cxnId="{681B22DB-2AC5-4B8E-B3D0-53CD347A9268}">
      <dgm:prSet/>
      <dgm:spPr/>
      <dgm:t>
        <a:bodyPr/>
        <a:lstStyle/>
        <a:p>
          <a:endParaRPr lang="it-IT"/>
        </a:p>
      </dgm:t>
    </dgm:pt>
    <dgm:pt modelId="{AEC310AF-AF82-4CA3-B64F-2601CE2C0F9E}">
      <dgm:prSet/>
      <dgm:spPr/>
      <dgm:t>
        <a:bodyPr/>
        <a:lstStyle/>
        <a:p>
          <a:r>
            <a:rPr lang="it-IT" b="0" dirty="0" err="1"/>
            <a:t>Missing</a:t>
          </a:r>
          <a:r>
            <a:rPr lang="it-IT" b="0" dirty="0"/>
            <a:t> explicit rating </a:t>
          </a:r>
          <a:r>
            <a:rPr lang="it-IT" b="0" dirty="0" err="1"/>
            <a:t>value</a:t>
          </a:r>
          <a:endParaRPr lang="it-IT" b="0" dirty="0"/>
        </a:p>
      </dgm:t>
    </dgm:pt>
    <dgm:pt modelId="{46FE4F66-54B5-4B8F-852D-84EB16CDE72B}" type="parTrans" cxnId="{DF2C3A0D-0343-465C-A7DC-D5F72215DB1F}">
      <dgm:prSet/>
      <dgm:spPr/>
      <dgm:t>
        <a:bodyPr/>
        <a:lstStyle/>
        <a:p>
          <a:endParaRPr lang="it-IT"/>
        </a:p>
      </dgm:t>
    </dgm:pt>
    <dgm:pt modelId="{D5E99008-98C7-466F-9809-005813B2610E}" type="sibTrans" cxnId="{DF2C3A0D-0343-465C-A7DC-D5F72215DB1F}">
      <dgm:prSet/>
      <dgm:spPr/>
      <dgm:t>
        <a:bodyPr/>
        <a:lstStyle/>
        <a:p>
          <a:endParaRPr lang="it-IT"/>
        </a:p>
      </dgm:t>
    </dgm:pt>
    <dgm:pt modelId="{29D769D4-AAE8-472A-8F87-DDD33BF2E3D2}">
      <dgm:prSet phldrT="[Testo]"/>
      <dgm:spPr/>
      <dgm:t>
        <a:bodyPr/>
        <a:lstStyle/>
        <a:p>
          <a:r>
            <a:rPr lang="en-US" b="0" dirty="0"/>
            <a:t>Calculate the forecast value for all items for all users</a:t>
          </a:r>
          <a:endParaRPr lang="it-IT" b="0" dirty="0"/>
        </a:p>
      </dgm:t>
    </dgm:pt>
    <dgm:pt modelId="{2F3CEED5-C5B7-4D5D-84D9-CABD2A08AC15}" type="parTrans" cxnId="{9129BF91-8F27-4745-99BC-A576609330F9}">
      <dgm:prSet/>
      <dgm:spPr/>
      <dgm:t>
        <a:bodyPr/>
        <a:lstStyle/>
        <a:p>
          <a:endParaRPr lang="it-IT"/>
        </a:p>
      </dgm:t>
    </dgm:pt>
    <dgm:pt modelId="{08A61C78-FEE8-4DED-AF53-6EABC6B74C6E}" type="sibTrans" cxnId="{9129BF91-8F27-4745-99BC-A576609330F9}">
      <dgm:prSet/>
      <dgm:spPr/>
      <dgm:t>
        <a:bodyPr/>
        <a:lstStyle/>
        <a:p>
          <a:endParaRPr lang="it-IT"/>
        </a:p>
      </dgm:t>
    </dgm:pt>
    <dgm:pt modelId="{57322471-45C0-426D-B22F-A276E6D35593}">
      <dgm:prSet/>
      <dgm:spPr/>
      <dgm:t>
        <a:bodyPr/>
        <a:lstStyle/>
        <a:p>
          <a:r>
            <a:rPr lang="it-IT" b="1" dirty="0" err="1"/>
            <a:t>Define</a:t>
          </a:r>
          <a:r>
            <a:rPr lang="it-IT" b="1" dirty="0"/>
            <a:t> knowledge base</a:t>
          </a:r>
        </a:p>
      </dgm:t>
    </dgm:pt>
    <dgm:pt modelId="{993C4502-DC57-4FA8-9927-B681FA3424B6}" type="parTrans" cxnId="{7EC368CC-414E-4C05-811D-4D8AF19C87DD}">
      <dgm:prSet/>
      <dgm:spPr/>
      <dgm:t>
        <a:bodyPr/>
        <a:lstStyle/>
        <a:p>
          <a:endParaRPr lang="it-IT"/>
        </a:p>
      </dgm:t>
    </dgm:pt>
    <dgm:pt modelId="{C0638F1D-BBC3-49CD-ADC3-33F38D4C32FD}" type="sibTrans" cxnId="{7EC368CC-414E-4C05-811D-4D8AF19C87DD}">
      <dgm:prSet/>
      <dgm:spPr/>
      <dgm:t>
        <a:bodyPr/>
        <a:lstStyle/>
        <a:p>
          <a:endParaRPr lang="it-IT"/>
        </a:p>
      </dgm:t>
    </dgm:pt>
    <dgm:pt modelId="{E8797FA3-D329-4B24-B742-60C48731AFE1}">
      <dgm:prSet/>
      <dgm:spPr/>
      <dgm:t>
        <a:bodyPr/>
        <a:lstStyle/>
        <a:p>
          <a:r>
            <a:rPr lang="it-IT" b="0" dirty="0"/>
            <a:t>Features of the </a:t>
          </a:r>
          <a:r>
            <a:rPr lang="it-IT" b="0" dirty="0" err="1"/>
            <a:t>articles</a:t>
          </a:r>
          <a:endParaRPr lang="it-IT" b="0" dirty="0"/>
        </a:p>
      </dgm:t>
    </dgm:pt>
    <dgm:pt modelId="{7BB12BD9-79EF-4B5B-B615-282E651DCE87}" type="parTrans" cxnId="{7E079F6C-63A9-4D7F-8EE2-E53ED006BD68}">
      <dgm:prSet/>
      <dgm:spPr/>
      <dgm:t>
        <a:bodyPr/>
        <a:lstStyle/>
        <a:p>
          <a:endParaRPr lang="it-IT"/>
        </a:p>
      </dgm:t>
    </dgm:pt>
    <dgm:pt modelId="{15BA38B6-FB04-47E8-BCE8-5351CFBD8F12}" type="sibTrans" cxnId="{7E079F6C-63A9-4D7F-8EE2-E53ED006BD68}">
      <dgm:prSet/>
      <dgm:spPr/>
      <dgm:t>
        <a:bodyPr/>
        <a:lstStyle/>
        <a:p>
          <a:endParaRPr lang="it-IT"/>
        </a:p>
      </dgm:t>
    </dgm:pt>
    <dgm:pt modelId="{A7989E15-9106-4453-BB8B-3BD13BD7FCAE}">
      <dgm:prSet/>
      <dgm:spPr/>
      <dgm:t>
        <a:bodyPr/>
        <a:lstStyle/>
        <a:p>
          <a:r>
            <a:rPr lang="it-IT" b="0"/>
            <a:t>Features of the users</a:t>
          </a:r>
          <a:endParaRPr lang="it-IT" b="0" dirty="0"/>
        </a:p>
      </dgm:t>
    </dgm:pt>
    <dgm:pt modelId="{C26A8B7A-7DB0-4036-9EAB-361509B905B7}" type="parTrans" cxnId="{D510AA9E-BDE1-4A39-9076-8A769FA3E73D}">
      <dgm:prSet/>
      <dgm:spPr/>
      <dgm:t>
        <a:bodyPr/>
        <a:lstStyle/>
        <a:p>
          <a:endParaRPr lang="it-IT"/>
        </a:p>
      </dgm:t>
    </dgm:pt>
    <dgm:pt modelId="{328D2ACB-04B8-4BAC-A2FF-B1625E6F47DF}" type="sibTrans" cxnId="{D510AA9E-BDE1-4A39-9076-8A769FA3E73D}">
      <dgm:prSet/>
      <dgm:spPr/>
      <dgm:t>
        <a:bodyPr/>
        <a:lstStyle/>
        <a:p>
          <a:endParaRPr lang="it-IT"/>
        </a:p>
      </dgm:t>
    </dgm:pt>
    <dgm:pt modelId="{C8D8536F-4E7B-4283-8BA7-7E1F3FE92C0C}" type="pres">
      <dgm:prSet presAssocID="{E8F623B1-34BB-4710-B530-0AA1F24CC010}" presName="outerComposite" presStyleCnt="0">
        <dgm:presLayoutVars>
          <dgm:chMax val="5"/>
          <dgm:dir/>
          <dgm:resizeHandles val="exact"/>
        </dgm:presLayoutVars>
      </dgm:prSet>
      <dgm:spPr/>
    </dgm:pt>
    <dgm:pt modelId="{447856CB-0415-4444-A4FC-4137033010DE}" type="pres">
      <dgm:prSet presAssocID="{E8F623B1-34BB-4710-B530-0AA1F24CC010}" presName="dummyMaxCanvas" presStyleCnt="0">
        <dgm:presLayoutVars/>
      </dgm:prSet>
      <dgm:spPr/>
    </dgm:pt>
    <dgm:pt modelId="{11AF8F40-1430-4608-9935-381426E880CE}" type="pres">
      <dgm:prSet presAssocID="{E8F623B1-34BB-4710-B530-0AA1F24CC010}" presName="FourNodes_1" presStyleLbl="node1" presStyleIdx="0" presStyleCnt="4">
        <dgm:presLayoutVars>
          <dgm:bulletEnabled val="1"/>
        </dgm:presLayoutVars>
      </dgm:prSet>
      <dgm:spPr/>
    </dgm:pt>
    <dgm:pt modelId="{86F6D567-4EB2-45EE-BE83-FE5BEB09E9EC}" type="pres">
      <dgm:prSet presAssocID="{E8F623B1-34BB-4710-B530-0AA1F24CC010}" presName="FourNodes_2" presStyleLbl="node1" presStyleIdx="1" presStyleCnt="4">
        <dgm:presLayoutVars>
          <dgm:bulletEnabled val="1"/>
        </dgm:presLayoutVars>
      </dgm:prSet>
      <dgm:spPr/>
    </dgm:pt>
    <dgm:pt modelId="{A5DBFEDF-CB36-48EA-AD3F-F19A8D341D49}" type="pres">
      <dgm:prSet presAssocID="{E8F623B1-34BB-4710-B530-0AA1F24CC010}" presName="FourNodes_3" presStyleLbl="node1" presStyleIdx="2" presStyleCnt="4">
        <dgm:presLayoutVars>
          <dgm:bulletEnabled val="1"/>
        </dgm:presLayoutVars>
      </dgm:prSet>
      <dgm:spPr/>
    </dgm:pt>
    <dgm:pt modelId="{389DFFFB-F451-427B-97E8-34D78950B138}" type="pres">
      <dgm:prSet presAssocID="{E8F623B1-34BB-4710-B530-0AA1F24CC010}" presName="FourNodes_4" presStyleLbl="node1" presStyleIdx="3" presStyleCnt="4">
        <dgm:presLayoutVars>
          <dgm:bulletEnabled val="1"/>
        </dgm:presLayoutVars>
      </dgm:prSet>
      <dgm:spPr/>
    </dgm:pt>
    <dgm:pt modelId="{02E381E8-B516-49AC-ADB6-27774481B4E6}" type="pres">
      <dgm:prSet presAssocID="{E8F623B1-34BB-4710-B530-0AA1F24CC010}" presName="FourConn_1-2" presStyleLbl="fgAccFollowNode1" presStyleIdx="0" presStyleCnt="3">
        <dgm:presLayoutVars>
          <dgm:bulletEnabled val="1"/>
        </dgm:presLayoutVars>
      </dgm:prSet>
      <dgm:spPr/>
    </dgm:pt>
    <dgm:pt modelId="{ABCA418F-E156-4308-AD2E-2D97A8CFF3BF}" type="pres">
      <dgm:prSet presAssocID="{E8F623B1-34BB-4710-B530-0AA1F24CC010}" presName="FourConn_2-3" presStyleLbl="fgAccFollowNode1" presStyleIdx="1" presStyleCnt="3">
        <dgm:presLayoutVars>
          <dgm:bulletEnabled val="1"/>
        </dgm:presLayoutVars>
      </dgm:prSet>
      <dgm:spPr/>
    </dgm:pt>
    <dgm:pt modelId="{6C0D3136-92F5-4D1B-8311-D9F62701CC44}" type="pres">
      <dgm:prSet presAssocID="{E8F623B1-34BB-4710-B530-0AA1F24CC010}" presName="FourConn_3-4" presStyleLbl="fgAccFollowNode1" presStyleIdx="2" presStyleCnt="3">
        <dgm:presLayoutVars>
          <dgm:bulletEnabled val="1"/>
        </dgm:presLayoutVars>
      </dgm:prSet>
      <dgm:spPr/>
    </dgm:pt>
    <dgm:pt modelId="{02E50865-DD1E-444B-A2D1-72AB469FFE02}" type="pres">
      <dgm:prSet presAssocID="{E8F623B1-34BB-4710-B530-0AA1F24CC010}" presName="FourNodes_1_text" presStyleLbl="node1" presStyleIdx="3" presStyleCnt="4">
        <dgm:presLayoutVars>
          <dgm:bulletEnabled val="1"/>
        </dgm:presLayoutVars>
      </dgm:prSet>
      <dgm:spPr/>
    </dgm:pt>
    <dgm:pt modelId="{E199D2F2-89B0-4097-9A5D-54F1BE53E858}" type="pres">
      <dgm:prSet presAssocID="{E8F623B1-34BB-4710-B530-0AA1F24CC010}" presName="FourNodes_2_text" presStyleLbl="node1" presStyleIdx="3" presStyleCnt="4">
        <dgm:presLayoutVars>
          <dgm:bulletEnabled val="1"/>
        </dgm:presLayoutVars>
      </dgm:prSet>
      <dgm:spPr/>
    </dgm:pt>
    <dgm:pt modelId="{138311DD-EF83-4966-8CB1-8E911673A357}" type="pres">
      <dgm:prSet presAssocID="{E8F623B1-34BB-4710-B530-0AA1F24CC010}" presName="FourNodes_3_text" presStyleLbl="node1" presStyleIdx="3" presStyleCnt="4">
        <dgm:presLayoutVars>
          <dgm:bulletEnabled val="1"/>
        </dgm:presLayoutVars>
      </dgm:prSet>
      <dgm:spPr/>
    </dgm:pt>
    <dgm:pt modelId="{1A3E2C2E-9FC2-408A-8E2B-0AAD5FC17761}" type="pres">
      <dgm:prSet presAssocID="{E8F623B1-34BB-4710-B530-0AA1F24CC0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84A101-9A83-450E-B160-DAA5D1957EBA}" type="presOf" srcId="{2B9D9B9D-4534-43BE-AED6-9C5F617FCC56}" destId="{389DFFFB-F451-427B-97E8-34D78950B138}" srcOrd="0" destOrd="0" presId="urn:microsoft.com/office/officeart/2005/8/layout/vProcess5"/>
    <dgm:cxn modelId="{DF2C3A0D-0343-465C-A7DC-D5F72215DB1F}" srcId="{EA02BA5D-D320-444F-BEAD-BCE836C5DB7E}" destId="{AEC310AF-AF82-4CA3-B64F-2601CE2C0F9E}" srcOrd="2" destOrd="0" parTransId="{46FE4F66-54B5-4B8F-852D-84EB16CDE72B}" sibTransId="{D5E99008-98C7-466F-9809-005813B2610E}"/>
    <dgm:cxn modelId="{33769014-3471-4E1C-8957-BF4F3C0EE744}" srcId="{E8F623B1-34BB-4710-B530-0AA1F24CC010}" destId="{C5362BEA-45A5-4B1E-8E56-93908592D3C5}" srcOrd="2" destOrd="0" parTransId="{435DF9CF-B6EA-4EB5-B6D2-E664C692C2E1}" sibTransId="{550FEBA6-54D6-436F-A406-1594962246CC}"/>
    <dgm:cxn modelId="{A76E8A19-0EE5-4BAF-886B-685F3BFC2CB1}" type="presOf" srcId="{2B9D9B9D-4534-43BE-AED6-9C5F617FCC56}" destId="{1A3E2C2E-9FC2-408A-8E2B-0AAD5FC17761}" srcOrd="1" destOrd="0" presId="urn:microsoft.com/office/officeart/2005/8/layout/vProcess5"/>
    <dgm:cxn modelId="{E551B124-5115-4959-ACA5-9F420FBC8E24}" type="presOf" srcId="{EA02BA5D-D320-444F-BEAD-BCE836C5DB7E}" destId="{11AF8F40-1430-4608-9935-381426E880CE}" srcOrd="0" destOrd="0" presId="urn:microsoft.com/office/officeart/2005/8/layout/vProcess5"/>
    <dgm:cxn modelId="{77B0C426-A8A5-4202-9C85-FE5E740F67FB}" type="presOf" srcId="{EA02BA5D-D320-444F-BEAD-BCE836C5DB7E}" destId="{02E50865-DD1E-444B-A2D1-72AB469FFE02}" srcOrd="1" destOrd="0" presId="urn:microsoft.com/office/officeart/2005/8/layout/vProcess5"/>
    <dgm:cxn modelId="{C001302F-688B-4CA7-9DE5-B0E79E990A3D}" srcId="{E8F623B1-34BB-4710-B530-0AA1F24CC010}" destId="{2B9D9B9D-4534-43BE-AED6-9C5F617FCC56}" srcOrd="3" destOrd="0" parTransId="{250977A3-C48E-4942-9D18-9CF801D0FA33}" sibTransId="{967C98DB-4577-4C71-9CCC-CC373B16C78D}"/>
    <dgm:cxn modelId="{466B0E35-D15F-4EDC-827B-09A837507503}" type="presOf" srcId="{E42A871C-028B-4449-BC94-3C9573D45C4C}" destId="{1A3E2C2E-9FC2-408A-8E2B-0AAD5FC17761}" srcOrd="1" destOrd="1" presId="urn:microsoft.com/office/officeart/2005/8/layout/vProcess5"/>
    <dgm:cxn modelId="{30360B39-C291-4005-A227-AD2B55588667}" type="presOf" srcId="{8C3913FC-6330-40BA-AA4D-BF5CA60ED42A}" destId="{02E50865-DD1E-444B-A2D1-72AB469FFE02}" srcOrd="1" destOrd="1" presId="urn:microsoft.com/office/officeart/2005/8/layout/vProcess5"/>
    <dgm:cxn modelId="{C6C59339-A558-415D-829F-C17F1F58344C}" type="presOf" srcId="{57322471-45C0-426D-B22F-A276E6D35593}" destId="{86F6D567-4EB2-45EE-BE83-FE5BEB09E9EC}" srcOrd="0" destOrd="0" presId="urn:microsoft.com/office/officeart/2005/8/layout/vProcess5"/>
    <dgm:cxn modelId="{009F2B3B-CCCE-45EC-84C2-7B2DEC31EF10}" type="presOf" srcId="{8C3913FC-6330-40BA-AA4D-BF5CA60ED42A}" destId="{11AF8F40-1430-4608-9935-381426E880CE}" srcOrd="0" destOrd="1" presId="urn:microsoft.com/office/officeart/2005/8/layout/vProcess5"/>
    <dgm:cxn modelId="{A8F81140-A0E0-4588-AFC4-05483E348DED}" type="presOf" srcId="{596B2ED1-90E6-4996-ADFA-C65B9BCD5729}" destId="{11AF8F40-1430-4608-9935-381426E880CE}" srcOrd="0" destOrd="2" presId="urn:microsoft.com/office/officeart/2005/8/layout/vProcess5"/>
    <dgm:cxn modelId="{C45F555F-4972-4D4E-881F-13068651CFE7}" type="presOf" srcId="{85D92AE3-1AE3-4524-B37B-A86D5AA975CD}" destId="{138311DD-EF83-4966-8CB1-8E911673A357}" srcOrd="1" destOrd="3" presId="urn:microsoft.com/office/officeart/2005/8/layout/vProcess5"/>
    <dgm:cxn modelId="{EB534441-0A41-4DB5-AD92-C5A61E683240}" type="presOf" srcId="{E8797FA3-D329-4B24-B742-60C48731AFE1}" destId="{86F6D567-4EB2-45EE-BE83-FE5BEB09E9EC}" srcOrd="0" destOrd="1" presId="urn:microsoft.com/office/officeart/2005/8/layout/vProcess5"/>
    <dgm:cxn modelId="{94A44E62-B03C-48B6-9A08-3A72512274FB}" srcId="{C5362BEA-45A5-4B1E-8E56-93908592D3C5}" destId="{85D92AE3-1AE3-4524-B37B-A86D5AA975CD}" srcOrd="2" destOrd="0" parTransId="{F098BE88-92F7-4A6B-903C-2033F00E878B}" sibTransId="{3459A17E-B484-4D50-9290-5DC197EC42C2}"/>
    <dgm:cxn modelId="{8AF10D47-9FA3-4DD4-991B-281663B43E50}" type="presOf" srcId="{AEC310AF-AF82-4CA3-B64F-2601CE2C0F9E}" destId="{02E50865-DD1E-444B-A2D1-72AB469FFE02}" srcOrd="1" destOrd="3" presId="urn:microsoft.com/office/officeart/2005/8/layout/vProcess5"/>
    <dgm:cxn modelId="{3524996A-2884-4C32-B2BB-F671440099F0}" type="presOf" srcId="{AA2E7201-7428-4A03-A1EE-2456B0420BCA}" destId="{A5DBFEDF-CB36-48EA-AD3F-F19A8D341D49}" srcOrd="0" destOrd="2" presId="urn:microsoft.com/office/officeart/2005/8/layout/vProcess5"/>
    <dgm:cxn modelId="{7E079F6C-63A9-4D7F-8EE2-E53ED006BD68}" srcId="{57322471-45C0-426D-B22F-A276E6D35593}" destId="{E8797FA3-D329-4B24-B742-60C48731AFE1}" srcOrd="0" destOrd="0" parTransId="{7BB12BD9-79EF-4B5B-B615-282E651DCE87}" sibTransId="{15BA38B6-FB04-47E8-BCE8-5351CFBD8F12}"/>
    <dgm:cxn modelId="{AA64F44C-CC0B-40A2-9DC1-311AD139B5AB}" srcId="{EA02BA5D-D320-444F-BEAD-BCE836C5DB7E}" destId="{8C3913FC-6330-40BA-AA4D-BF5CA60ED42A}" srcOrd="0" destOrd="0" parTransId="{86D35A13-C512-4AF3-9483-E2BC6D5D70D0}" sibTransId="{A6D7DFDE-7A75-406F-A008-10AB0700FA06}"/>
    <dgm:cxn modelId="{8798EE6F-3D84-40FB-89C8-D6D9E8B79D5F}" type="presOf" srcId="{29D769D4-AAE8-472A-8F87-DDD33BF2E3D2}" destId="{A5DBFEDF-CB36-48EA-AD3F-F19A8D341D49}" srcOrd="0" destOrd="1" presId="urn:microsoft.com/office/officeart/2005/8/layout/vProcess5"/>
    <dgm:cxn modelId="{29B6A257-95DD-4B36-9400-55DE17A46D98}" type="presOf" srcId="{E8797FA3-D329-4B24-B742-60C48731AFE1}" destId="{E199D2F2-89B0-4097-9A5D-54F1BE53E858}" srcOrd="1" destOrd="1" presId="urn:microsoft.com/office/officeart/2005/8/layout/vProcess5"/>
    <dgm:cxn modelId="{C0B0C95A-6D89-4452-9A83-DD9053CF4817}" type="presOf" srcId="{BCE52A74-BE6F-4888-A76D-CCBE0746A110}" destId="{1A3E2C2E-9FC2-408A-8E2B-0AAD5FC17761}" srcOrd="1" destOrd="2" presId="urn:microsoft.com/office/officeart/2005/8/layout/vProcess5"/>
    <dgm:cxn modelId="{2899EB88-D230-4A38-B9A1-42B1E16D385C}" type="presOf" srcId="{AEC310AF-AF82-4CA3-B64F-2601CE2C0F9E}" destId="{11AF8F40-1430-4608-9935-381426E880CE}" srcOrd="0" destOrd="3" presId="urn:microsoft.com/office/officeart/2005/8/layout/vProcess5"/>
    <dgm:cxn modelId="{094CBD89-96F0-499A-9F2E-E69E9AF3FCB8}" type="presOf" srcId="{E42A871C-028B-4449-BC94-3C9573D45C4C}" destId="{389DFFFB-F451-427B-97E8-34D78950B138}" srcOrd="0" destOrd="1" presId="urn:microsoft.com/office/officeart/2005/8/layout/vProcess5"/>
    <dgm:cxn modelId="{9129BF91-8F27-4745-99BC-A576609330F9}" srcId="{C5362BEA-45A5-4B1E-8E56-93908592D3C5}" destId="{29D769D4-AAE8-472A-8F87-DDD33BF2E3D2}" srcOrd="0" destOrd="0" parTransId="{2F3CEED5-C5B7-4D5D-84D9-CABD2A08AC15}" sibTransId="{08A61C78-FEE8-4DED-AF53-6EABC6B74C6E}"/>
    <dgm:cxn modelId="{71C5D094-5FA4-4597-A8CE-E7B0115F2B05}" srcId="{E8F623B1-34BB-4710-B530-0AA1F24CC010}" destId="{EA02BA5D-D320-444F-BEAD-BCE836C5DB7E}" srcOrd="0" destOrd="0" parTransId="{729A8C3C-798C-4750-A36B-F403286A5A12}" sibTransId="{006B214E-836E-466C-B12B-2FD3B2392A64}"/>
    <dgm:cxn modelId="{3362EE98-10E8-4633-8603-D50FB1D9560D}" type="presOf" srcId="{29D769D4-AAE8-472A-8F87-DDD33BF2E3D2}" destId="{138311DD-EF83-4966-8CB1-8E911673A357}" srcOrd="1" destOrd="1" presId="urn:microsoft.com/office/officeart/2005/8/layout/vProcess5"/>
    <dgm:cxn modelId="{7CEBD89C-010C-4B5F-B78B-E211C8ABFB72}" srcId="{2B9D9B9D-4534-43BE-AED6-9C5F617FCC56}" destId="{E42A871C-028B-4449-BC94-3C9573D45C4C}" srcOrd="0" destOrd="0" parTransId="{9713B81D-D0BE-4F22-AA0D-DB49F6627983}" sibTransId="{B1A75811-528A-40F8-A1A6-2FA1F0EEC31B}"/>
    <dgm:cxn modelId="{D510AA9E-BDE1-4A39-9076-8A769FA3E73D}" srcId="{57322471-45C0-426D-B22F-A276E6D35593}" destId="{A7989E15-9106-4453-BB8B-3BD13BD7FCAE}" srcOrd="1" destOrd="0" parTransId="{C26A8B7A-7DB0-4036-9EAB-361509B905B7}" sibTransId="{328D2ACB-04B8-4BAC-A2FF-B1625E6F47DF}"/>
    <dgm:cxn modelId="{725211A2-C9B2-4E69-9B97-2DF658A9A0CB}" type="presOf" srcId="{006B214E-836E-466C-B12B-2FD3B2392A64}" destId="{02E381E8-B516-49AC-ADB6-27774481B4E6}" srcOrd="0" destOrd="0" presId="urn:microsoft.com/office/officeart/2005/8/layout/vProcess5"/>
    <dgm:cxn modelId="{37CC54A3-6178-42E8-B4F9-12C5A05A19D7}" srcId="{C5362BEA-45A5-4B1E-8E56-93908592D3C5}" destId="{AA2E7201-7428-4A03-A1EE-2456B0420BCA}" srcOrd="1" destOrd="0" parTransId="{9CC587FF-BCD0-4EE1-AF01-FB01C5B0F87A}" sibTransId="{7D1B4F7B-A02D-4DF0-8342-5B620FACA461}"/>
    <dgm:cxn modelId="{2F92AFAF-3533-4A7C-B229-30FEB4D4B476}" type="presOf" srcId="{C5362BEA-45A5-4B1E-8E56-93908592D3C5}" destId="{A5DBFEDF-CB36-48EA-AD3F-F19A8D341D49}" srcOrd="0" destOrd="0" presId="urn:microsoft.com/office/officeart/2005/8/layout/vProcess5"/>
    <dgm:cxn modelId="{DF7AF1C5-FDDB-47F9-9505-6460C4F197AD}" type="presOf" srcId="{E8F623B1-34BB-4710-B530-0AA1F24CC010}" destId="{C8D8536F-4E7B-4283-8BA7-7E1F3FE92C0C}" srcOrd="0" destOrd="0" presId="urn:microsoft.com/office/officeart/2005/8/layout/vProcess5"/>
    <dgm:cxn modelId="{109907C7-1F21-4934-B37D-4DABA7CDE48D}" srcId="{2B9D9B9D-4534-43BE-AED6-9C5F617FCC56}" destId="{BCE52A74-BE6F-4888-A76D-CCBE0746A110}" srcOrd="1" destOrd="0" parTransId="{C5B4871A-CF82-425A-B988-F3B5C21B6F20}" sibTransId="{99528B69-FC5B-423D-96F0-ACC4CA7D0AAD}"/>
    <dgm:cxn modelId="{7EC368CC-414E-4C05-811D-4D8AF19C87DD}" srcId="{E8F623B1-34BB-4710-B530-0AA1F24CC010}" destId="{57322471-45C0-426D-B22F-A276E6D35593}" srcOrd="1" destOrd="0" parTransId="{993C4502-DC57-4FA8-9927-B681FA3424B6}" sibTransId="{C0638F1D-BBC3-49CD-ADC3-33F38D4C32FD}"/>
    <dgm:cxn modelId="{DF6185D6-624A-442D-A6A7-7A6BCEE6A4F2}" type="presOf" srcId="{550FEBA6-54D6-436F-A406-1594962246CC}" destId="{6C0D3136-92F5-4D1B-8311-D9F62701CC44}" srcOrd="0" destOrd="0" presId="urn:microsoft.com/office/officeart/2005/8/layout/vProcess5"/>
    <dgm:cxn modelId="{5F2646D9-80BD-4008-B8FB-AABE7675D77A}" type="presOf" srcId="{85D92AE3-1AE3-4524-B37B-A86D5AA975CD}" destId="{A5DBFEDF-CB36-48EA-AD3F-F19A8D341D49}" srcOrd="0" destOrd="3" presId="urn:microsoft.com/office/officeart/2005/8/layout/vProcess5"/>
    <dgm:cxn modelId="{F9BC81DA-97C5-4FE6-B2C6-66C893FF323D}" type="presOf" srcId="{C5362BEA-45A5-4B1E-8E56-93908592D3C5}" destId="{138311DD-EF83-4966-8CB1-8E911673A357}" srcOrd="1" destOrd="0" presId="urn:microsoft.com/office/officeart/2005/8/layout/vProcess5"/>
    <dgm:cxn modelId="{681B22DB-2AC5-4B8E-B3D0-53CD347A9268}" srcId="{EA02BA5D-D320-444F-BEAD-BCE836C5DB7E}" destId="{596B2ED1-90E6-4996-ADFA-C65B9BCD5729}" srcOrd="1" destOrd="0" parTransId="{EE2DFCFB-A3A0-4AD7-BF43-88683D90B54D}" sibTransId="{BE3D7B68-FE02-454E-A4FC-D607F235C7E6}"/>
    <dgm:cxn modelId="{A7A144DB-7563-4577-A189-3A5AA42B036E}" type="presOf" srcId="{AA2E7201-7428-4A03-A1EE-2456B0420BCA}" destId="{138311DD-EF83-4966-8CB1-8E911673A357}" srcOrd="1" destOrd="2" presId="urn:microsoft.com/office/officeart/2005/8/layout/vProcess5"/>
    <dgm:cxn modelId="{811B6EE0-4E97-4463-8747-DBABFDAB31A1}" type="presOf" srcId="{A7989E15-9106-4453-BB8B-3BD13BD7FCAE}" destId="{E199D2F2-89B0-4097-9A5D-54F1BE53E858}" srcOrd="1" destOrd="2" presId="urn:microsoft.com/office/officeart/2005/8/layout/vProcess5"/>
    <dgm:cxn modelId="{A22306EA-76FC-4C24-BE67-8F81D1332568}" type="presOf" srcId="{C0638F1D-BBC3-49CD-ADC3-33F38D4C32FD}" destId="{ABCA418F-E156-4308-AD2E-2D97A8CFF3BF}" srcOrd="0" destOrd="0" presId="urn:microsoft.com/office/officeart/2005/8/layout/vProcess5"/>
    <dgm:cxn modelId="{3F6E9FF5-48AD-4CA7-A5AD-6E6580DFA6C8}" type="presOf" srcId="{A7989E15-9106-4453-BB8B-3BD13BD7FCAE}" destId="{86F6D567-4EB2-45EE-BE83-FE5BEB09E9EC}" srcOrd="0" destOrd="2" presId="urn:microsoft.com/office/officeart/2005/8/layout/vProcess5"/>
    <dgm:cxn modelId="{1F3A33FB-464B-4767-8A9C-4CCAB74C562C}" type="presOf" srcId="{57322471-45C0-426D-B22F-A276E6D35593}" destId="{E199D2F2-89B0-4097-9A5D-54F1BE53E858}" srcOrd="1" destOrd="0" presId="urn:microsoft.com/office/officeart/2005/8/layout/vProcess5"/>
    <dgm:cxn modelId="{54CC95FB-E549-40DA-B5A6-4B4BFB684618}" type="presOf" srcId="{596B2ED1-90E6-4996-ADFA-C65B9BCD5729}" destId="{02E50865-DD1E-444B-A2D1-72AB469FFE02}" srcOrd="1" destOrd="2" presId="urn:microsoft.com/office/officeart/2005/8/layout/vProcess5"/>
    <dgm:cxn modelId="{7CD44BFD-8520-420D-96D6-8A39FB042D2E}" type="presOf" srcId="{BCE52A74-BE6F-4888-A76D-CCBE0746A110}" destId="{389DFFFB-F451-427B-97E8-34D78950B138}" srcOrd="0" destOrd="2" presId="urn:microsoft.com/office/officeart/2005/8/layout/vProcess5"/>
    <dgm:cxn modelId="{D080422A-BB14-44BB-A721-281820BC658A}" type="presParOf" srcId="{C8D8536F-4E7B-4283-8BA7-7E1F3FE92C0C}" destId="{447856CB-0415-4444-A4FC-4137033010DE}" srcOrd="0" destOrd="0" presId="urn:microsoft.com/office/officeart/2005/8/layout/vProcess5"/>
    <dgm:cxn modelId="{F1F9DCE9-CE0D-444E-9793-34D51B6E5A47}" type="presParOf" srcId="{C8D8536F-4E7B-4283-8BA7-7E1F3FE92C0C}" destId="{11AF8F40-1430-4608-9935-381426E880CE}" srcOrd="1" destOrd="0" presId="urn:microsoft.com/office/officeart/2005/8/layout/vProcess5"/>
    <dgm:cxn modelId="{534CE650-C72B-4D2E-BEC7-C3A15AAAFBD9}" type="presParOf" srcId="{C8D8536F-4E7B-4283-8BA7-7E1F3FE92C0C}" destId="{86F6D567-4EB2-45EE-BE83-FE5BEB09E9EC}" srcOrd="2" destOrd="0" presId="urn:microsoft.com/office/officeart/2005/8/layout/vProcess5"/>
    <dgm:cxn modelId="{D7CE37C7-0E23-4E98-87F1-051A53774522}" type="presParOf" srcId="{C8D8536F-4E7B-4283-8BA7-7E1F3FE92C0C}" destId="{A5DBFEDF-CB36-48EA-AD3F-F19A8D341D49}" srcOrd="3" destOrd="0" presId="urn:microsoft.com/office/officeart/2005/8/layout/vProcess5"/>
    <dgm:cxn modelId="{87532A8C-97C6-4370-94E3-696DD56BF49A}" type="presParOf" srcId="{C8D8536F-4E7B-4283-8BA7-7E1F3FE92C0C}" destId="{389DFFFB-F451-427B-97E8-34D78950B138}" srcOrd="4" destOrd="0" presId="urn:microsoft.com/office/officeart/2005/8/layout/vProcess5"/>
    <dgm:cxn modelId="{D9193299-337C-4726-B725-D2DC434950AF}" type="presParOf" srcId="{C8D8536F-4E7B-4283-8BA7-7E1F3FE92C0C}" destId="{02E381E8-B516-49AC-ADB6-27774481B4E6}" srcOrd="5" destOrd="0" presId="urn:microsoft.com/office/officeart/2005/8/layout/vProcess5"/>
    <dgm:cxn modelId="{36DC91E9-6CDD-4CCD-B21F-17F97DE0D43B}" type="presParOf" srcId="{C8D8536F-4E7B-4283-8BA7-7E1F3FE92C0C}" destId="{ABCA418F-E156-4308-AD2E-2D97A8CFF3BF}" srcOrd="6" destOrd="0" presId="urn:microsoft.com/office/officeart/2005/8/layout/vProcess5"/>
    <dgm:cxn modelId="{CD55EEC3-4EAA-416A-AA2B-8480E3D289FC}" type="presParOf" srcId="{C8D8536F-4E7B-4283-8BA7-7E1F3FE92C0C}" destId="{6C0D3136-92F5-4D1B-8311-D9F62701CC44}" srcOrd="7" destOrd="0" presId="urn:microsoft.com/office/officeart/2005/8/layout/vProcess5"/>
    <dgm:cxn modelId="{2527F9A6-0F8C-4874-B6C3-3ABD77CB07B8}" type="presParOf" srcId="{C8D8536F-4E7B-4283-8BA7-7E1F3FE92C0C}" destId="{02E50865-DD1E-444B-A2D1-72AB469FFE02}" srcOrd="8" destOrd="0" presId="urn:microsoft.com/office/officeart/2005/8/layout/vProcess5"/>
    <dgm:cxn modelId="{834BED75-9C58-4489-A20C-E12CFF881984}" type="presParOf" srcId="{C8D8536F-4E7B-4283-8BA7-7E1F3FE92C0C}" destId="{E199D2F2-89B0-4097-9A5D-54F1BE53E858}" srcOrd="9" destOrd="0" presId="urn:microsoft.com/office/officeart/2005/8/layout/vProcess5"/>
    <dgm:cxn modelId="{160DBE81-859B-4FD5-B170-8B9D055E476F}" type="presParOf" srcId="{C8D8536F-4E7B-4283-8BA7-7E1F3FE92C0C}" destId="{138311DD-EF83-4966-8CB1-8E911673A357}" srcOrd="10" destOrd="0" presId="urn:microsoft.com/office/officeart/2005/8/layout/vProcess5"/>
    <dgm:cxn modelId="{54BAFA48-C8CB-4259-B482-24F5BF03F41C}" type="presParOf" srcId="{C8D8536F-4E7B-4283-8BA7-7E1F3FE92C0C}" destId="{1A3E2C2E-9FC2-408A-8E2B-0AAD5FC177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20B78-1AAA-4A61-B0A3-8CC6CFA6D61B}">
      <dsp:nvSpPr>
        <dsp:cNvPr id="0" name=""/>
        <dsp:cNvSpPr/>
      </dsp:nvSpPr>
      <dsp:spPr>
        <a:xfrm>
          <a:off x="-5162013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927-448A-4BF5-B13A-9CB2E83A04B6}">
      <dsp:nvSpPr>
        <dsp:cNvPr id="0" name=""/>
        <dsp:cNvSpPr/>
      </dsp:nvSpPr>
      <dsp:spPr>
        <a:xfrm>
          <a:off x="845700" y="657238"/>
          <a:ext cx="10340956" cy="131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219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 err="1"/>
            <a:t>Supervised</a:t>
          </a:r>
          <a:r>
            <a:rPr lang="it-IT" sz="4700" kern="1200" dirty="0"/>
            <a:t> learning </a:t>
          </a:r>
          <a:r>
            <a:rPr lang="it-IT" sz="4700" kern="1200" dirty="0" err="1"/>
            <a:t>problem</a:t>
          </a:r>
          <a:endParaRPr lang="it-IT" sz="4700" kern="1200" dirty="0"/>
        </a:p>
      </dsp:txBody>
      <dsp:txXfrm>
        <a:off x="845700" y="657238"/>
        <a:ext cx="10340956" cy="1314292"/>
      </dsp:txXfrm>
    </dsp:sp>
    <dsp:sp modelId="{CF8BF7EB-E398-4E1F-A025-DD65AAD5EA20}">
      <dsp:nvSpPr>
        <dsp:cNvPr id="0" name=""/>
        <dsp:cNvSpPr/>
      </dsp:nvSpPr>
      <dsp:spPr>
        <a:xfrm>
          <a:off x="24268" y="492951"/>
          <a:ext cx="1642865" cy="1642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09B73-0D3D-4C00-9178-09D8479716D4}">
      <dsp:nvSpPr>
        <dsp:cNvPr id="0" name=""/>
        <dsp:cNvSpPr/>
      </dsp:nvSpPr>
      <dsp:spPr>
        <a:xfrm>
          <a:off x="845700" y="2629044"/>
          <a:ext cx="10340956" cy="1314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219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Suggests interest items to the user</a:t>
          </a:r>
          <a:endParaRPr lang="it-IT" sz="4700" kern="1200" dirty="0"/>
        </a:p>
      </dsp:txBody>
      <dsp:txXfrm>
        <a:off x="845700" y="2629044"/>
        <a:ext cx="10340956" cy="1314292"/>
      </dsp:txXfrm>
    </dsp:sp>
    <dsp:sp modelId="{CA7A7E76-879A-47B7-AACB-1CA978525513}">
      <dsp:nvSpPr>
        <dsp:cNvPr id="0" name=""/>
        <dsp:cNvSpPr/>
      </dsp:nvSpPr>
      <dsp:spPr>
        <a:xfrm>
          <a:off x="24268" y="2464758"/>
          <a:ext cx="1642865" cy="1642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ED40C-3203-4A43-9CDC-76DE227F7C18}">
      <dsp:nvSpPr>
        <dsp:cNvPr id="0" name=""/>
        <dsp:cNvSpPr/>
      </dsp:nvSpPr>
      <dsp:spPr>
        <a:xfrm>
          <a:off x="0" y="383062"/>
          <a:ext cx="11210925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092" tIns="416560" rIns="87009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Knowledge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Cosine </a:t>
          </a:r>
          <a:r>
            <a:rPr lang="it-IT" sz="2000" kern="1200" dirty="0" err="1"/>
            <a:t>similarity</a:t>
          </a:r>
          <a:endParaRPr lang="it-IT" sz="2000" kern="1200" dirty="0"/>
        </a:p>
      </dsp:txBody>
      <dsp:txXfrm>
        <a:off x="0" y="383062"/>
        <a:ext cx="11210925" cy="1228500"/>
      </dsp:txXfrm>
    </dsp:sp>
    <dsp:sp modelId="{B894248D-780D-4514-823D-5F78EBDF2501}">
      <dsp:nvSpPr>
        <dsp:cNvPr id="0" name=""/>
        <dsp:cNvSpPr/>
      </dsp:nvSpPr>
      <dsp:spPr>
        <a:xfrm>
          <a:off x="560546" y="87862"/>
          <a:ext cx="784764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22" tIns="0" rIns="2966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Content </a:t>
          </a:r>
          <a:r>
            <a:rPr lang="it-IT" sz="2000" kern="1200" dirty="0" err="1"/>
            <a:t>Based</a:t>
          </a:r>
          <a:endParaRPr lang="it-IT" sz="2000" kern="1200" dirty="0"/>
        </a:p>
      </dsp:txBody>
      <dsp:txXfrm>
        <a:off x="589367" y="116683"/>
        <a:ext cx="7790005" cy="532758"/>
      </dsp:txXfrm>
    </dsp:sp>
    <dsp:sp modelId="{7D43BB90-0029-4B20-A8AF-DF30113F7CC7}">
      <dsp:nvSpPr>
        <dsp:cNvPr id="0" name=""/>
        <dsp:cNvSpPr/>
      </dsp:nvSpPr>
      <dsp:spPr>
        <a:xfrm>
          <a:off x="0" y="2014762"/>
          <a:ext cx="11210925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092" tIns="416560" rIns="87009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Memory </a:t>
          </a:r>
          <a:r>
            <a:rPr lang="it-IT" sz="2000" kern="1200" dirty="0" err="1"/>
            <a:t>Based</a:t>
          </a:r>
          <a:r>
            <a:rPr lang="it-IT" sz="2000" kern="1200" dirty="0"/>
            <a:t> (</a:t>
          </a:r>
          <a:r>
            <a:rPr lang="it-IT" sz="2000" kern="1200" dirty="0" err="1"/>
            <a:t>neighborhood</a:t>
          </a:r>
          <a:r>
            <a:rPr lang="it-IT" sz="2000" kern="1200" dirty="0"/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Model </a:t>
          </a:r>
          <a:r>
            <a:rPr lang="it-IT" sz="2000" kern="1200" dirty="0" err="1"/>
            <a:t>Based</a:t>
          </a:r>
          <a:endParaRPr lang="it-IT" sz="2000" kern="1200" dirty="0"/>
        </a:p>
      </dsp:txBody>
      <dsp:txXfrm>
        <a:off x="0" y="2014762"/>
        <a:ext cx="11210925" cy="1228500"/>
      </dsp:txXfrm>
    </dsp:sp>
    <dsp:sp modelId="{2B49C4E1-8541-46AD-B9C8-4C1F78408F6D}">
      <dsp:nvSpPr>
        <dsp:cNvPr id="0" name=""/>
        <dsp:cNvSpPr/>
      </dsp:nvSpPr>
      <dsp:spPr>
        <a:xfrm>
          <a:off x="560546" y="1719562"/>
          <a:ext cx="784764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22" tIns="0" rIns="2966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Collaborative Filtering</a:t>
          </a:r>
        </a:p>
      </dsp:txBody>
      <dsp:txXfrm>
        <a:off x="589367" y="1748383"/>
        <a:ext cx="7790005" cy="532758"/>
      </dsp:txXfrm>
    </dsp:sp>
    <dsp:sp modelId="{2128BD2D-84FF-48B6-83B5-7B36B3BFE2CE}">
      <dsp:nvSpPr>
        <dsp:cNvPr id="0" name=""/>
        <dsp:cNvSpPr/>
      </dsp:nvSpPr>
      <dsp:spPr>
        <a:xfrm>
          <a:off x="0" y="3646462"/>
          <a:ext cx="11210925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092" tIns="416560" rIns="87009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Combination of Content </a:t>
          </a:r>
          <a:r>
            <a:rPr lang="it-IT" sz="2000" kern="1200" dirty="0" err="1"/>
            <a:t>Based</a:t>
          </a:r>
          <a:r>
            <a:rPr lang="it-IT" sz="2000" kern="1200" dirty="0"/>
            <a:t> and Collaborative Filtering</a:t>
          </a:r>
        </a:p>
      </dsp:txBody>
      <dsp:txXfrm>
        <a:off x="0" y="3646462"/>
        <a:ext cx="11210925" cy="866250"/>
      </dsp:txXfrm>
    </dsp:sp>
    <dsp:sp modelId="{8C2C7605-A003-4559-9D52-55A0F3E67153}">
      <dsp:nvSpPr>
        <dsp:cNvPr id="0" name=""/>
        <dsp:cNvSpPr/>
      </dsp:nvSpPr>
      <dsp:spPr>
        <a:xfrm>
          <a:off x="560546" y="3351262"/>
          <a:ext cx="784764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22" tIns="0" rIns="2966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Hybrid</a:t>
          </a:r>
          <a:endParaRPr lang="it-IT" sz="2000" kern="1200" dirty="0"/>
        </a:p>
      </dsp:txBody>
      <dsp:txXfrm>
        <a:off x="589367" y="3380083"/>
        <a:ext cx="779000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4201-98DF-4584-A81F-842B49F6EFA7}">
      <dsp:nvSpPr>
        <dsp:cNvPr id="0" name=""/>
        <dsp:cNvSpPr/>
      </dsp:nvSpPr>
      <dsp:spPr>
        <a:xfrm>
          <a:off x="-5201233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06B37-8541-4686-A935-871AA74B6635}">
      <dsp:nvSpPr>
        <dsp:cNvPr id="0" name=""/>
        <dsp:cNvSpPr/>
      </dsp:nvSpPr>
      <dsp:spPr>
        <a:xfrm>
          <a:off x="638559" y="460057"/>
          <a:ext cx="10508877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Matrix Users-Items</a:t>
          </a:r>
        </a:p>
      </dsp:txBody>
      <dsp:txXfrm>
        <a:off x="638559" y="460057"/>
        <a:ext cx="10508877" cy="920115"/>
      </dsp:txXfrm>
    </dsp:sp>
    <dsp:sp modelId="{D4D1802E-C84B-4329-9362-0F4CE0D7D35F}">
      <dsp:nvSpPr>
        <dsp:cNvPr id="0" name=""/>
        <dsp:cNvSpPr/>
      </dsp:nvSpPr>
      <dsp:spPr>
        <a:xfrm>
          <a:off x="63487" y="345043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F3D4F-F80E-4B75-9730-5AD05F92535D}">
      <dsp:nvSpPr>
        <dsp:cNvPr id="0" name=""/>
        <dsp:cNvSpPr/>
      </dsp:nvSpPr>
      <dsp:spPr>
        <a:xfrm>
          <a:off x="973021" y="1840230"/>
          <a:ext cx="10174415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/>
            <a:t>SVD – </a:t>
          </a:r>
          <a:r>
            <a:rPr lang="it-IT" sz="3800" i="1" kern="1200" dirty="0" err="1"/>
            <a:t>Singular</a:t>
          </a:r>
          <a:r>
            <a:rPr lang="it-IT" sz="3800" i="1" kern="1200" dirty="0"/>
            <a:t> Value </a:t>
          </a:r>
          <a:r>
            <a:rPr lang="it-IT" sz="3800" i="1" kern="1200" dirty="0" err="1"/>
            <a:t>Decomposition</a:t>
          </a:r>
          <a:r>
            <a:rPr lang="it-IT" sz="3800" i="1" kern="1200" dirty="0"/>
            <a:t> Matrix</a:t>
          </a:r>
        </a:p>
      </dsp:txBody>
      <dsp:txXfrm>
        <a:off x="973021" y="1840230"/>
        <a:ext cx="10174415" cy="920115"/>
      </dsp:txXfrm>
    </dsp:sp>
    <dsp:sp modelId="{1D76500A-022F-40AB-8C59-D023A339EB5E}">
      <dsp:nvSpPr>
        <dsp:cNvPr id="0" name=""/>
        <dsp:cNvSpPr/>
      </dsp:nvSpPr>
      <dsp:spPr>
        <a:xfrm>
          <a:off x="397949" y="1725215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BF9D3-7423-415A-A9F5-A044CDB811F3}">
      <dsp:nvSpPr>
        <dsp:cNvPr id="0" name=""/>
        <dsp:cNvSpPr/>
      </dsp:nvSpPr>
      <dsp:spPr>
        <a:xfrm>
          <a:off x="638559" y="3220402"/>
          <a:ext cx="10508877" cy="920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3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kern="1200" dirty="0" err="1"/>
            <a:t>Latent</a:t>
          </a:r>
          <a:r>
            <a:rPr lang="it-IT" sz="3800" kern="1200" dirty="0"/>
            <a:t> </a:t>
          </a:r>
          <a:r>
            <a:rPr lang="it-IT" sz="3800" kern="1200" dirty="0" err="1"/>
            <a:t>Factor</a:t>
          </a:r>
          <a:endParaRPr lang="it-IT" sz="3800" kern="1200" dirty="0"/>
        </a:p>
      </dsp:txBody>
      <dsp:txXfrm>
        <a:off x="638559" y="3220402"/>
        <a:ext cx="10508877" cy="920115"/>
      </dsp:txXfrm>
    </dsp:sp>
    <dsp:sp modelId="{5347B762-4695-46FE-B635-585652094BEF}">
      <dsp:nvSpPr>
        <dsp:cNvPr id="0" name=""/>
        <dsp:cNvSpPr/>
      </dsp:nvSpPr>
      <dsp:spPr>
        <a:xfrm>
          <a:off x="63487" y="3105388"/>
          <a:ext cx="1150143" cy="11501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86C8-F0C7-4228-A834-65106AF4CD99}">
      <dsp:nvSpPr>
        <dsp:cNvPr id="0" name=""/>
        <dsp:cNvSpPr/>
      </dsp:nvSpPr>
      <dsp:spPr>
        <a:xfrm>
          <a:off x="-5201406" y="-796698"/>
          <a:ext cx="6193972" cy="6193972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D70FC-73F3-49C4-865E-6F8592E5D02A}">
      <dsp:nvSpPr>
        <dsp:cNvPr id="0" name=""/>
        <dsp:cNvSpPr/>
      </dsp:nvSpPr>
      <dsp:spPr>
        <a:xfrm>
          <a:off x="519691" y="353692"/>
          <a:ext cx="7258897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«A»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is</a:t>
          </a:r>
          <a:r>
            <a:rPr lang="it-IT" sz="1900" kern="1200" baseline="0" dirty="0"/>
            <a:t> a </a:t>
          </a:r>
          <a:r>
            <a:rPr lang="it-IT" sz="1900" kern="1200" baseline="0" dirty="0" err="1"/>
            <a:t>matrix</a:t>
          </a:r>
          <a:r>
            <a:rPr lang="it-IT" sz="1900" kern="1200" baseline="0" dirty="0"/>
            <a:t> of </a:t>
          </a:r>
          <a:r>
            <a:rPr lang="it-IT" sz="1900" kern="1200" baseline="0" dirty="0" err="1"/>
            <a:t>rank</a:t>
          </a:r>
          <a:r>
            <a:rPr lang="it-IT" sz="1900" kern="1200" baseline="0" dirty="0"/>
            <a:t> </a:t>
          </a:r>
          <a:r>
            <a:rPr lang="it-IT" sz="1900" i="1" kern="1200" baseline="0" dirty="0"/>
            <a:t>(m x n)</a:t>
          </a:r>
          <a:endParaRPr lang="it-IT" sz="1900" kern="1200" baseline="0" dirty="0"/>
        </a:p>
      </dsp:txBody>
      <dsp:txXfrm>
        <a:off x="519691" y="353692"/>
        <a:ext cx="7258897" cy="707752"/>
      </dsp:txXfrm>
    </dsp:sp>
    <dsp:sp modelId="{969EEE46-040D-44F1-B0C0-B9B82CF3ADD0}">
      <dsp:nvSpPr>
        <dsp:cNvPr id="0" name=""/>
        <dsp:cNvSpPr/>
      </dsp:nvSpPr>
      <dsp:spPr>
        <a:xfrm>
          <a:off x="77346" y="265223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F17A1-EB08-439F-9510-24B60FCE80C6}">
      <dsp:nvSpPr>
        <dsp:cNvPr id="0" name=""/>
        <dsp:cNvSpPr/>
      </dsp:nvSpPr>
      <dsp:spPr>
        <a:xfrm>
          <a:off x="925462" y="1415504"/>
          <a:ext cx="6853126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«M»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users of systems</a:t>
          </a:r>
        </a:p>
      </dsp:txBody>
      <dsp:txXfrm>
        <a:off x="925462" y="1415504"/>
        <a:ext cx="6853126" cy="707752"/>
      </dsp:txXfrm>
    </dsp:sp>
    <dsp:sp modelId="{E435C847-9F99-4BBE-9F64-B0489A8DEB06}">
      <dsp:nvSpPr>
        <dsp:cNvPr id="0" name=""/>
        <dsp:cNvSpPr/>
      </dsp:nvSpPr>
      <dsp:spPr>
        <a:xfrm>
          <a:off x="483117" y="1327035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FCD32-215B-455B-B39A-5EACC7C9EF02}">
      <dsp:nvSpPr>
        <dsp:cNvPr id="0" name=""/>
        <dsp:cNvSpPr/>
      </dsp:nvSpPr>
      <dsp:spPr>
        <a:xfrm>
          <a:off x="925462" y="2477317"/>
          <a:ext cx="6853126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«N»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items of systems</a:t>
          </a:r>
        </a:p>
      </dsp:txBody>
      <dsp:txXfrm>
        <a:off x="925462" y="2477317"/>
        <a:ext cx="6853126" cy="707752"/>
      </dsp:txXfrm>
    </dsp:sp>
    <dsp:sp modelId="{6B7311BE-7CA9-47FE-9AA9-4687DB674DE5}">
      <dsp:nvSpPr>
        <dsp:cNvPr id="0" name=""/>
        <dsp:cNvSpPr/>
      </dsp:nvSpPr>
      <dsp:spPr>
        <a:xfrm>
          <a:off x="483117" y="2388848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A219-3259-4EDD-B3B9-60C8C1157192}">
      <dsp:nvSpPr>
        <dsp:cNvPr id="0" name=""/>
        <dsp:cNvSpPr/>
      </dsp:nvSpPr>
      <dsp:spPr>
        <a:xfrm>
          <a:off x="519691" y="3539130"/>
          <a:ext cx="7258897" cy="707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779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1" kern="1200" baseline="0" dirty="0"/>
            <a:t>«A[i, j]»</a:t>
          </a:r>
          <a:r>
            <a:rPr lang="it-IT" sz="1900" kern="1200" baseline="0" dirty="0"/>
            <a:t>, 1&lt;=i&lt;=m, 1&lt;=j&lt;=n </a:t>
          </a:r>
          <a:r>
            <a:rPr lang="it-IT" sz="1900" kern="1200" baseline="0" dirty="0" err="1"/>
            <a:t>indicates</a:t>
          </a:r>
          <a:r>
            <a:rPr lang="it-IT" sz="1900" kern="1200" baseline="0" dirty="0"/>
            <a:t> the </a:t>
          </a:r>
          <a:r>
            <a:rPr lang="it-IT" sz="1900" kern="1200" baseline="0" dirty="0" err="1"/>
            <a:t>preference</a:t>
          </a:r>
          <a:r>
            <a:rPr lang="it-IT" sz="1900" kern="1200" baseline="0" dirty="0"/>
            <a:t> </a:t>
          </a:r>
          <a:r>
            <a:rPr lang="it-IT" sz="1900" kern="1200" baseline="0" dirty="0" err="1"/>
            <a:t>value</a:t>
          </a:r>
          <a:r>
            <a:rPr lang="it-IT" sz="1900" kern="1200" baseline="0" dirty="0"/>
            <a:t> of user i for item j</a:t>
          </a:r>
        </a:p>
      </dsp:txBody>
      <dsp:txXfrm>
        <a:off x="519691" y="3539130"/>
        <a:ext cx="7258897" cy="707752"/>
      </dsp:txXfrm>
    </dsp:sp>
    <dsp:sp modelId="{4CA647B5-EEC4-4B55-AE09-CBB613338826}">
      <dsp:nvSpPr>
        <dsp:cNvPr id="0" name=""/>
        <dsp:cNvSpPr/>
      </dsp:nvSpPr>
      <dsp:spPr>
        <a:xfrm>
          <a:off x="77346" y="3450661"/>
          <a:ext cx="884690" cy="8846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74C7C-B52C-4AAB-88A3-C2B376DB3795}">
      <dsp:nvSpPr>
        <dsp:cNvPr id="0" name=""/>
        <dsp:cNvSpPr/>
      </dsp:nvSpPr>
      <dsp:spPr>
        <a:xfrm>
          <a:off x="0" y="299060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b="0" kern="1200" dirty="0" err="1"/>
            <a:t>Initial</a:t>
          </a:r>
          <a:r>
            <a:rPr lang="it-IT" sz="1700" b="0" kern="1200" dirty="0"/>
            <a:t> users-items </a:t>
          </a:r>
          <a:r>
            <a:rPr lang="it-IT" sz="1700" b="0" kern="1200" dirty="0" err="1"/>
            <a:t>matrix</a:t>
          </a:r>
          <a:endParaRPr lang="it-IT" sz="1700" b="0" kern="1200" dirty="0"/>
        </a:p>
      </dsp:txBody>
      <dsp:txXfrm>
        <a:off x="0" y="299060"/>
        <a:ext cx="7442200" cy="736312"/>
      </dsp:txXfrm>
    </dsp:sp>
    <dsp:sp modelId="{7B69084F-D922-43E4-89E4-28998B641314}">
      <dsp:nvSpPr>
        <dsp:cNvPr id="0" name=""/>
        <dsp:cNvSpPr/>
      </dsp:nvSpPr>
      <dsp:spPr>
        <a:xfrm>
          <a:off x="372110" y="48140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A</a:t>
          </a:r>
        </a:p>
      </dsp:txBody>
      <dsp:txXfrm>
        <a:off x="396608" y="72638"/>
        <a:ext cx="5160544" cy="452844"/>
      </dsp:txXfrm>
    </dsp:sp>
    <dsp:sp modelId="{C53A7B02-A3B1-4EA8-861E-EB3AC357D437}">
      <dsp:nvSpPr>
        <dsp:cNvPr id="0" name=""/>
        <dsp:cNvSpPr/>
      </dsp:nvSpPr>
      <dsp:spPr>
        <a:xfrm>
          <a:off x="0" y="1378092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Matrix with the first K vectors relating to users</a:t>
          </a:r>
          <a:endParaRPr lang="it-IT" sz="1700" kern="1200" dirty="0"/>
        </a:p>
      </dsp:txBody>
      <dsp:txXfrm>
        <a:off x="0" y="1378092"/>
        <a:ext cx="7442200" cy="736312"/>
      </dsp:txXfrm>
    </dsp:sp>
    <dsp:sp modelId="{36A198A8-1FAC-48D3-8B3C-BDC9A119B3E6}">
      <dsp:nvSpPr>
        <dsp:cNvPr id="0" name=""/>
        <dsp:cNvSpPr/>
      </dsp:nvSpPr>
      <dsp:spPr>
        <a:xfrm>
          <a:off x="372110" y="1127172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U</a:t>
          </a:r>
        </a:p>
      </dsp:txBody>
      <dsp:txXfrm>
        <a:off x="396608" y="1151670"/>
        <a:ext cx="5160544" cy="452844"/>
      </dsp:txXfrm>
    </dsp:sp>
    <dsp:sp modelId="{95C0B0E6-3B58-4D15-94B6-851834C8AF6F}">
      <dsp:nvSpPr>
        <dsp:cNvPr id="0" name=""/>
        <dsp:cNvSpPr/>
      </dsp:nvSpPr>
      <dsp:spPr>
        <a:xfrm>
          <a:off x="0" y="2457125"/>
          <a:ext cx="74422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 err="1"/>
            <a:t>Diagonal</a:t>
          </a:r>
          <a:r>
            <a:rPr lang="it-IT" sz="1700" kern="1200" dirty="0"/>
            <a:t> </a:t>
          </a:r>
          <a:r>
            <a:rPr lang="it-IT" sz="1700" kern="1200" dirty="0" err="1"/>
            <a:t>matrix</a:t>
          </a:r>
          <a:r>
            <a:rPr lang="it-IT" sz="1700" kern="1200" dirty="0"/>
            <a:t> with </a:t>
          </a:r>
          <a:r>
            <a:rPr lang="it-IT" sz="1700" kern="1200" dirty="0" err="1"/>
            <a:t>increasing</a:t>
          </a:r>
          <a:r>
            <a:rPr lang="it-IT" sz="1700" kern="1200" dirty="0"/>
            <a:t> </a:t>
          </a:r>
          <a:r>
            <a:rPr lang="it-IT" sz="1700" kern="1200" dirty="0" err="1"/>
            <a:t>values</a:t>
          </a:r>
          <a:r>
            <a:rPr lang="it-IT" sz="1700" kern="1200" dirty="0"/>
            <a:t> </a:t>
          </a:r>
          <a:r>
            <a:rPr lang="it-IT" sz="1700" i="1" kern="1200" baseline="0" dirty="0"/>
            <a:t>σ</a:t>
          </a:r>
          <a:r>
            <a:rPr lang="it-IT" sz="1700" i="1" kern="1200" baseline="-25000" dirty="0"/>
            <a:t>1</a:t>
          </a:r>
          <a:r>
            <a:rPr lang="it-IT" sz="1700" i="1" kern="1200" baseline="0" dirty="0"/>
            <a:t> &lt;= σ</a:t>
          </a:r>
          <a:r>
            <a:rPr lang="it-IT" sz="1700" i="1" kern="1200" baseline="-25000" dirty="0"/>
            <a:t>2</a:t>
          </a:r>
          <a:r>
            <a:rPr lang="it-IT" sz="1700" i="1" kern="1200" baseline="0" dirty="0"/>
            <a:t> &lt;=…&lt;= </a:t>
          </a:r>
          <a:r>
            <a:rPr lang="it-IT" sz="1700" i="1" kern="1200" baseline="0" dirty="0" err="1"/>
            <a:t>σ</a:t>
          </a:r>
          <a:r>
            <a:rPr lang="it-IT" sz="1700" i="1" kern="1200" baseline="-25000" dirty="0" err="1"/>
            <a:t>n</a:t>
          </a:r>
          <a:r>
            <a:rPr lang="it-IT" sz="1700" i="1" kern="1200" baseline="0" dirty="0"/>
            <a:t> (i = 1..n)</a:t>
          </a:r>
          <a:endParaRPr lang="it-IT" sz="1700" i="1" kern="1200" baseline="-25000" dirty="0"/>
        </a:p>
      </dsp:txBody>
      <dsp:txXfrm>
        <a:off x="0" y="2457125"/>
        <a:ext cx="7442200" cy="1017450"/>
      </dsp:txXfrm>
    </dsp:sp>
    <dsp:sp modelId="{4D2F83FC-1CA5-48C2-9C03-70DD4499677A}">
      <dsp:nvSpPr>
        <dsp:cNvPr id="0" name=""/>
        <dsp:cNvSpPr/>
      </dsp:nvSpPr>
      <dsp:spPr>
        <a:xfrm>
          <a:off x="372110" y="2206205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∑</a:t>
          </a:r>
        </a:p>
      </dsp:txBody>
      <dsp:txXfrm>
        <a:off x="396608" y="2230703"/>
        <a:ext cx="5160544" cy="452844"/>
      </dsp:txXfrm>
    </dsp:sp>
    <dsp:sp modelId="{5836FF05-0DEE-466F-ACBD-C4A3B175DDBC}">
      <dsp:nvSpPr>
        <dsp:cNvPr id="0" name=""/>
        <dsp:cNvSpPr/>
      </dsp:nvSpPr>
      <dsp:spPr>
        <a:xfrm>
          <a:off x="0" y="3817295"/>
          <a:ext cx="744220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54076" rIns="5775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Transposed matrix with the first H vectors relating to items</a:t>
          </a:r>
          <a:endParaRPr lang="it-IT" sz="1700" kern="1200" dirty="0"/>
        </a:p>
      </dsp:txBody>
      <dsp:txXfrm>
        <a:off x="0" y="3817295"/>
        <a:ext cx="7442200" cy="736312"/>
      </dsp:txXfrm>
    </dsp:sp>
    <dsp:sp modelId="{747C9D27-8A9F-419A-8EFA-085090C817DB}">
      <dsp:nvSpPr>
        <dsp:cNvPr id="0" name=""/>
        <dsp:cNvSpPr/>
      </dsp:nvSpPr>
      <dsp:spPr>
        <a:xfrm>
          <a:off x="372110" y="3566375"/>
          <a:ext cx="52095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V</a:t>
          </a:r>
          <a:r>
            <a:rPr lang="it-IT" sz="1700" b="1" kern="1200" baseline="30000" dirty="0"/>
            <a:t>T</a:t>
          </a:r>
        </a:p>
      </dsp:txBody>
      <dsp:txXfrm>
        <a:off x="396608" y="3590873"/>
        <a:ext cx="516054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D139-028C-4C5A-B482-ED66C971593C}">
      <dsp:nvSpPr>
        <dsp:cNvPr id="0" name=""/>
        <dsp:cNvSpPr/>
      </dsp:nvSpPr>
      <dsp:spPr>
        <a:xfrm>
          <a:off x="-5332242" y="-816589"/>
          <a:ext cx="6349395" cy="6349395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95FF0-61EF-4EC2-9D25-02475601EB64}">
      <dsp:nvSpPr>
        <dsp:cNvPr id="0" name=""/>
        <dsp:cNvSpPr/>
      </dsp:nvSpPr>
      <dsp:spPr>
        <a:xfrm>
          <a:off x="532528" y="362582"/>
          <a:ext cx="6460008" cy="725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9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it-IT" sz="2000" kern="1200"/>
            <a:t>Partially labeled data</a:t>
          </a:r>
        </a:p>
      </dsp:txBody>
      <dsp:txXfrm>
        <a:off x="532528" y="362582"/>
        <a:ext cx="6460008" cy="725542"/>
      </dsp:txXfrm>
    </dsp:sp>
    <dsp:sp modelId="{83E6CC41-A597-4616-854A-478E3FAC58CA}">
      <dsp:nvSpPr>
        <dsp:cNvPr id="0" name=""/>
        <dsp:cNvSpPr/>
      </dsp:nvSpPr>
      <dsp:spPr>
        <a:xfrm>
          <a:off x="79064" y="271889"/>
          <a:ext cx="906928" cy="906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BCE4A-6EA3-4238-BFAE-28B9F8953C32}">
      <dsp:nvSpPr>
        <dsp:cNvPr id="0" name=""/>
        <dsp:cNvSpPr/>
      </dsp:nvSpPr>
      <dsp:spPr>
        <a:xfrm>
          <a:off x="948499" y="1451085"/>
          <a:ext cx="6044038" cy="725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9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/>
            <a:t>Data distribution high unbalanced or not uniform</a:t>
          </a:r>
          <a:endParaRPr lang="it-IT" sz="2000" kern="1200"/>
        </a:p>
      </dsp:txBody>
      <dsp:txXfrm>
        <a:off x="948499" y="1451085"/>
        <a:ext cx="6044038" cy="725542"/>
      </dsp:txXfrm>
    </dsp:sp>
    <dsp:sp modelId="{FEA93713-C9E1-453C-829F-C96B178DA552}">
      <dsp:nvSpPr>
        <dsp:cNvPr id="0" name=""/>
        <dsp:cNvSpPr/>
      </dsp:nvSpPr>
      <dsp:spPr>
        <a:xfrm>
          <a:off x="495034" y="1360392"/>
          <a:ext cx="906928" cy="906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3FAFB-FBC7-48F6-96C9-10BC4CE315A6}">
      <dsp:nvSpPr>
        <dsp:cNvPr id="0" name=""/>
        <dsp:cNvSpPr/>
      </dsp:nvSpPr>
      <dsp:spPr>
        <a:xfrm>
          <a:off x="948499" y="2539588"/>
          <a:ext cx="6044038" cy="725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9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/>
            <a:t>Need for resources with specific and high skills</a:t>
          </a:r>
          <a:endParaRPr lang="it-IT" sz="2000" kern="1200"/>
        </a:p>
      </dsp:txBody>
      <dsp:txXfrm>
        <a:off x="948499" y="2539588"/>
        <a:ext cx="6044038" cy="725542"/>
      </dsp:txXfrm>
    </dsp:sp>
    <dsp:sp modelId="{15655989-9958-4CBD-9494-ABD7277157D5}">
      <dsp:nvSpPr>
        <dsp:cNvPr id="0" name=""/>
        <dsp:cNvSpPr/>
      </dsp:nvSpPr>
      <dsp:spPr>
        <a:xfrm>
          <a:off x="495034" y="2448895"/>
          <a:ext cx="906928" cy="906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3070B-AE5B-48B2-B6B9-19BBDA238E51}">
      <dsp:nvSpPr>
        <dsp:cNvPr id="0" name=""/>
        <dsp:cNvSpPr/>
      </dsp:nvSpPr>
      <dsp:spPr>
        <a:xfrm>
          <a:off x="532528" y="3628091"/>
          <a:ext cx="6460008" cy="725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9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it-IT" sz="2000" kern="1200"/>
            <a:t>Combine two or more supervised learning alghoritm</a:t>
          </a:r>
        </a:p>
      </dsp:txBody>
      <dsp:txXfrm>
        <a:off x="532528" y="3628091"/>
        <a:ext cx="6460008" cy="725542"/>
      </dsp:txXfrm>
    </dsp:sp>
    <dsp:sp modelId="{9306F001-B884-499D-9E91-E2AF7BD8B0EE}">
      <dsp:nvSpPr>
        <dsp:cNvPr id="0" name=""/>
        <dsp:cNvSpPr/>
      </dsp:nvSpPr>
      <dsp:spPr>
        <a:xfrm>
          <a:off x="79064" y="3537398"/>
          <a:ext cx="906928" cy="906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E5E4-B4A3-452E-8D2F-2272F0D02811}">
      <dsp:nvSpPr>
        <dsp:cNvPr id="0" name=""/>
        <dsp:cNvSpPr/>
      </dsp:nvSpPr>
      <dsp:spPr>
        <a:xfrm>
          <a:off x="1891471" y="0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/>
            <a:t>A </a:t>
          </a:r>
          <a:r>
            <a:rPr lang="it-IT" sz="3900" kern="1200" dirty="0" err="1"/>
            <a:t>is</a:t>
          </a:r>
          <a:r>
            <a:rPr lang="it-IT" sz="3900" kern="1200" dirty="0"/>
            <a:t> a high sparse </a:t>
          </a:r>
          <a:r>
            <a:rPr lang="it-IT" sz="3900" kern="1200" dirty="0" err="1"/>
            <a:t>matrix</a:t>
          </a:r>
          <a:endParaRPr lang="it-IT" sz="3900" kern="1200" dirty="0"/>
        </a:p>
      </dsp:txBody>
      <dsp:txXfrm>
        <a:off x="1891471" y="0"/>
        <a:ext cx="3536258" cy="2121755"/>
      </dsp:txXfrm>
    </dsp:sp>
    <dsp:sp modelId="{9963DF30-7C8C-4CAB-B093-4F641E7599D0}">
      <dsp:nvSpPr>
        <dsp:cNvPr id="0" name=""/>
        <dsp:cNvSpPr/>
      </dsp:nvSpPr>
      <dsp:spPr>
        <a:xfrm>
          <a:off x="5782275" y="1719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 is very unbalanced matrix</a:t>
          </a:r>
          <a:endParaRPr lang="it-IT" sz="3900" kern="1200" dirty="0"/>
        </a:p>
      </dsp:txBody>
      <dsp:txXfrm>
        <a:off x="5782275" y="1719"/>
        <a:ext cx="3536258" cy="2121755"/>
      </dsp:txXfrm>
    </dsp:sp>
    <dsp:sp modelId="{2AE460C5-E2B2-4B1F-83AF-F2A7A2CE7C1C}">
      <dsp:nvSpPr>
        <dsp:cNvPr id="0" name=""/>
        <dsp:cNvSpPr/>
      </dsp:nvSpPr>
      <dsp:spPr>
        <a:xfrm>
          <a:off x="3837333" y="2477100"/>
          <a:ext cx="3536258" cy="21217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 dirty="0" err="1"/>
            <a:t>Missing</a:t>
          </a:r>
          <a:r>
            <a:rPr lang="it-IT" sz="3900" kern="1200" dirty="0"/>
            <a:t> </a:t>
          </a:r>
          <a:r>
            <a:rPr lang="it-IT" sz="3900" kern="1200" dirty="0" err="1"/>
            <a:t>exiplicit</a:t>
          </a:r>
          <a:r>
            <a:rPr lang="it-IT" sz="3900" kern="1200" dirty="0"/>
            <a:t> rating </a:t>
          </a:r>
          <a:r>
            <a:rPr lang="it-IT" sz="3900" kern="1200" dirty="0" err="1"/>
            <a:t>value</a:t>
          </a:r>
          <a:endParaRPr lang="it-IT" sz="3900" kern="1200" dirty="0"/>
        </a:p>
      </dsp:txBody>
      <dsp:txXfrm>
        <a:off x="3837333" y="2477100"/>
        <a:ext cx="3536258" cy="2121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8F40-1430-4608-9935-381426E880CE}">
      <dsp:nvSpPr>
        <dsp:cNvPr id="0" name=""/>
        <dsp:cNvSpPr/>
      </dsp:nvSpPr>
      <dsp:spPr>
        <a:xfrm>
          <a:off x="0" y="0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Starting</a:t>
          </a:r>
          <a:r>
            <a:rPr lang="it-IT" sz="1300" b="1" kern="1200" dirty="0"/>
            <a:t> point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/>
            <a:t>Sparse Matrix &gt; 85 %</a:t>
          </a:r>
          <a:endParaRPr lang="it-IT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 err="1"/>
            <a:t>Unbalanced</a:t>
          </a:r>
          <a:r>
            <a:rPr lang="it-IT" sz="1000" b="0" kern="1200" dirty="0"/>
            <a:t> Matrix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 err="1"/>
            <a:t>Missing</a:t>
          </a:r>
          <a:r>
            <a:rPr lang="it-IT" sz="1000" b="0" kern="1200" dirty="0"/>
            <a:t> explicit rating </a:t>
          </a:r>
          <a:r>
            <a:rPr lang="it-IT" sz="1000" b="0" kern="1200" dirty="0" err="1"/>
            <a:t>value</a:t>
          </a:r>
          <a:endParaRPr lang="it-IT" sz="1000" b="0" kern="1200" dirty="0"/>
        </a:p>
      </dsp:txBody>
      <dsp:txXfrm>
        <a:off x="29644" y="29644"/>
        <a:ext cx="7791052" cy="952838"/>
      </dsp:txXfrm>
    </dsp:sp>
    <dsp:sp modelId="{86F6D567-4EB2-45EE-BE83-FE5BEB09E9EC}">
      <dsp:nvSpPr>
        <dsp:cNvPr id="0" name=""/>
        <dsp:cNvSpPr/>
      </dsp:nvSpPr>
      <dsp:spPr>
        <a:xfrm>
          <a:off x="751131" y="1196149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Define</a:t>
          </a:r>
          <a:r>
            <a:rPr lang="it-IT" sz="1300" b="1" kern="1200" dirty="0"/>
            <a:t> knowledge base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 dirty="0"/>
            <a:t>Features of the </a:t>
          </a:r>
          <a:r>
            <a:rPr lang="it-IT" sz="1000" b="0" kern="1200" dirty="0" err="1"/>
            <a:t>articles</a:t>
          </a:r>
          <a:endParaRPr lang="it-IT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kern="1200"/>
            <a:t>Features of the users</a:t>
          </a:r>
          <a:endParaRPr lang="it-IT" sz="1000" b="0" kern="1200" dirty="0"/>
        </a:p>
      </dsp:txBody>
      <dsp:txXfrm>
        <a:off x="780775" y="1225793"/>
        <a:ext cx="7500437" cy="952838"/>
      </dsp:txXfrm>
    </dsp:sp>
    <dsp:sp modelId="{A5DBFEDF-CB36-48EA-AD3F-F19A8D341D49}">
      <dsp:nvSpPr>
        <dsp:cNvPr id="0" name=""/>
        <dsp:cNvSpPr/>
      </dsp:nvSpPr>
      <dsp:spPr>
        <a:xfrm>
          <a:off x="1491053" y="2392299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/>
            <a:t>Content </a:t>
          </a:r>
          <a:r>
            <a:rPr lang="it-IT" sz="1300" b="1" kern="1200" dirty="0" err="1"/>
            <a:t>boosted</a:t>
          </a:r>
          <a:endParaRPr lang="it-IT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/>
            <a:t>Calculate the forecast value for all items for all users</a:t>
          </a:r>
          <a:endParaRPr lang="it-IT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Change the scale for all ratings,</a:t>
          </a:r>
          <a:r>
            <a:rPr lang="en-US" sz="1000" i="1" kern="1200" dirty="0"/>
            <a:t> I used the percent scale</a:t>
          </a:r>
          <a:endParaRPr lang="it-IT" sz="1000" i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Add</a:t>
          </a:r>
          <a:r>
            <a:rPr lang="it-IT" sz="1000" kern="1200" dirty="0"/>
            <a:t> random </a:t>
          </a:r>
          <a:r>
            <a:rPr lang="it-IT" sz="1000" kern="1200" dirty="0" err="1"/>
            <a:t>bias</a:t>
          </a:r>
          <a:r>
            <a:rPr lang="it-IT" sz="1000" kern="1200" dirty="0"/>
            <a:t> to </a:t>
          </a:r>
          <a:r>
            <a:rPr lang="it-IT" sz="1000" kern="1200" dirty="0" err="1"/>
            <a:t>all</a:t>
          </a:r>
          <a:r>
            <a:rPr lang="it-IT" sz="1000" kern="1200" dirty="0"/>
            <a:t> ratings </a:t>
          </a:r>
          <a:r>
            <a:rPr lang="it-IT" sz="1000" kern="1200" dirty="0" err="1"/>
            <a:t>value</a:t>
          </a:r>
          <a:endParaRPr lang="it-IT" sz="1000" kern="1200" dirty="0"/>
        </a:p>
      </dsp:txBody>
      <dsp:txXfrm>
        <a:off x="1520697" y="2421943"/>
        <a:ext cx="7511648" cy="952838"/>
      </dsp:txXfrm>
    </dsp:sp>
    <dsp:sp modelId="{389DFFFB-F451-427B-97E8-34D78950B138}">
      <dsp:nvSpPr>
        <dsp:cNvPr id="0" name=""/>
        <dsp:cNvSpPr/>
      </dsp:nvSpPr>
      <dsp:spPr>
        <a:xfrm>
          <a:off x="2242185" y="3588448"/>
          <a:ext cx="8968740" cy="1012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 err="1"/>
            <a:t>Improve</a:t>
          </a:r>
          <a:r>
            <a:rPr lang="it-IT" sz="1300" b="1" kern="1200" dirty="0"/>
            <a:t> </a:t>
          </a:r>
          <a:r>
            <a:rPr lang="it-IT" sz="1300" b="1" kern="1200" dirty="0" err="1"/>
            <a:t>recommendations</a:t>
          </a:r>
          <a:endParaRPr lang="it-IT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Initial</a:t>
          </a:r>
          <a:r>
            <a:rPr lang="it-IT" sz="1000" kern="1200" dirty="0"/>
            <a:t> </a:t>
          </a:r>
          <a:r>
            <a:rPr lang="it-IT" sz="1000" kern="1200" dirty="0" err="1"/>
            <a:t>value</a:t>
          </a:r>
          <a:r>
            <a:rPr lang="it-IT" sz="1000" kern="1200" dirty="0"/>
            <a:t> of MSE </a:t>
          </a:r>
          <a:r>
            <a:rPr lang="it-IT" sz="1000" kern="1200" dirty="0" err="1"/>
            <a:t>is</a:t>
          </a:r>
          <a:r>
            <a:rPr lang="it-IT" sz="1000" kern="1200" dirty="0"/>
            <a:t> &lt;= 0,5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 err="1"/>
            <a:t>Final</a:t>
          </a:r>
          <a:r>
            <a:rPr lang="it-IT" sz="1000" kern="1200" dirty="0"/>
            <a:t> </a:t>
          </a:r>
          <a:r>
            <a:rPr lang="it-IT" sz="1000" kern="1200" dirty="0" err="1"/>
            <a:t>value</a:t>
          </a:r>
          <a:r>
            <a:rPr lang="it-IT" sz="1000" kern="1200" dirty="0"/>
            <a:t> of MSE </a:t>
          </a:r>
          <a:r>
            <a:rPr lang="it-IT" sz="1000" kern="1200" dirty="0" err="1"/>
            <a:t>is</a:t>
          </a:r>
          <a:r>
            <a:rPr lang="it-IT" sz="1000" kern="1200" dirty="0"/>
            <a:t> &gt; 0,9</a:t>
          </a:r>
        </a:p>
      </dsp:txBody>
      <dsp:txXfrm>
        <a:off x="2271829" y="3618092"/>
        <a:ext cx="7500437" cy="952838"/>
      </dsp:txXfrm>
    </dsp:sp>
    <dsp:sp modelId="{02E381E8-B516-49AC-ADB6-27774481B4E6}">
      <dsp:nvSpPr>
        <dsp:cNvPr id="0" name=""/>
        <dsp:cNvSpPr/>
      </dsp:nvSpPr>
      <dsp:spPr>
        <a:xfrm>
          <a:off x="8310857" y="775196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8458880" y="775196"/>
        <a:ext cx="361836" cy="495056"/>
      </dsp:txXfrm>
    </dsp:sp>
    <dsp:sp modelId="{ABCA418F-E156-4308-AD2E-2D97A8CFF3BF}">
      <dsp:nvSpPr>
        <dsp:cNvPr id="0" name=""/>
        <dsp:cNvSpPr/>
      </dsp:nvSpPr>
      <dsp:spPr>
        <a:xfrm>
          <a:off x="9061989" y="1971346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9210012" y="1971346"/>
        <a:ext cx="361836" cy="495056"/>
      </dsp:txXfrm>
    </dsp:sp>
    <dsp:sp modelId="{6C0D3136-92F5-4D1B-8311-D9F62701CC44}">
      <dsp:nvSpPr>
        <dsp:cNvPr id="0" name=""/>
        <dsp:cNvSpPr/>
      </dsp:nvSpPr>
      <dsp:spPr>
        <a:xfrm>
          <a:off x="9801910" y="3167495"/>
          <a:ext cx="657882" cy="6578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9949933" y="3167495"/>
        <a:ext cx="361836" cy="49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093509"/>
            <a:ext cx="11552266" cy="4741683"/>
          </a:xfrm>
        </p:spPr>
        <p:txBody>
          <a:bodyPr>
            <a:noAutofit/>
          </a:bodyPr>
          <a:lstStyle/>
          <a:p>
            <a:pPr algn="ctr"/>
            <a:br>
              <a:rPr lang="en-US" sz="7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bg2">
                    <a:lumMod val="25000"/>
                  </a:schemeClr>
                </a:solidFill>
              </a:rPr>
              <a:t>A custom dashboard for </a:t>
            </a:r>
            <a:br>
              <a:rPr lang="en-US" sz="7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bg2">
                    <a:lumMod val="25000"/>
                  </a:schemeClr>
                </a:solidFill>
              </a:rPr>
              <a:t>insurance agents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1AF85-4BE0-60E8-B36E-4C814CA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Semi-</a:t>
            </a:r>
            <a:r>
              <a:rPr lang="it-IT" i="1" dirty="0" err="1"/>
              <a:t>supervised</a:t>
            </a:r>
            <a:r>
              <a:rPr lang="it-IT" i="1" dirty="0"/>
              <a:t> </a:t>
            </a:r>
            <a:r>
              <a:rPr lang="it-IT" i="1" dirty="0" err="1"/>
              <a:t>Hybrid</a:t>
            </a:r>
            <a:r>
              <a:rPr lang="it-IT" i="1" dirty="0"/>
              <a:t> </a:t>
            </a:r>
            <a:r>
              <a:rPr lang="it-IT" i="1" dirty="0" err="1"/>
              <a:t>approach</a:t>
            </a:r>
            <a:r>
              <a:rPr lang="it-IT" i="1" dirty="0"/>
              <a:t> </a:t>
            </a:r>
            <a:endParaRPr lang="it-IT" dirty="0"/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6198FC9D-F4EA-DC49-D1E1-5CCE2DCF41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00748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5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86261-A4CC-436D-97BD-BCB59E5C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</a:t>
            </a:r>
            <a:r>
              <a:rPr lang="it-IT" i="1" dirty="0"/>
              <a:t>– </a:t>
            </a:r>
            <a:r>
              <a:rPr lang="it-IT" i="1" dirty="0" err="1"/>
              <a:t>Experimental</a:t>
            </a:r>
            <a:r>
              <a:rPr lang="it-IT" i="1" dirty="0"/>
              <a:t> </a:t>
            </a:r>
            <a:r>
              <a:rPr lang="it-IT" i="1" dirty="0" err="1"/>
              <a:t>results</a:t>
            </a:r>
            <a:r>
              <a:rPr lang="it-IT" i="1" dirty="0"/>
              <a:t> </a:t>
            </a:r>
            <a:r>
              <a:rPr lang="it-IT" i="1" dirty="0" err="1"/>
              <a:t>compared</a:t>
            </a:r>
            <a:endParaRPr lang="it-IT" dirty="0"/>
          </a:p>
        </p:txBody>
      </p:sp>
      <p:graphicFrame>
        <p:nvGraphicFramePr>
          <p:cNvPr id="20" name="Segnaposto contenuto 19">
            <a:extLst>
              <a:ext uri="{FF2B5EF4-FFF2-40B4-BE49-F238E27FC236}">
                <a16:creationId xmlns:a16="http://schemas.microsoft.com/office/drawing/2014/main" id="{08F916EA-9EA5-1EF2-D407-B99400B21A3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492210"/>
              </p:ext>
            </p:extLst>
          </p:nvPr>
        </p:nvGraphicFramePr>
        <p:xfrm>
          <a:off x="62992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4ECF6CE6-5CDC-A8F3-3674-0E93C8906B1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0206677"/>
              </p:ext>
            </p:extLst>
          </p:nvPr>
        </p:nvGraphicFramePr>
        <p:xfrm>
          <a:off x="4445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47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71D47-C51A-50A5-53E3-01D039BB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 err="1"/>
              <a:t>Experimental</a:t>
            </a:r>
            <a:r>
              <a:rPr lang="it-IT" i="1" dirty="0"/>
              <a:t> </a:t>
            </a:r>
            <a:r>
              <a:rPr lang="it-IT" i="1" dirty="0" err="1"/>
              <a:t>results</a:t>
            </a:r>
            <a:r>
              <a:rPr lang="it-IT" i="1" dirty="0"/>
              <a:t> </a:t>
            </a:r>
            <a:r>
              <a:rPr lang="it-IT" i="1" dirty="0" err="1"/>
              <a:t>valutation</a:t>
            </a:r>
            <a:endParaRPr lang="it-IT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7F4C0DF7-D36A-D826-C38C-FA5C322D78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5858204"/>
              </p:ext>
            </p:extLst>
          </p:nvPr>
        </p:nvGraphicFramePr>
        <p:xfrm>
          <a:off x="444500" y="1463675"/>
          <a:ext cx="70231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02AC9899-1043-79F5-5BDB-077352FFED0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02344587"/>
              </p:ext>
            </p:extLst>
          </p:nvPr>
        </p:nvGraphicFramePr>
        <p:xfrm>
          <a:off x="7867268" y="1463674"/>
          <a:ext cx="3787776" cy="460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28">
                  <a:extLst>
                    <a:ext uri="{9D8B030D-6E8A-4147-A177-3AD203B41FA5}">
                      <a16:colId xmlns:a16="http://schemas.microsoft.com/office/drawing/2014/main" val="161672500"/>
                    </a:ext>
                  </a:extLst>
                </a:gridCol>
                <a:gridCol w="2308848">
                  <a:extLst>
                    <a:ext uri="{9D8B030D-6E8A-4147-A177-3AD203B41FA5}">
                      <a16:colId xmlns:a16="http://schemas.microsoft.com/office/drawing/2014/main" val="4225512192"/>
                    </a:ext>
                  </a:extLst>
                </a:gridCol>
              </a:tblGrid>
              <a:tr h="412044">
                <a:tc>
                  <a:txBody>
                    <a:bodyPr/>
                    <a:lstStyle/>
                    <a:p>
                      <a:pPr marL="82550" indent="-6350" algn="l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b="1" kern="0" dirty="0">
                          <a:solidFill>
                            <a:schemeClr val="bg1"/>
                          </a:solidFill>
                          <a:effectLst/>
                        </a:rPr>
                        <a:t>Numero Clienti</a:t>
                      </a:r>
                      <a:endParaRPr lang="it-IT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l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b="1" kern="0" dirty="0">
                          <a:solidFill>
                            <a:schemeClr val="bg1"/>
                          </a:solidFill>
                          <a:effectLst/>
                        </a:rPr>
                        <a:t>Valutazione Modello</a:t>
                      </a:r>
                      <a:endParaRPr lang="it-IT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3163183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62.693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0,9551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4912804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125.386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 dirty="0">
                          <a:solidFill>
                            <a:srgbClr val="000000"/>
                          </a:solidFill>
                          <a:effectLst/>
                        </a:rPr>
                        <a:t>0,9902</a:t>
                      </a:r>
                      <a:endParaRPr lang="it-IT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425723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188.079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0,9922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96645562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250.772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36747229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313.465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0,9808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3834937"/>
                  </a:ext>
                </a:extLst>
              </a:tr>
              <a:tr h="480131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376.158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0,9864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39055815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438.851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0,9671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3724946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501.544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0,9843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71154533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564.237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0,9956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8683115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>
                          <a:solidFill>
                            <a:srgbClr val="000000"/>
                          </a:solidFill>
                          <a:effectLst/>
                        </a:rPr>
                        <a:t>626.929</a:t>
                      </a:r>
                      <a:endParaRPr lang="it-IT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82550" indent="-6350" algn="r">
                        <a:lnSpc>
                          <a:spcPct val="103000"/>
                        </a:lnSpc>
                        <a:spcAft>
                          <a:spcPts val="15"/>
                        </a:spcAft>
                      </a:pPr>
                      <a:r>
                        <a:rPr lang="it-IT" sz="1400" kern="0" dirty="0">
                          <a:solidFill>
                            <a:srgbClr val="000000"/>
                          </a:solidFill>
                          <a:effectLst/>
                        </a:rPr>
                        <a:t>0,9797</a:t>
                      </a:r>
                      <a:endParaRPr lang="it-IT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5353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 - </a:t>
            </a:r>
            <a:r>
              <a:rPr lang="en-US" i="1" dirty="0"/>
              <a:t>Characteristics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4F2F2C35-8D4F-18EB-5ACF-7C67B5E9B14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19959780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8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7E06D-A327-8ED9-69E3-F21459A9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Systems - </a:t>
            </a:r>
            <a:r>
              <a:rPr lang="it-IT" i="1" dirty="0" err="1"/>
              <a:t>Typology</a:t>
            </a:r>
            <a:endParaRPr lang="it-IT" i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C20AB52-1507-CBD4-DE6D-7F52E31378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5668150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9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C6D43-74D4-7EA8-2A53-C66BFDDF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Collaborative filtering Model </a:t>
            </a:r>
            <a:r>
              <a:rPr lang="it-IT" i="1" dirty="0" err="1"/>
              <a:t>Based</a:t>
            </a:r>
            <a:r>
              <a:rPr lang="it-IT" dirty="0"/>
              <a:t> 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ED7AA7D-22D9-8D5C-FBE4-7D9650AAA51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2494826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8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11F08-3463-95D5-DBCC-1B0D59EE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Matrix Users-items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E22DF11-7F26-66C4-D606-74A583C3A97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343372"/>
              </p:ext>
            </p:extLst>
          </p:nvPr>
        </p:nvGraphicFramePr>
        <p:xfrm>
          <a:off x="3905250" y="1547136"/>
          <a:ext cx="7842250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Segnaposto contenuto 7" descr="Immagine che contiene numero, schermata, parole crociate, calendario&#10;&#10;Descrizione generata automaticamente">
            <a:extLst>
              <a:ext uri="{FF2B5EF4-FFF2-40B4-BE49-F238E27FC236}">
                <a16:creationId xmlns:a16="http://schemas.microsoft.com/office/drawing/2014/main" id="{6BAC84F4-C628-677B-07C5-CBC3C5A040A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7"/>
          <a:stretch>
            <a:fillRect/>
          </a:stretch>
        </p:blipFill>
        <p:spPr>
          <a:xfrm>
            <a:off x="444500" y="2797633"/>
            <a:ext cx="3336925" cy="2099583"/>
          </a:xfrm>
        </p:spPr>
      </p:pic>
    </p:spTree>
    <p:extLst>
      <p:ext uri="{BB962C8B-B14F-4D97-AF65-F5344CB8AC3E}">
        <p14:creationId xmlns:p14="http://schemas.microsoft.com/office/powerpoint/2010/main" val="14667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C6D43-74D4-7EA8-2A53-C66BFDDF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/>
          </a:bodyPr>
          <a:lstStyle/>
          <a:p>
            <a:r>
              <a:rPr lang="it-IT" dirty="0" err="1"/>
              <a:t>Recommender</a:t>
            </a:r>
            <a:r>
              <a:rPr lang="it-IT" dirty="0"/>
              <a:t> System – </a:t>
            </a:r>
            <a:r>
              <a:rPr lang="it-IT" i="1" dirty="0"/>
              <a:t>SVD </a:t>
            </a:r>
            <a:r>
              <a:rPr lang="it-IT" i="1" dirty="0" err="1"/>
              <a:t>Singular</a:t>
            </a:r>
            <a:r>
              <a:rPr lang="it-IT" i="1" dirty="0"/>
              <a:t> Value </a:t>
            </a:r>
            <a:r>
              <a:rPr lang="it-IT" i="1" dirty="0" err="1"/>
              <a:t>Decomposition</a:t>
            </a:r>
            <a:endParaRPr lang="it-IT" dirty="0"/>
          </a:p>
        </p:txBody>
      </p:sp>
      <p:pic>
        <p:nvPicPr>
          <p:cNvPr id="22" name="Segnaposto contenuto 21" descr="Immagine che contiene Carattere, bianco, Elementi grafici, testo&#10;&#10;Descrizione generata automaticamente">
            <a:extLst>
              <a:ext uri="{FF2B5EF4-FFF2-40B4-BE49-F238E27FC236}">
                <a16:creationId xmlns:a16="http://schemas.microsoft.com/office/drawing/2014/main" id="{DF118342-5397-F420-5B5D-C8C5D53FC08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4500" y="3092449"/>
            <a:ext cx="3640448" cy="1382303"/>
          </a:xfrm>
        </p:spPr>
      </p:pic>
      <p:graphicFrame>
        <p:nvGraphicFramePr>
          <p:cNvPr id="18" name="Segnaposto contenuto 17">
            <a:extLst>
              <a:ext uri="{FF2B5EF4-FFF2-40B4-BE49-F238E27FC236}">
                <a16:creationId xmlns:a16="http://schemas.microsoft.com/office/drawing/2014/main" id="{D5362CC8-CD55-09E9-E70F-7ED67657659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9255506"/>
              </p:ext>
            </p:extLst>
          </p:nvPr>
        </p:nvGraphicFramePr>
        <p:xfrm>
          <a:off x="4212844" y="1482726"/>
          <a:ext cx="7442200" cy="460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80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2EF38F-9AA9-7BC3-E1DA-CC95CCE0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/>
          <a:lstStyle/>
          <a:p>
            <a:r>
              <a:rPr lang="en-US" dirty="0"/>
              <a:t>Recommender System – Semi-supervised learning</a:t>
            </a:r>
          </a:p>
        </p:txBody>
      </p:sp>
      <p:pic>
        <p:nvPicPr>
          <p:cNvPr id="6" name="Segnaposto contenuto 5" descr="Immagine che contiene testo, cilindro, design&#10;&#10;Descrizione generata automaticamente">
            <a:extLst>
              <a:ext uri="{FF2B5EF4-FFF2-40B4-BE49-F238E27FC236}">
                <a16:creationId xmlns:a16="http://schemas.microsoft.com/office/drawing/2014/main" id="{685B6BA5-186C-34EE-450A-E6207CD543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4500" y="2837783"/>
            <a:ext cx="3985351" cy="1703737"/>
          </a:xfrm>
          <a:noFill/>
        </p:spPr>
      </p:pic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9B10E96-F8C7-5F68-1A9B-DBED16DD258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01233895"/>
              </p:ext>
            </p:extLst>
          </p:nvPr>
        </p:nvGraphicFramePr>
        <p:xfrm>
          <a:off x="4572000" y="1348033"/>
          <a:ext cx="7058025" cy="471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1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1AF85-4BE0-60E8-B36E-4C814CAA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Semi-</a:t>
            </a:r>
            <a:r>
              <a:rPr lang="it-IT" i="1" dirty="0" err="1"/>
              <a:t>supervised</a:t>
            </a:r>
            <a:r>
              <a:rPr lang="it-IT" i="1" dirty="0"/>
              <a:t> </a:t>
            </a:r>
            <a:r>
              <a:rPr lang="it-IT" i="1" dirty="0" err="1"/>
              <a:t>Hybrid</a:t>
            </a:r>
            <a:r>
              <a:rPr lang="it-IT" i="1" dirty="0"/>
              <a:t> </a:t>
            </a:r>
            <a:r>
              <a:rPr lang="it-IT" i="1" dirty="0" err="1"/>
              <a:t>approach</a:t>
            </a:r>
            <a:r>
              <a:rPr lang="it-IT" i="1" dirty="0"/>
              <a:t>  </a:t>
            </a:r>
            <a:endParaRPr lang="it-IT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5204E27-D11A-545C-9CFE-A8A292FA86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2553729"/>
              </p:ext>
            </p:extLst>
          </p:nvPr>
        </p:nvGraphicFramePr>
        <p:xfrm>
          <a:off x="444500" y="1463675"/>
          <a:ext cx="11210925" cy="460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00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08138-E83B-55FA-B724-06745BB7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Recommender</a:t>
            </a:r>
            <a:r>
              <a:rPr lang="it-IT" dirty="0"/>
              <a:t> System</a:t>
            </a:r>
            <a:r>
              <a:rPr lang="it-IT" i="1" dirty="0"/>
              <a:t> – Distribution Items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EF0E8A7B-BF80-40D8-50FC-6A6AD5C599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78246020"/>
              </p:ext>
            </p:extLst>
          </p:nvPr>
        </p:nvGraphicFramePr>
        <p:xfrm>
          <a:off x="444500" y="1463675"/>
          <a:ext cx="5330825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Segnaposto contenuto 20">
            <a:extLst>
              <a:ext uri="{FF2B5EF4-FFF2-40B4-BE49-F238E27FC236}">
                <a16:creationId xmlns:a16="http://schemas.microsoft.com/office/drawing/2014/main" id="{01DAE1B6-3608-2C6B-CCF6-B6FD807E0E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90534921"/>
              </p:ext>
            </p:extLst>
          </p:nvPr>
        </p:nvGraphicFramePr>
        <p:xfrm>
          <a:off x="6299200" y="1463675"/>
          <a:ext cx="5355844" cy="43560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91926493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1226635414"/>
                    </a:ext>
                  </a:extLst>
                </a:gridCol>
                <a:gridCol w="1148969">
                  <a:extLst>
                    <a:ext uri="{9D8B030D-6E8A-4147-A177-3AD203B41FA5}">
                      <a16:colId xmlns:a16="http://schemas.microsoft.com/office/drawing/2014/main" val="2529615146"/>
                    </a:ext>
                  </a:extLst>
                </a:gridCol>
              </a:tblGrid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 Polizza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Numero Clienti</a:t>
                      </a:r>
                      <a:endParaRPr lang="it-IT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Percentuale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2587898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R.C.A.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573.876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89,4675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5205087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INFORTUNI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64.266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10,0191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512808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MULTIGARANZIA ABITAZIONE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2.413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0,3762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109955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MALATTIA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0,1194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903822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R.C. DIVERSI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0,0122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604321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A.R.D.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0,0034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102304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GLOBALE FABBRICATI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0,0012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2075168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INCENDIO/FURTO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0,0006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369621"/>
                  </a:ext>
                </a:extLst>
              </a:tr>
              <a:tr h="44189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TUTELA GIUDIZIARIA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0,0003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95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0758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Segoe UI</vt:lpstr>
      <vt:lpstr>WelcomeDoc</vt:lpstr>
      <vt:lpstr> A custom dashboard for  insurance agents</vt:lpstr>
      <vt:lpstr>Recommender Systems - Characteristics</vt:lpstr>
      <vt:lpstr>Recommender Systems - Typology</vt:lpstr>
      <vt:lpstr>Recommender System – Collaborative filtering Model Based </vt:lpstr>
      <vt:lpstr>Recommender System – Matrix Users-items</vt:lpstr>
      <vt:lpstr>Recommender System – SVD Singular Value Decomposition</vt:lpstr>
      <vt:lpstr>Recommender System – Semi-supervised learning</vt:lpstr>
      <vt:lpstr>Recommender System – Semi-supervised Hybrid approach  </vt:lpstr>
      <vt:lpstr>Recommender System – Distribution Items</vt:lpstr>
      <vt:lpstr>Recommender System – Semi-supervised Hybrid approach </vt:lpstr>
      <vt:lpstr>Recommender System – Experimental results compared</vt:lpstr>
      <vt:lpstr>Recommender System – Experimental results valutation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2024-07-19T14:56:37Z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