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410" r:id="rId5"/>
    <p:sldId id="383" r:id="rId6"/>
    <p:sldId id="409" r:id="rId7"/>
    <p:sldId id="389" r:id="rId8"/>
    <p:sldId id="391" r:id="rId9"/>
    <p:sldId id="397" r:id="rId10"/>
    <p:sldId id="408" r:id="rId11"/>
    <p:sldId id="407" r:id="rId12"/>
    <p:sldId id="406" r:id="rId13"/>
    <p:sldId id="405" r:id="rId14"/>
    <p:sldId id="404" r:id="rId15"/>
    <p:sldId id="403" r:id="rId16"/>
    <p:sldId id="39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6327" autoAdjust="0"/>
  </p:normalViewPr>
  <p:slideViewPr>
    <p:cSldViewPr snapToGrid="0">
      <p:cViewPr varScale="1">
        <p:scale>
          <a:sx n="98" d="100"/>
          <a:sy n="98" d="100"/>
        </p:scale>
        <p:origin x="102" y="3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Basic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2825115" cy="3999060"/>
          </a:xfrm>
        </p:spPr>
        <p:txBody>
          <a:bodyPr/>
          <a:lstStyle/>
          <a:p>
            <a:r>
              <a:rPr lang="en-US" dirty="0"/>
              <a:t>Learn to infuse energy into your delivery to leave a lasting impression.</a:t>
            </a:r>
          </a:p>
          <a:p>
            <a:r>
              <a:rPr lang="en-US" dirty="0"/>
              <a:t>One of the goals of effective communication is to motivate your audience.</a:t>
            </a:r>
          </a:p>
        </p:txBody>
      </p:sp>
      <p:graphicFrame>
        <p:nvGraphicFramePr>
          <p:cNvPr id="8" name="Table Placeholder 2">
            <a:extLst>
              <a:ext uri="{FF2B5EF4-FFF2-40B4-BE49-F238E27FC236}">
                <a16:creationId xmlns:a16="http://schemas.microsoft.com/office/drawing/2014/main" id="{C60AA2D2-28D7-69D7-F6C5-B31DAD3332C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98521189"/>
              </p:ext>
            </p:extLst>
          </p:nvPr>
        </p:nvGraphicFramePr>
        <p:xfrm>
          <a:off x="3670300" y="584200"/>
          <a:ext cx="7930340" cy="396468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82585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70891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70891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01273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746750" cy="3597470"/>
          </a:xfrm>
        </p:spPr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198AA-251D-4446-30C4-8F2FA7F6A72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20000" y="2676525"/>
            <a:ext cx="3947160" cy="3597470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4D1FB21E-CCFB-8E64-064C-DB8195F8684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45036385"/>
              </p:ext>
            </p:extLst>
          </p:nvPr>
        </p:nvGraphicFramePr>
        <p:xfrm>
          <a:off x="593725" y="2628900"/>
          <a:ext cx="10991080" cy="36135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47770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Dashboard </a:t>
            </a:r>
            <a:r>
              <a:rPr lang="en-US" dirty="0" err="1"/>
              <a:t>personalizzata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Machine Learning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Recommender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Ambito</a:t>
            </a:r>
            <a:r>
              <a:rPr lang="en-US" dirty="0"/>
              <a:t> </a:t>
            </a:r>
            <a:r>
              <a:rPr lang="en-US" dirty="0" err="1"/>
              <a:t>Assicurativo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Soluzione</a:t>
            </a:r>
            <a:r>
              <a:rPr lang="en-US" dirty="0"/>
              <a:t> </a:t>
            </a:r>
            <a:r>
              <a:rPr lang="en-US" dirty="0" err="1"/>
              <a:t>Implementata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Questions &amp; Answers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 dirty="0"/>
              <a:t>Dashboard </a:t>
            </a:r>
            <a:r>
              <a:rPr lang="en-US" dirty="0" err="1"/>
              <a:t>Personalizzata</a:t>
            </a:r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DB431A1-9806-9CFE-0E5F-1A5611C2A66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6" r="26817" b="-1"/>
          <a:stretch/>
        </p:blipFill>
        <p:spPr>
          <a:xfrm>
            <a:off x="20" y="-11113"/>
            <a:ext cx="5791180" cy="6880226"/>
          </a:xfrm>
          <a:noFill/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A75C953-F4F2-9441-5482-414E430CCD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/>
          <a:lstStyle/>
          <a:p>
            <a:r>
              <a:rPr lang="en-US" sz="3600" b="0" i="1" dirty="0" err="1"/>
              <a:t>Tutto</a:t>
            </a:r>
            <a:r>
              <a:rPr lang="en-US" sz="3600" b="0" i="1" dirty="0"/>
              <a:t> </a:t>
            </a:r>
            <a:r>
              <a:rPr lang="en-US" sz="3600" b="0" i="1" dirty="0" err="1"/>
              <a:t>ruota</a:t>
            </a:r>
            <a:r>
              <a:rPr lang="en-US" sz="3600" b="0" i="1" dirty="0"/>
              <a:t> </a:t>
            </a:r>
            <a:r>
              <a:rPr lang="en-US" sz="3600" b="0" i="1" dirty="0" err="1"/>
              <a:t>intorno</a:t>
            </a:r>
            <a:r>
              <a:rPr lang="en-US" sz="3600" b="0" i="1" dirty="0"/>
              <a:t> al </a:t>
            </a:r>
            <a:r>
              <a:rPr lang="en-US" sz="3600" b="0" i="1" dirty="0" err="1"/>
              <a:t>cliente</a:t>
            </a:r>
            <a:endParaRPr lang="en-US" sz="3600" b="0" i="1" dirty="0"/>
          </a:p>
        </p:txBody>
      </p:sp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80A4619D-2BA2-FC37-D24A-44889F3B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 err="1"/>
              <a:t>Struttura</a:t>
            </a:r>
            <a:r>
              <a:rPr lang="en-US"/>
              <a:t> Dashboard</a:t>
            </a:r>
          </a:p>
        </p:txBody>
      </p:sp>
      <p:pic>
        <p:nvPicPr>
          <p:cNvPr id="12" name="Picture Placeholder 4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94360" y="2159540"/>
            <a:ext cx="11458210" cy="4620640"/>
          </a:xfrm>
          <a:noFill/>
        </p:spPr>
      </p:pic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Selecting visual aids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memorable: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1"/>
            <a:ext cx="5198269" cy="2305050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810595"/>
            <a:ext cx="5198269" cy="3319513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045075" cy="2994025"/>
          </a:xfrm>
        </p:spPr>
        <p:txBody>
          <a:bodyPr>
            <a:norm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  <a:p>
            <a:endParaRPr lang="en-US" dirty="0"/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0FE134-9032-4C7F-BC57-C7DE3F833363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6D24F1A-6251-4B9A-A918-7D6F3A8F7E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A8ECD1-788F-484B-9043-D957FCFDF1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427</Words>
  <Application>Microsoft Office PowerPoint</Application>
  <PresentationFormat>Widescreen</PresentationFormat>
  <Paragraphs>125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</vt:lpstr>
      <vt:lpstr>Calibri</vt:lpstr>
      <vt:lpstr>Franklin Gothic Book</vt:lpstr>
      <vt:lpstr>Franklin Gothic Demi</vt:lpstr>
      <vt:lpstr>Wingdings</vt:lpstr>
      <vt:lpstr>Custom</vt:lpstr>
      <vt:lpstr>Basic presentation</vt:lpstr>
      <vt:lpstr>Agenda</vt:lpstr>
      <vt:lpstr>Dashboard Personalizzata</vt:lpstr>
      <vt:lpstr>Struttura Dashboard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2023-12-20T08:12:12Z</dcterms:created>
  <dcterms:modified xsi:type="dcterms:W3CDTF">2024-06-12T10:01:37Z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