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jpeg" ContentType="image/jpeg"/>
  <Override PartName="/ppt/media/image4.png" ContentType="image/png"/>
  <Override PartName="/ppt/slides/slide1.xml" ContentType="application/vnd.openxmlformats-officedocument.presentationml.slid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Lst>
  <p:sldIdLst>
    <p:sldId id="256" r:id="rId24"/>
    <p:sldId id="257" r:id="rId25"/>
    <p:sldId id="258" r:id="rId26"/>
    <p:sldId id="259" r:id="rId27"/>
    <p:sldId id="260" r:id="rId28"/>
  </p:sldIdLst>
  <p:sldSz cx="18288000" cy="10287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 Target="slides/slide1.xml"/><Relationship Id="rId25" Type="http://schemas.openxmlformats.org/officeDocument/2006/relationships/slide" Target="slides/slide2.xml"/><Relationship Id="rId26" Type="http://schemas.openxmlformats.org/officeDocument/2006/relationships/slide" Target="slides/slide3.xml"/><Relationship Id="rId27" Type="http://schemas.openxmlformats.org/officeDocument/2006/relationships/slide" Target="slides/slide4.xml"/><Relationship Id="rId28" Type="http://schemas.openxmlformats.org/officeDocument/2006/relationships/slide" Target="slides/slide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8DA7B37-3E41-43BE-9933-95AB22EADFC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F51DB27-9665-491B-997F-1E72E7420D0E}"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FBBBBDCD-934E-4833-AA34-C917D2761BBA}"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1"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32"/>
          </p:nvPr>
        </p:nvSpPr>
        <p:spPr/>
        <p:txBody>
          <a:bodyPr/>
          <a:p>
            <a:r>
              <a:t>Footer</a:t>
            </a:r>
          </a:p>
        </p:txBody>
      </p:sp>
      <p:sp>
        <p:nvSpPr>
          <p:cNvPr id="5" name="PlaceHolder 4"/>
          <p:cNvSpPr>
            <a:spLocks noGrp="1"/>
          </p:cNvSpPr>
          <p:nvPr>
            <p:ph type="sldNum" idx="33"/>
          </p:nvPr>
        </p:nvSpPr>
        <p:spPr/>
        <p:txBody>
          <a:bodyPr/>
          <a:p>
            <a:fld id="{A9D48352-12F3-4917-A536-E5359DE3282F}" type="slidenum">
              <a:t>&lt;#&gt;</a:t>
            </a:fld>
          </a:p>
        </p:txBody>
      </p:sp>
      <p:sp>
        <p:nvSpPr>
          <p:cNvPr id="6" name="PlaceHolder 5"/>
          <p:cNvSpPr>
            <a:spLocks noGrp="1"/>
          </p:cNvSpPr>
          <p:nvPr>
            <p:ph type="dt" idx="3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B3C73542-8111-46E4-BF3B-8C7E32A2770C}" type="slidenum">
              <a:t>&lt;#&gt;</a:t>
            </a:fld>
          </a:p>
        </p:txBody>
      </p:sp>
      <p:sp>
        <p:nvSpPr>
          <p:cNvPr id="4" name="PlaceHolder 3"/>
          <p:cNvSpPr>
            <a:spLocks noGrp="1"/>
          </p:cNvSpPr>
          <p:nvPr>
            <p:ph type="dt" idx="3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C66E9884-7092-4071-B3F2-B0F45ED75120}" type="slidenum">
              <a:t>&lt;#&gt;</a:t>
            </a:fld>
          </a:p>
        </p:txBody>
      </p:sp>
      <p:sp>
        <p:nvSpPr>
          <p:cNvPr id="4" name="PlaceHolder 3"/>
          <p:cNvSpPr>
            <a:spLocks noGrp="1"/>
          </p:cNvSpPr>
          <p:nvPr>
            <p:ph type="dt" idx="37"/>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spTree>
      <p:nvGrpSpPr>
        <p:cNvPr id="1" name=""/>
        <p:cNvGrpSpPr/>
        <p:nvPr/>
      </p:nvGrpSpPr>
      <p:grpSpPr>
        <a:xfrm>
          <a:off x="0" y="0"/>
          <a:ext cx="0" cy="0"/>
          <a:chOff x="0" y="0"/>
          <a:chExt cx="0" cy="0"/>
        </a:xfrm>
      </p:grpSpPr>
      <p:sp>
        <p:nvSpPr>
          <p:cNvPr id="8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8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sldNum" idx="42"/>
          </p:nvPr>
        </p:nvSpPr>
        <p:spPr/>
        <p:txBody>
          <a:bodyPr/>
          <a:p>
            <a:fld id="{33EA5BE0-D749-43B4-A46C-5300F4B37AE9}" type="slidenum">
              <a:t>&lt;#&gt;</a:t>
            </a:fld>
          </a:p>
        </p:txBody>
      </p:sp>
      <p:sp>
        <p:nvSpPr>
          <p:cNvPr id="6" name="PlaceHolder 5"/>
          <p:cNvSpPr>
            <a:spLocks noGrp="1"/>
          </p:cNvSpPr>
          <p:nvPr>
            <p:ph type="dt" idx="40"/>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F3C3CE8A-C238-4CB1-A708-5266059AE733}" type="slidenum">
              <a:t>&lt;#&gt;</a:t>
            </a:fld>
          </a:p>
        </p:txBody>
      </p:sp>
      <p:sp>
        <p:nvSpPr>
          <p:cNvPr id="4" name="PlaceHolder 3"/>
          <p:cNvSpPr>
            <a:spLocks noGrp="1"/>
          </p:cNvSpPr>
          <p:nvPr>
            <p:ph type="dt" idx="4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spTree>
      <p:nvGrpSpPr>
        <p:cNvPr id="1" name=""/>
        <p:cNvGrpSpPr/>
        <p:nvPr/>
      </p:nvGrpSpPr>
      <p:grpSpPr>
        <a:xfrm>
          <a:off x="0" y="0"/>
          <a:ext cx="0" cy="0"/>
          <a:chOff x="0" y="0"/>
          <a:chExt cx="0" cy="0"/>
        </a:xfrm>
      </p:grpSpPr>
      <p:sp>
        <p:nvSpPr>
          <p:cNvPr id="10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01"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02"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47"/>
          </p:nvPr>
        </p:nvSpPr>
        <p:spPr/>
        <p:txBody>
          <a:bodyPr/>
          <a:p>
            <a:r>
              <a:t>Footer</a:t>
            </a:r>
          </a:p>
        </p:txBody>
      </p:sp>
      <p:sp>
        <p:nvSpPr>
          <p:cNvPr id="6" name="PlaceHolder 5"/>
          <p:cNvSpPr>
            <a:spLocks noGrp="1"/>
          </p:cNvSpPr>
          <p:nvPr>
            <p:ph type="sldNum" idx="48"/>
          </p:nvPr>
        </p:nvSpPr>
        <p:spPr/>
        <p:txBody>
          <a:bodyPr/>
          <a:p>
            <a:fld id="{54205874-FE7B-4911-8CC0-787F1D495973}" type="slidenum">
              <a:t>&lt;#&gt;</a:t>
            </a:fld>
          </a:p>
        </p:txBody>
      </p:sp>
      <p:sp>
        <p:nvSpPr>
          <p:cNvPr id="7" name="PlaceHolder 6"/>
          <p:cNvSpPr>
            <a:spLocks noGrp="1"/>
          </p:cNvSpPr>
          <p:nvPr>
            <p:ph type="dt" idx="4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
        <p:nvSpPr>
          <p:cNvPr id="2" name="PlaceHolder 1"/>
          <p:cNvSpPr>
            <a:spLocks noGrp="1"/>
          </p:cNvSpPr>
          <p:nvPr>
            <p:ph type="ftr" idx="50"/>
          </p:nvPr>
        </p:nvSpPr>
        <p:spPr/>
        <p:txBody>
          <a:bodyPr/>
          <a:p>
            <a:r>
              <a:t>Footer</a:t>
            </a:r>
          </a:p>
        </p:txBody>
      </p:sp>
      <p:sp>
        <p:nvSpPr>
          <p:cNvPr id="3" name="PlaceHolder 2"/>
          <p:cNvSpPr>
            <a:spLocks noGrp="1"/>
          </p:cNvSpPr>
          <p:nvPr>
            <p:ph type="sldNum" idx="51"/>
          </p:nvPr>
        </p:nvSpPr>
        <p:spPr/>
        <p:txBody>
          <a:bodyPr/>
          <a:p>
            <a:fld id="{0A971799-417B-4D34-9631-78D995AE93CD}" type="slidenum">
              <a:t>&lt;#&gt;</a:t>
            </a:fld>
          </a:p>
        </p:txBody>
      </p:sp>
      <p:sp>
        <p:nvSpPr>
          <p:cNvPr id="4" name="PlaceHolder 3"/>
          <p:cNvSpPr>
            <a:spLocks noGrp="1"/>
          </p:cNvSpPr>
          <p:nvPr>
            <p:ph type="dt" idx="49"/>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
    <p:spTree>
      <p:nvGrpSpPr>
        <p:cNvPr id="1" name=""/>
        <p:cNvGrpSpPr/>
        <p:nvPr/>
      </p:nvGrpSpPr>
      <p:grpSpPr>
        <a:xfrm>
          <a:off x="0" y="0"/>
          <a:ext cx="0" cy="0"/>
          <a:chOff x="0" y="0"/>
          <a:chExt cx="0" cy="0"/>
        </a:xfrm>
      </p:grpSpPr>
      <p:sp>
        <p:nvSpPr>
          <p:cNvPr id="11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53"/>
          </p:nvPr>
        </p:nvSpPr>
        <p:spPr/>
        <p:txBody>
          <a:bodyPr/>
          <a:p>
            <a:r>
              <a:t>Footer</a:t>
            </a:r>
          </a:p>
        </p:txBody>
      </p:sp>
      <p:sp>
        <p:nvSpPr>
          <p:cNvPr id="4" name="PlaceHolder 3"/>
          <p:cNvSpPr>
            <a:spLocks noGrp="1"/>
          </p:cNvSpPr>
          <p:nvPr>
            <p:ph type="sldNum" idx="54"/>
          </p:nvPr>
        </p:nvSpPr>
        <p:spPr/>
        <p:txBody>
          <a:bodyPr/>
          <a:p>
            <a:fld id="{B8E9A23A-3201-4D69-A9C8-32D39E07CCE3}" type="slidenum">
              <a:t>&lt;#&gt;</a:t>
            </a:fld>
          </a:p>
        </p:txBody>
      </p:sp>
      <p:sp>
        <p:nvSpPr>
          <p:cNvPr id="5" name="PlaceHolder 4"/>
          <p:cNvSpPr>
            <a:spLocks noGrp="1"/>
          </p:cNvSpPr>
          <p:nvPr>
            <p:ph type="dt" idx="5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FF3FA58-836B-40C2-892C-B021797A41B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spTree>
      <p:nvGrpSpPr>
        <p:cNvPr id="1" name=""/>
        <p:cNvGrpSpPr/>
        <p:nvPr/>
      </p:nvGrpSpPr>
      <p:grpSpPr>
        <a:xfrm>
          <a:off x="0" y="0"/>
          <a:ext cx="0" cy="0"/>
          <a:chOff x="0" y="0"/>
          <a:chExt cx="0" cy="0"/>
        </a:xfrm>
      </p:grpSpPr>
      <p:sp>
        <p:nvSpPr>
          <p:cNvPr id="2" name="PlaceHolder 1"/>
          <p:cNvSpPr>
            <a:spLocks noGrp="1"/>
          </p:cNvSpPr>
          <p:nvPr>
            <p:ph type="ftr" idx="56"/>
          </p:nvPr>
        </p:nvSpPr>
        <p:spPr/>
        <p:txBody>
          <a:bodyPr/>
          <a:p>
            <a:r>
              <a:t>Footer</a:t>
            </a:r>
          </a:p>
        </p:txBody>
      </p:sp>
      <p:sp>
        <p:nvSpPr>
          <p:cNvPr id="3" name="PlaceHolder 2"/>
          <p:cNvSpPr>
            <a:spLocks noGrp="1"/>
          </p:cNvSpPr>
          <p:nvPr>
            <p:ph type="sldNum" idx="57"/>
          </p:nvPr>
        </p:nvSpPr>
        <p:spPr/>
        <p:txBody>
          <a:bodyPr/>
          <a:p>
            <a:fld id="{50F5BD0A-5134-4665-BEF5-45257EB225F0}" type="slidenum">
              <a:t>&lt;#&gt;</a:t>
            </a:fld>
          </a:p>
        </p:txBody>
      </p:sp>
      <p:sp>
        <p:nvSpPr>
          <p:cNvPr id="4" name="PlaceHolder 3"/>
          <p:cNvSpPr>
            <a:spLocks noGrp="1"/>
          </p:cNvSpPr>
          <p:nvPr>
            <p:ph type="dt" idx="5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59"/>
          </p:nvPr>
        </p:nvSpPr>
        <p:spPr/>
        <p:txBody>
          <a:bodyPr/>
          <a:p>
            <a:r>
              <a:t>Footer</a:t>
            </a:r>
          </a:p>
        </p:txBody>
      </p:sp>
      <p:sp>
        <p:nvSpPr>
          <p:cNvPr id="3" name="PlaceHolder 2"/>
          <p:cNvSpPr>
            <a:spLocks noGrp="1"/>
          </p:cNvSpPr>
          <p:nvPr>
            <p:ph type="sldNum" idx="60"/>
          </p:nvPr>
        </p:nvSpPr>
        <p:spPr/>
        <p:txBody>
          <a:bodyPr/>
          <a:p>
            <a:fld id="{5EED344E-7E76-4334-863C-A7B4098BC087}" type="slidenum">
              <a:t>&lt;#&gt;</a:t>
            </a:fld>
          </a:p>
        </p:txBody>
      </p:sp>
      <p:sp>
        <p:nvSpPr>
          <p:cNvPr id="4" name="PlaceHolder 3"/>
          <p:cNvSpPr>
            <a:spLocks noGrp="1"/>
          </p:cNvSpPr>
          <p:nvPr>
            <p:ph type="dt" idx="58"/>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0">
    <p:spTree>
      <p:nvGrpSpPr>
        <p:cNvPr id="1" name=""/>
        <p:cNvGrpSpPr/>
        <p:nvPr/>
      </p:nvGrpSpPr>
      <p:grpSpPr>
        <a:xfrm>
          <a:off x="0" y="0"/>
          <a:ext cx="0" cy="0"/>
          <a:chOff x="0" y="0"/>
          <a:chExt cx="0" cy="0"/>
        </a:xfrm>
      </p:grpSpPr>
      <p:sp>
        <p:nvSpPr>
          <p:cNvPr id="2" name="PlaceHolder 1"/>
          <p:cNvSpPr>
            <a:spLocks noGrp="1"/>
          </p:cNvSpPr>
          <p:nvPr>
            <p:ph type="ftr" idx="62"/>
          </p:nvPr>
        </p:nvSpPr>
        <p:spPr/>
        <p:txBody>
          <a:bodyPr/>
          <a:p>
            <a:r>
              <a:t>Footer</a:t>
            </a:r>
          </a:p>
        </p:txBody>
      </p:sp>
      <p:sp>
        <p:nvSpPr>
          <p:cNvPr id="3" name="PlaceHolder 2"/>
          <p:cNvSpPr>
            <a:spLocks noGrp="1"/>
          </p:cNvSpPr>
          <p:nvPr>
            <p:ph type="sldNum" idx="63"/>
          </p:nvPr>
        </p:nvSpPr>
        <p:spPr/>
        <p:txBody>
          <a:bodyPr/>
          <a:p>
            <a:fld id="{E0E7E632-5749-49CE-BF33-451EE1FD55D2}" type="slidenum">
              <a:t>&lt;#&gt;</a:t>
            </a:fld>
          </a:p>
        </p:txBody>
      </p:sp>
      <p:sp>
        <p:nvSpPr>
          <p:cNvPr id="4" name="PlaceHolder 3"/>
          <p:cNvSpPr>
            <a:spLocks noGrp="1"/>
          </p:cNvSpPr>
          <p:nvPr>
            <p:ph type="dt" idx="6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132B07F-AA53-48F3-A85F-84E9D27A9EEE}"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2"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42C6784-E1B5-4A10-8291-DF191F00795F}"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896D93C5-AA62-4E86-B549-C7AB46134290}"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8F575BFC-F7D5-4E4D-812F-9C0DDD8BE856}"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431841E6-49D8-419E-851A-AEB5EAFE8642}"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73C827C0-2BED-4610-81EF-F2CD6D2CEF53}"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 name="PlaceHolder 2"/>
          <p:cNvSpPr>
            <a:spLocks noGrp="1"/>
          </p:cNvSpPr>
          <p:nvPr>
            <p:ph type="dt" idx="1"/>
          </p:nvPr>
        </p:nvSpPr>
        <p:spPr>
          <a:xfrm>
            <a:off x="609480" y="803916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Calibri"/>
              </a:defRPr>
            </a:lvl1pPr>
          </a:lstStyle>
          <a:p>
            <a:pPr indent="0" defTabSz="914400">
              <a:lnSpc>
                <a:spcPct val="100000"/>
              </a:lnSpc>
              <a:buNone/>
            </a:pPr>
            <a:r>
              <a:rPr b="0" lang="en-US" sz="1800" spc="-1" strike="noStrike">
                <a:solidFill>
                  <a:schemeClr val="dk1"/>
                </a:solidFill>
                <a:latin typeface="Calibri"/>
              </a:rPr>
              <a:t>&lt;date/time&gt;</a:t>
            </a:r>
            <a:endParaRPr b="0" lang="en-US" sz="1800" spc="-1" strike="noStrike">
              <a:solidFill>
                <a:srgbClr val="000000"/>
              </a:solidFill>
              <a:latin typeface="Times New Roman"/>
            </a:endParaRPr>
          </a:p>
        </p:txBody>
      </p:sp>
      <p:sp>
        <p:nvSpPr>
          <p:cNvPr id="2" name="PlaceHolder 3"/>
          <p:cNvSpPr>
            <a:spLocks noGrp="1"/>
          </p:cNvSpPr>
          <p:nvPr>
            <p:ph type="ftr" idx="2"/>
          </p:nvPr>
        </p:nvSpPr>
        <p:spPr>
          <a:xfrm>
            <a:off x="152280" y="9667800"/>
            <a:ext cx="289512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pc="-1" strike="noStrike">
                <a:solidFill>
                  <a:schemeClr val="dk1">
                    <a:tint val="75000"/>
                  </a:schemeClr>
                </a:solidFill>
                <a:latin typeface="Calibri"/>
              </a:defRPr>
            </a:lvl1pPr>
          </a:lstStyle>
          <a:p>
            <a:pPr indent="0" algn="ctr" defTabSz="914400">
              <a:lnSpc>
                <a:spcPct val="100000"/>
              </a:lnSpc>
              <a:buNone/>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3" name="PlaceHolder 4"/>
          <p:cNvSpPr>
            <a:spLocks noGrp="1"/>
          </p:cNvSpPr>
          <p:nvPr>
            <p:ph type="sldNum" idx="3"/>
          </p:nvPr>
        </p:nvSpPr>
        <p:spPr>
          <a:xfrm>
            <a:off x="15621120" y="966780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4CEC52B2-D74F-4733-8651-113A9DA65CF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55"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57" name="PlaceHolder 4"/>
          <p:cNvSpPr>
            <a:spLocks noGrp="1"/>
          </p:cNvSpPr>
          <p:nvPr>
            <p:ph type="dt" idx="25"/>
          </p:nvPr>
        </p:nvSpPr>
        <p:spPr>
          <a:xfrm>
            <a:off x="609480" y="803916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Calibri"/>
              </a:defRPr>
            </a:lvl1pPr>
          </a:lstStyle>
          <a:p>
            <a:pPr indent="0" defTabSz="914400">
              <a:lnSpc>
                <a:spcPct val="100000"/>
              </a:lnSpc>
              <a:buNone/>
            </a:pPr>
            <a:r>
              <a:rPr b="0" lang="en-US" sz="1800" spc="-1" strike="noStrike">
                <a:solidFill>
                  <a:schemeClr val="dk1"/>
                </a:solidFill>
                <a:latin typeface="Calibri"/>
              </a:rPr>
              <a:t>&lt;date/time&gt;</a:t>
            </a:r>
            <a:endParaRPr b="0" lang="en-US" sz="1800" spc="-1" strike="noStrike">
              <a:solidFill>
                <a:srgbClr val="000000"/>
              </a:solidFill>
              <a:latin typeface="Times New Roman"/>
            </a:endParaRPr>
          </a:p>
        </p:txBody>
      </p:sp>
      <p:sp>
        <p:nvSpPr>
          <p:cNvPr id="58" name="PlaceHolder 5"/>
          <p:cNvSpPr>
            <a:spLocks noGrp="1"/>
          </p:cNvSpPr>
          <p:nvPr>
            <p:ph type="ftr" idx="26"/>
          </p:nvPr>
        </p:nvSpPr>
        <p:spPr>
          <a:xfrm>
            <a:off x="152280" y="9667800"/>
            <a:ext cx="289512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pc="-1" strike="noStrike">
                <a:solidFill>
                  <a:schemeClr val="dk1">
                    <a:tint val="75000"/>
                  </a:schemeClr>
                </a:solidFill>
                <a:latin typeface="Calibri"/>
              </a:defRPr>
            </a:lvl1pPr>
          </a:lstStyle>
          <a:p>
            <a:pPr indent="0" algn="ctr" defTabSz="914400">
              <a:lnSpc>
                <a:spcPct val="100000"/>
              </a:lnSpc>
              <a:buNone/>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59" name="PlaceHolder 6"/>
          <p:cNvSpPr>
            <a:spLocks noGrp="1"/>
          </p:cNvSpPr>
          <p:nvPr>
            <p:ph type="sldNum" idx="27"/>
          </p:nvPr>
        </p:nvSpPr>
        <p:spPr>
          <a:xfrm>
            <a:off x="15621120" y="966780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1D2CCA69-BDCC-4793-B890-B6165C3F64B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61"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2"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63" name="PlaceHolder 4"/>
          <p:cNvSpPr>
            <a:spLocks noGrp="1"/>
          </p:cNvSpPr>
          <p:nvPr>
            <p:ph type="dt" idx="28"/>
          </p:nvPr>
        </p:nvSpPr>
        <p:spPr>
          <a:xfrm>
            <a:off x="609480" y="803916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Calibri"/>
              </a:defRPr>
            </a:lvl1pPr>
          </a:lstStyle>
          <a:p>
            <a:pPr indent="0" defTabSz="914400">
              <a:lnSpc>
                <a:spcPct val="100000"/>
              </a:lnSpc>
              <a:buNone/>
            </a:pPr>
            <a:r>
              <a:rPr b="0" lang="en-US" sz="1800" spc="-1" strike="noStrike">
                <a:solidFill>
                  <a:schemeClr val="dk1"/>
                </a:solidFill>
                <a:latin typeface="Calibri"/>
              </a:rPr>
              <a:t>&lt;date/time&gt;</a:t>
            </a:r>
            <a:endParaRPr b="0" lang="en-US" sz="1800" spc="-1" strike="noStrike">
              <a:solidFill>
                <a:srgbClr val="000000"/>
              </a:solidFill>
              <a:latin typeface="Times New Roman"/>
            </a:endParaRPr>
          </a:p>
        </p:txBody>
      </p:sp>
      <p:sp>
        <p:nvSpPr>
          <p:cNvPr id="64" name="PlaceHolder 5"/>
          <p:cNvSpPr>
            <a:spLocks noGrp="1"/>
          </p:cNvSpPr>
          <p:nvPr>
            <p:ph type="ftr" idx="29"/>
          </p:nvPr>
        </p:nvSpPr>
        <p:spPr>
          <a:xfrm>
            <a:off x="152280" y="9667800"/>
            <a:ext cx="289512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pc="-1" strike="noStrike">
                <a:solidFill>
                  <a:schemeClr val="dk1">
                    <a:tint val="75000"/>
                  </a:schemeClr>
                </a:solidFill>
                <a:latin typeface="Calibri"/>
              </a:defRPr>
            </a:lvl1pPr>
          </a:lstStyle>
          <a:p>
            <a:pPr indent="0" algn="ctr" defTabSz="914400">
              <a:lnSpc>
                <a:spcPct val="100000"/>
              </a:lnSpc>
              <a:buNone/>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65" name="PlaceHolder 6"/>
          <p:cNvSpPr>
            <a:spLocks noGrp="1"/>
          </p:cNvSpPr>
          <p:nvPr>
            <p:ph type="sldNum" idx="30"/>
          </p:nvPr>
        </p:nvSpPr>
        <p:spPr>
          <a:xfrm>
            <a:off x="15621120" y="966780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2F7F835A-C292-49DA-80A8-636BFA3BBD14}"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2286000" y="1684440"/>
            <a:ext cx="13715640" cy="358092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Aptos Display"/>
              </a:rPr>
              <a:t>Click to edit Master title style</a:t>
            </a:r>
            <a:endParaRPr b="0" lang="en-US" sz="6000" spc="-1" strike="noStrike">
              <a:solidFill>
                <a:schemeClr val="dk1"/>
              </a:solidFill>
              <a:latin typeface="Aptos"/>
            </a:endParaRPr>
          </a:p>
        </p:txBody>
      </p:sp>
      <p:sp>
        <p:nvSpPr>
          <p:cNvPr id="67" name="PlaceHolder 2"/>
          <p:cNvSpPr>
            <a:spLocks noGrp="1"/>
          </p:cNvSpPr>
          <p:nvPr>
            <p:ph type="dt" idx="31"/>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68" name="PlaceHolder 3"/>
          <p:cNvSpPr>
            <a:spLocks noGrp="1"/>
          </p:cNvSpPr>
          <p:nvPr>
            <p:ph type="ftr" idx="32"/>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9" name="PlaceHolder 4"/>
          <p:cNvSpPr>
            <a:spLocks noGrp="1"/>
          </p:cNvSpPr>
          <p:nvPr>
            <p:ph type="sldNum" idx="33"/>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5A4C3E2C-552F-471F-A41C-0C2BA95C13CC}"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1257480" y="547560"/>
            <a:ext cx="15773040" cy="198864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ptos Display"/>
              </a:rPr>
              <a:t>Click to edit Master title style</a:t>
            </a:r>
            <a:endParaRPr b="0" lang="en-US" sz="4400" spc="-1" strike="noStrike">
              <a:solidFill>
                <a:schemeClr val="dk1"/>
              </a:solidFill>
              <a:latin typeface="Aptos"/>
            </a:endParaRPr>
          </a:p>
        </p:txBody>
      </p:sp>
      <p:sp>
        <p:nvSpPr>
          <p:cNvPr id="73" name="PlaceHolder 2"/>
          <p:cNvSpPr>
            <a:spLocks noGrp="1"/>
          </p:cNvSpPr>
          <p:nvPr>
            <p:ph type="body"/>
          </p:nvPr>
        </p:nvSpPr>
        <p:spPr>
          <a:xfrm>
            <a:off x="1257480" y="2738520"/>
            <a:ext cx="15773040" cy="652752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Aptos"/>
              </a:rPr>
              <a:t>Click to edit Master text styles</a:t>
            </a:r>
            <a:endParaRPr b="0" lang="en-US"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Aptos"/>
              </a:rPr>
              <a:t>Second level</a:t>
            </a:r>
            <a:endParaRPr b="0" lang="en-US"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Aptos"/>
              </a:rPr>
              <a:t>Third level</a:t>
            </a:r>
            <a:endParaRPr b="0" lang="en-US"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Fourth level</a:t>
            </a:r>
            <a:endParaRPr b="0" lang="en-US"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Fifth level</a:t>
            </a:r>
            <a:endParaRPr b="0" lang="en-US" sz="1800" spc="-1" strike="noStrike">
              <a:solidFill>
                <a:schemeClr val="dk1"/>
              </a:solidFill>
              <a:latin typeface="Aptos"/>
            </a:endParaRPr>
          </a:p>
        </p:txBody>
      </p:sp>
      <p:sp>
        <p:nvSpPr>
          <p:cNvPr id="74" name="PlaceHolder 3"/>
          <p:cNvSpPr>
            <a:spLocks noGrp="1"/>
          </p:cNvSpPr>
          <p:nvPr>
            <p:ph type="dt" idx="34"/>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75" name="PlaceHolder 4"/>
          <p:cNvSpPr>
            <a:spLocks noGrp="1"/>
          </p:cNvSpPr>
          <p:nvPr>
            <p:ph type="ftr" idx="35"/>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6" name="PlaceHolder 5"/>
          <p:cNvSpPr>
            <a:spLocks noGrp="1"/>
          </p:cNvSpPr>
          <p:nvPr>
            <p:ph type="sldNum" idx="36"/>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9AF0828A-9DC6-4156-AA59-800CF6A792F8}"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13087440" y="547560"/>
            <a:ext cx="3943080" cy="871812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Aptos Display"/>
              </a:rPr>
              <a:t>Click to edit Master title style</a:t>
            </a:r>
            <a:endParaRPr b="0" lang="en-US" sz="4400" spc="-1" strike="noStrike">
              <a:solidFill>
                <a:schemeClr val="dk1"/>
              </a:solidFill>
              <a:latin typeface="Aptos"/>
            </a:endParaRPr>
          </a:p>
        </p:txBody>
      </p:sp>
      <p:sp>
        <p:nvSpPr>
          <p:cNvPr id="78" name="PlaceHolder 2"/>
          <p:cNvSpPr>
            <a:spLocks noGrp="1"/>
          </p:cNvSpPr>
          <p:nvPr>
            <p:ph type="body"/>
          </p:nvPr>
        </p:nvSpPr>
        <p:spPr>
          <a:xfrm>
            <a:off x="1257480" y="547560"/>
            <a:ext cx="11677320" cy="871812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Aptos"/>
              </a:rPr>
              <a:t>Click to edit Master text styles</a:t>
            </a:r>
            <a:endParaRPr b="0" lang="en-US"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Aptos"/>
              </a:rPr>
              <a:t>Second level</a:t>
            </a:r>
            <a:endParaRPr b="0" lang="en-US"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Aptos"/>
              </a:rPr>
              <a:t>Third level</a:t>
            </a:r>
            <a:endParaRPr b="0" lang="en-US"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Fourth level</a:t>
            </a:r>
            <a:endParaRPr b="0" lang="en-US"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Fifth level</a:t>
            </a:r>
            <a:endParaRPr b="0" lang="en-US" sz="1800" spc="-1" strike="noStrike">
              <a:solidFill>
                <a:schemeClr val="dk1"/>
              </a:solidFill>
              <a:latin typeface="Aptos"/>
            </a:endParaRPr>
          </a:p>
        </p:txBody>
      </p:sp>
      <p:sp>
        <p:nvSpPr>
          <p:cNvPr id="79" name="PlaceHolder 3"/>
          <p:cNvSpPr>
            <a:spLocks noGrp="1"/>
          </p:cNvSpPr>
          <p:nvPr>
            <p:ph type="dt" idx="37"/>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80" name="PlaceHolder 4"/>
          <p:cNvSpPr>
            <a:spLocks noGrp="1"/>
          </p:cNvSpPr>
          <p:nvPr>
            <p:ph type="ftr" idx="38"/>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1" name="PlaceHolder 5"/>
          <p:cNvSpPr>
            <a:spLocks noGrp="1"/>
          </p:cNvSpPr>
          <p:nvPr>
            <p:ph type="sldNum" idx="39"/>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B488C563-36F6-4C81-8791-FE497D2D4492}"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257480" y="547560"/>
            <a:ext cx="15773040" cy="198864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ptos Display"/>
              </a:rPr>
              <a:t>Click to edit Master title style</a:t>
            </a:r>
            <a:endParaRPr b="0" lang="en-US" sz="4400" spc="-1" strike="noStrike">
              <a:solidFill>
                <a:schemeClr val="dk1"/>
              </a:solidFill>
              <a:latin typeface="Aptos"/>
            </a:endParaRPr>
          </a:p>
        </p:txBody>
      </p:sp>
      <p:sp>
        <p:nvSpPr>
          <p:cNvPr id="83" name="PlaceHolder 2"/>
          <p:cNvSpPr>
            <a:spLocks noGrp="1"/>
          </p:cNvSpPr>
          <p:nvPr>
            <p:ph type="body"/>
          </p:nvPr>
        </p:nvSpPr>
        <p:spPr>
          <a:xfrm>
            <a:off x="1257480" y="2738520"/>
            <a:ext cx="15773040" cy="65275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Aptos"/>
              </a:rPr>
              <a:t>Click to edit Master text styles</a:t>
            </a:r>
            <a:endParaRPr b="0" lang="en-US"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Aptos"/>
              </a:rPr>
              <a:t>Second level</a:t>
            </a:r>
            <a:endParaRPr b="0" lang="en-US"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Aptos"/>
              </a:rPr>
              <a:t>Third level</a:t>
            </a:r>
            <a:endParaRPr b="0" lang="en-US"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Fourth level</a:t>
            </a:r>
            <a:endParaRPr b="0" lang="en-US"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Fifth level</a:t>
            </a:r>
            <a:endParaRPr b="0" lang="en-US" sz="1800" spc="-1" strike="noStrike">
              <a:solidFill>
                <a:schemeClr val="dk1"/>
              </a:solidFill>
              <a:latin typeface="Aptos"/>
            </a:endParaRPr>
          </a:p>
        </p:txBody>
      </p:sp>
      <p:sp>
        <p:nvSpPr>
          <p:cNvPr id="84" name="PlaceHolder 3"/>
          <p:cNvSpPr>
            <a:spLocks noGrp="1"/>
          </p:cNvSpPr>
          <p:nvPr>
            <p:ph type="dt" idx="40"/>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85" name="PlaceHolder 4"/>
          <p:cNvSpPr>
            <a:spLocks noGrp="1"/>
          </p:cNvSpPr>
          <p:nvPr>
            <p:ph type="ftr" idx="41"/>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6" name="PlaceHolder 5"/>
          <p:cNvSpPr>
            <a:spLocks noGrp="1"/>
          </p:cNvSpPr>
          <p:nvPr>
            <p:ph type="sldNum" idx="42"/>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2855C6D6-5DC0-468E-9193-BA1920423671}"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1247760" y="2565360"/>
            <a:ext cx="15773040" cy="42778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Aptos Display"/>
              </a:rPr>
              <a:t>Click to edit Master title style</a:t>
            </a:r>
            <a:endParaRPr b="0" lang="en-US" sz="6000" spc="-1" strike="noStrike">
              <a:solidFill>
                <a:schemeClr val="dk1"/>
              </a:solidFill>
              <a:latin typeface="Aptos"/>
            </a:endParaRPr>
          </a:p>
        </p:txBody>
      </p:sp>
      <p:sp>
        <p:nvSpPr>
          <p:cNvPr id="90" name="PlaceHolder 2"/>
          <p:cNvSpPr>
            <a:spLocks noGrp="1"/>
          </p:cNvSpPr>
          <p:nvPr>
            <p:ph type="body"/>
          </p:nvPr>
        </p:nvSpPr>
        <p:spPr>
          <a:xfrm>
            <a:off x="1247760" y="6885000"/>
            <a:ext cx="15773040" cy="22492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82000"/>
                  </a:schemeClr>
                </a:solidFill>
                <a:latin typeface="Aptos"/>
              </a:rPr>
              <a:t>Click to edit Master text styles</a:t>
            </a:r>
            <a:endParaRPr b="0" lang="en-US" sz="2400" spc="-1" strike="noStrike">
              <a:solidFill>
                <a:schemeClr val="dk1"/>
              </a:solidFill>
              <a:latin typeface="Aptos"/>
            </a:endParaRPr>
          </a:p>
        </p:txBody>
      </p:sp>
      <p:sp>
        <p:nvSpPr>
          <p:cNvPr id="91" name="PlaceHolder 3"/>
          <p:cNvSpPr>
            <a:spLocks noGrp="1"/>
          </p:cNvSpPr>
          <p:nvPr>
            <p:ph type="dt" idx="43"/>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92" name="PlaceHolder 4"/>
          <p:cNvSpPr>
            <a:spLocks noGrp="1"/>
          </p:cNvSpPr>
          <p:nvPr>
            <p:ph type="ftr" idx="44"/>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3" name="PlaceHolder 5"/>
          <p:cNvSpPr>
            <a:spLocks noGrp="1"/>
          </p:cNvSpPr>
          <p:nvPr>
            <p:ph type="sldNum" idx="45"/>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65B249D0-7812-4120-AD3D-79E520C5AD1E}"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257480" y="547560"/>
            <a:ext cx="15773040" cy="198864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ptos Display"/>
              </a:rPr>
              <a:t>Click to edit Master title style</a:t>
            </a:r>
            <a:endParaRPr b="0" lang="en-US" sz="4400" spc="-1" strike="noStrike">
              <a:solidFill>
                <a:schemeClr val="dk1"/>
              </a:solidFill>
              <a:latin typeface="Aptos"/>
            </a:endParaRPr>
          </a:p>
        </p:txBody>
      </p:sp>
      <p:sp>
        <p:nvSpPr>
          <p:cNvPr id="95" name="PlaceHolder 2"/>
          <p:cNvSpPr>
            <a:spLocks noGrp="1"/>
          </p:cNvSpPr>
          <p:nvPr>
            <p:ph type="body"/>
          </p:nvPr>
        </p:nvSpPr>
        <p:spPr>
          <a:xfrm>
            <a:off x="1257480" y="2738520"/>
            <a:ext cx="7810200" cy="65275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Aptos"/>
              </a:rPr>
              <a:t>Click to edit Master text styles</a:t>
            </a:r>
            <a:endParaRPr b="0" lang="en-US"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Aptos"/>
              </a:rPr>
              <a:t>Second level</a:t>
            </a:r>
            <a:endParaRPr b="0" lang="en-US"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Aptos"/>
              </a:rPr>
              <a:t>Third level</a:t>
            </a:r>
            <a:endParaRPr b="0" lang="en-US"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Fourth level</a:t>
            </a:r>
            <a:endParaRPr b="0" lang="en-US"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Fifth level</a:t>
            </a:r>
            <a:endParaRPr b="0" lang="en-US" sz="1800" spc="-1" strike="noStrike">
              <a:solidFill>
                <a:schemeClr val="dk1"/>
              </a:solidFill>
              <a:latin typeface="Aptos"/>
            </a:endParaRPr>
          </a:p>
        </p:txBody>
      </p:sp>
      <p:sp>
        <p:nvSpPr>
          <p:cNvPr id="96" name="PlaceHolder 3"/>
          <p:cNvSpPr>
            <a:spLocks noGrp="1"/>
          </p:cNvSpPr>
          <p:nvPr>
            <p:ph type="body"/>
          </p:nvPr>
        </p:nvSpPr>
        <p:spPr>
          <a:xfrm>
            <a:off x="9220320" y="2738520"/>
            <a:ext cx="7810200" cy="65275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Aptos"/>
              </a:rPr>
              <a:t>Click to edit Master text styles</a:t>
            </a:r>
            <a:endParaRPr b="0" lang="en-US"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Aptos"/>
              </a:rPr>
              <a:t>Second level</a:t>
            </a:r>
            <a:endParaRPr b="0" lang="en-US"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Aptos"/>
              </a:rPr>
              <a:t>Third level</a:t>
            </a:r>
            <a:endParaRPr b="0" lang="en-US"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Fourth level</a:t>
            </a:r>
            <a:endParaRPr b="0" lang="en-US"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Fifth level</a:t>
            </a:r>
            <a:endParaRPr b="0" lang="en-US" sz="1800" spc="-1" strike="noStrike">
              <a:solidFill>
                <a:schemeClr val="dk1"/>
              </a:solidFill>
              <a:latin typeface="Aptos"/>
            </a:endParaRPr>
          </a:p>
        </p:txBody>
      </p:sp>
      <p:sp>
        <p:nvSpPr>
          <p:cNvPr id="97" name="PlaceHolder 4"/>
          <p:cNvSpPr>
            <a:spLocks noGrp="1"/>
          </p:cNvSpPr>
          <p:nvPr>
            <p:ph type="dt" idx="46"/>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98" name="PlaceHolder 5"/>
          <p:cNvSpPr>
            <a:spLocks noGrp="1"/>
          </p:cNvSpPr>
          <p:nvPr>
            <p:ph type="ftr" idx="47"/>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9" name="PlaceHolder 6"/>
          <p:cNvSpPr>
            <a:spLocks noGrp="1"/>
          </p:cNvSpPr>
          <p:nvPr>
            <p:ph type="sldNum" idx="48"/>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50972F22-4D3C-4574-B685-9AF5B8E3F05A}"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1260360" y="547560"/>
            <a:ext cx="15773040" cy="198864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ptos Display"/>
              </a:rPr>
              <a:t>Click to edit Master title style</a:t>
            </a:r>
            <a:endParaRPr b="0" lang="en-US" sz="4400" spc="-1" strike="noStrike">
              <a:solidFill>
                <a:schemeClr val="dk1"/>
              </a:solidFill>
              <a:latin typeface="Aptos"/>
            </a:endParaRPr>
          </a:p>
        </p:txBody>
      </p:sp>
      <p:sp>
        <p:nvSpPr>
          <p:cNvPr id="104" name="PlaceHolder 2"/>
          <p:cNvSpPr>
            <a:spLocks noGrp="1"/>
          </p:cNvSpPr>
          <p:nvPr>
            <p:ph type="body"/>
          </p:nvPr>
        </p:nvSpPr>
        <p:spPr>
          <a:xfrm>
            <a:off x="1260360" y="2522520"/>
            <a:ext cx="7735680" cy="123480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Aptos"/>
              </a:rPr>
              <a:t>Click to edit Master text styles</a:t>
            </a:r>
            <a:endParaRPr b="0" lang="en-US" sz="2400" spc="-1" strike="noStrike">
              <a:solidFill>
                <a:schemeClr val="dk1"/>
              </a:solidFill>
              <a:latin typeface="Aptos"/>
            </a:endParaRPr>
          </a:p>
        </p:txBody>
      </p:sp>
      <p:sp>
        <p:nvSpPr>
          <p:cNvPr id="105" name="PlaceHolder 3"/>
          <p:cNvSpPr>
            <a:spLocks noGrp="1"/>
          </p:cNvSpPr>
          <p:nvPr>
            <p:ph type="body"/>
          </p:nvPr>
        </p:nvSpPr>
        <p:spPr>
          <a:xfrm>
            <a:off x="1260360" y="3757680"/>
            <a:ext cx="7735680" cy="55274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Aptos"/>
              </a:rPr>
              <a:t>Click to edit Master text styles</a:t>
            </a:r>
            <a:endParaRPr b="0" lang="en-US"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Aptos"/>
              </a:rPr>
              <a:t>Second level</a:t>
            </a:r>
            <a:endParaRPr b="0" lang="en-US"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Aptos"/>
              </a:rPr>
              <a:t>Third level</a:t>
            </a:r>
            <a:endParaRPr b="0" lang="en-US"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Fourth level</a:t>
            </a:r>
            <a:endParaRPr b="0" lang="en-US"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Fifth level</a:t>
            </a:r>
            <a:endParaRPr b="0" lang="en-US" sz="1800" spc="-1" strike="noStrike">
              <a:solidFill>
                <a:schemeClr val="dk1"/>
              </a:solidFill>
              <a:latin typeface="Aptos"/>
            </a:endParaRPr>
          </a:p>
        </p:txBody>
      </p:sp>
      <p:sp>
        <p:nvSpPr>
          <p:cNvPr id="106" name="PlaceHolder 4"/>
          <p:cNvSpPr>
            <a:spLocks noGrp="1"/>
          </p:cNvSpPr>
          <p:nvPr>
            <p:ph type="body"/>
          </p:nvPr>
        </p:nvSpPr>
        <p:spPr>
          <a:xfrm>
            <a:off x="9258480" y="2522520"/>
            <a:ext cx="7775280" cy="123480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Aptos"/>
              </a:rPr>
              <a:t>Click to edit Master text styles</a:t>
            </a:r>
            <a:endParaRPr b="0" lang="en-US" sz="2400" spc="-1" strike="noStrike">
              <a:solidFill>
                <a:schemeClr val="dk1"/>
              </a:solidFill>
              <a:latin typeface="Aptos"/>
            </a:endParaRPr>
          </a:p>
        </p:txBody>
      </p:sp>
      <p:sp>
        <p:nvSpPr>
          <p:cNvPr id="107" name="PlaceHolder 5"/>
          <p:cNvSpPr>
            <a:spLocks noGrp="1"/>
          </p:cNvSpPr>
          <p:nvPr>
            <p:ph type="body"/>
          </p:nvPr>
        </p:nvSpPr>
        <p:spPr>
          <a:xfrm>
            <a:off x="9258480" y="3757680"/>
            <a:ext cx="7775280" cy="55274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Aptos"/>
              </a:rPr>
              <a:t>Click to edit Master text styles</a:t>
            </a:r>
            <a:endParaRPr b="0" lang="en-US"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Aptos"/>
              </a:rPr>
              <a:t>Second level</a:t>
            </a:r>
            <a:endParaRPr b="0" lang="en-US"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Aptos"/>
              </a:rPr>
              <a:t>Third level</a:t>
            </a:r>
            <a:endParaRPr b="0" lang="en-US"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Fourth level</a:t>
            </a:r>
            <a:endParaRPr b="0" lang="en-US"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Aptos"/>
              </a:rPr>
              <a:t>Fifth level</a:t>
            </a:r>
            <a:endParaRPr b="0" lang="en-US" sz="1800" spc="-1" strike="noStrike">
              <a:solidFill>
                <a:schemeClr val="dk1"/>
              </a:solidFill>
              <a:latin typeface="Aptos"/>
            </a:endParaRPr>
          </a:p>
        </p:txBody>
      </p:sp>
      <p:sp>
        <p:nvSpPr>
          <p:cNvPr id="108" name="PlaceHolder 6"/>
          <p:cNvSpPr>
            <a:spLocks noGrp="1"/>
          </p:cNvSpPr>
          <p:nvPr>
            <p:ph type="dt" idx="49"/>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109" name="PlaceHolder 7"/>
          <p:cNvSpPr>
            <a:spLocks noGrp="1"/>
          </p:cNvSpPr>
          <p:nvPr>
            <p:ph type="ftr" idx="50"/>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0" name="PlaceHolder 8"/>
          <p:cNvSpPr>
            <a:spLocks noGrp="1"/>
          </p:cNvSpPr>
          <p:nvPr>
            <p:ph type="sldNum" idx="51"/>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DB68EA35-2F7E-4DAC-9A00-1D315CB3431A}"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1257480" y="547560"/>
            <a:ext cx="15773040" cy="198864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Aptos Display"/>
              </a:rPr>
              <a:t>Click to edit Master title style</a:t>
            </a:r>
            <a:endParaRPr b="0" lang="en-US" sz="4400" spc="-1" strike="noStrike">
              <a:solidFill>
                <a:schemeClr val="dk1"/>
              </a:solidFill>
              <a:latin typeface="Aptos"/>
            </a:endParaRPr>
          </a:p>
        </p:txBody>
      </p:sp>
      <p:sp>
        <p:nvSpPr>
          <p:cNvPr id="112" name="PlaceHolder 2"/>
          <p:cNvSpPr>
            <a:spLocks noGrp="1"/>
          </p:cNvSpPr>
          <p:nvPr>
            <p:ph type="dt" idx="52"/>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113" name="PlaceHolder 3"/>
          <p:cNvSpPr>
            <a:spLocks noGrp="1"/>
          </p:cNvSpPr>
          <p:nvPr>
            <p:ph type="ftr" idx="53"/>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4" name="PlaceHolder 4"/>
          <p:cNvSpPr>
            <a:spLocks noGrp="1"/>
          </p:cNvSpPr>
          <p:nvPr>
            <p:ph type="sldNum" idx="54"/>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92E7536F-9DA1-4AF4-B6E4-2F37A7975A68}"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7"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8" name="PlaceHolder 3"/>
          <p:cNvSpPr>
            <a:spLocks noGrp="1"/>
          </p:cNvSpPr>
          <p:nvPr>
            <p:ph type="dt" idx="4"/>
          </p:nvPr>
        </p:nvSpPr>
        <p:spPr>
          <a:xfrm>
            <a:off x="609480" y="803916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Calibri"/>
              </a:defRPr>
            </a:lvl1pPr>
          </a:lstStyle>
          <a:p>
            <a:pPr indent="0" defTabSz="914400">
              <a:lnSpc>
                <a:spcPct val="100000"/>
              </a:lnSpc>
              <a:buNone/>
            </a:pPr>
            <a:r>
              <a:rPr b="0" lang="en-US" sz="1800" spc="-1" strike="noStrike">
                <a:solidFill>
                  <a:schemeClr val="dk1"/>
                </a:solidFill>
                <a:latin typeface="Calibri"/>
              </a:rPr>
              <a:t>&lt;date/time&gt;</a:t>
            </a:r>
            <a:endParaRPr b="0" lang="en-US" sz="1800" spc="-1" strike="noStrike">
              <a:solidFill>
                <a:srgbClr val="000000"/>
              </a:solidFill>
              <a:latin typeface="Times New Roman"/>
            </a:endParaRPr>
          </a:p>
        </p:txBody>
      </p:sp>
      <p:sp>
        <p:nvSpPr>
          <p:cNvPr id="9" name="PlaceHolder 4"/>
          <p:cNvSpPr>
            <a:spLocks noGrp="1"/>
          </p:cNvSpPr>
          <p:nvPr>
            <p:ph type="ftr" idx="5"/>
          </p:nvPr>
        </p:nvSpPr>
        <p:spPr>
          <a:xfrm>
            <a:off x="152280" y="9667800"/>
            <a:ext cx="289512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pc="-1" strike="noStrike">
                <a:solidFill>
                  <a:schemeClr val="dk1">
                    <a:tint val="75000"/>
                  </a:schemeClr>
                </a:solidFill>
                <a:latin typeface="Calibri"/>
              </a:defRPr>
            </a:lvl1pPr>
          </a:lstStyle>
          <a:p>
            <a:pPr indent="0" algn="ctr" defTabSz="914400">
              <a:lnSpc>
                <a:spcPct val="100000"/>
              </a:lnSpc>
              <a:buNone/>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10" name="PlaceHolder 5"/>
          <p:cNvSpPr>
            <a:spLocks noGrp="1"/>
          </p:cNvSpPr>
          <p:nvPr>
            <p:ph type="sldNum" idx="6"/>
          </p:nvPr>
        </p:nvSpPr>
        <p:spPr>
          <a:xfrm>
            <a:off x="15621120" y="966780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5EAED64-C8B2-4856-85A7-320C64170EF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PlaceHolder 1"/>
          <p:cNvSpPr>
            <a:spLocks noGrp="1"/>
          </p:cNvSpPr>
          <p:nvPr>
            <p:ph type="dt" idx="55"/>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117" name="PlaceHolder 2"/>
          <p:cNvSpPr>
            <a:spLocks noGrp="1"/>
          </p:cNvSpPr>
          <p:nvPr>
            <p:ph type="ftr" idx="56"/>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8" name="PlaceHolder 3"/>
          <p:cNvSpPr>
            <a:spLocks noGrp="1"/>
          </p:cNvSpPr>
          <p:nvPr>
            <p:ph type="sldNum" idx="57"/>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D989C9FE-44DE-4255-81C7-134A18A151D3}"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1260360" y="685800"/>
            <a:ext cx="5897160" cy="240012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Aptos Display"/>
              </a:rPr>
              <a:t>Click to edit Master title style</a:t>
            </a:r>
            <a:endParaRPr b="0" lang="en-US" sz="3200" spc="-1" strike="noStrike">
              <a:solidFill>
                <a:schemeClr val="dk1"/>
              </a:solidFill>
              <a:latin typeface="Aptos"/>
            </a:endParaRPr>
          </a:p>
        </p:txBody>
      </p:sp>
      <p:sp>
        <p:nvSpPr>
          <p:cNvPr id="120" name="PlaceHolder 2"/>
          <p:cNvSpPr>
            <a:spLocks noGrp="1"/>
          </p:cNvSpPr>
          <p:nvPr>
            <p:ph type="body"/>
          </p:nvPr>
        </p:nvSpPr>
        <p:spPr>
          <a:xfrm>
            <a:off x="7775640" y="1481040"/>
            <a:ext cx="9258120" cy="73101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Aptos"/>
              </a:rPr>
              <a:t>Click to edit Master text styles</a:t>
            </a:r>
            <a:endParaRPr b="0" lang="en-US" sz="32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Aptos"/>
              </a:rPr>
              <a:t>Second level</a:t>
            </a:r>
            <a:endParaRPr b="0" lang="en-US" sz="28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Aptos"/>
              </a:rPr>
              <a:t>Third level</a:t>
            </a:r>
            <a:endParaRPr b="0" lang="en-US" sz="24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Aptos"/>
              </a:rPr>
              <a:t>Fourth level</a:t>
            </a:r>
            <a:endParaRPr b="0" lang="en-US" sz="20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Aptos"/>
              </a:rPr>
              <a:t>Fifth level</a:t>
            </a:r>
            <a:endParaRPr b="0" lang="en-US" sz="2000" spc="-1" strike="noStrike">
              <a:solidFill>
                <a:schemeClr val="dk1"/>
              </a:solidFill>
              <a:latin typeface="Aptos"/>
            </a:endParaRPr>
          </a:p>
        </p:txBody>
      </p:sp>
      <p:sp>
        <p:nvSpPr>
          <p:cNvPr id="121" name="PlaceHolder 3"/>
          <p:cNvSpPr>
            <a:spLocks noGrp="1"/>
          </p:cNvSpPr>
          <p:nvPr>
            <p:ph type="body"/>
          </p:nvPr>
        </p:nvSpPr>
        <p:spPr>
          <a:xfrm>
            <a:off x="1260360" y="3086280"/>
            <a:ext cx="5897160" cy="57178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Aptos"/>
              </a:rPr>
              <a:t>Click to edit Master text styles</a:t>
            </a:r>
            <a:endParaRPr b="0" lang="en-US" sz="1600" spc="-1" strike="noStrike">
              <a:solidFill>
                <a:schemeClr val="dk1"/>
              </a:solidFill>
              <a:latin typeface="Aptos"/>
            </a:endParaRPr>
          </a:p>
        </p:txBody>
      </p:sp>
      <p:sp>
        <p:nvSpPr>
          <p:cNvPr id="122" name="PlaceHolder 4"/>
          <p:cNvSpPr>
            <a:spLocks noGrp="1"/>
          </p:cNvSpPr>
          <p:nvPr>
            <p:ph type="dt" idx="58"/>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123" name="PlaceHolder 5"/>
          <p:cNvSpPr>
            <a:spLocks noGrp="1"/>
          </p:cNvSpPr>
          <p:nvPr>
            <p:ph type="ftr" idx="59"/>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4" name="PlaceHolder 6"/>
          <p:cNvSpPr>
            <a:spLocks noGrp="1"/>
          </p:cNvSpPr>
          <p:nvPr>
            <p:ph type="sldNum" idx="60"/>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98222E1F-2050-4E25-9D99-716087D93E61}"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1260360" y="685800"/>
            <a:ext cx="5897160" cy="240012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Aptos Display"/>
              </a:rPr>
              <a:t>Click to edit Master title style</a:t>
            </a:r>
            <a:endParaRPr b="0" lang="en-US" sz="3200" spc="-1" strike="noStrike">
              <a:solidFill>
                <a:schemeClr val="dk1"/>
              </a:solidFill>
              <a:latin typeface="Aptos"/>
            </a:endParaRPr>
          </a:p>
        </p:txBody>
      </p:sp>
      <p:sp>
        <p:nvSpPr>
          <p:cNvPr id="126" name="PlaceHolder 2"/>
          <p:cNvSpPr>
            <a:spLocks noGrp="1"/>
          </p:cNvSpPr>
          <p:nvPr>
            <p:ph type="body"/>
          </p:nvPr>
        </p:nvSpPr>
        <p:spPr>
          <a:xfrm>
            <a:off x="7775640" y="1481040"/>
            <a:ext cx="9258120" cy="731016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pc="-1" strike="noStrike">
                <a:solidFill>
                  <a:schemeClr val="dk1"/>
                </a:solidFill>
                <a:latin typeface="Aptos"/>
              </a:rPr>
              <a:t>Click to edit the outline text format</a:t>
            </a:r>
            <a:endParaRPr b="0" lang="en-US" sz="3200" spc="-1" strike="noStrike">
              <a:solidFill>
                <a:schemeClr val="dk1"/>
              </a:solidFill>
              <a:latin typeface="Aptos"/>
            </a:endParaRPr>
          </a:p>
          <a:p>
            <a:pPr lvl="1" marL="864000" indent="-324000">
              <a:lnSpc>
                <a:spcPct val="90000"/>
              </a:lnSpc>
              <a:spcBef>
                <a:spcPts val="1134"/>
              </a:spcBef>
              <a:buClr>
                <a:srgbClr val="000000"/>
              </a:buClr>
              <a:buSzPct val="75000"/>
              <a:buFont typeface="Symbol" charset="2"/>
              <a:buChar char=""/>
            </a:pPr>
            <a:r>
              <a:rPr b="0" lang="en-US" sz="3200" spc="-1" strike="noStrike">
                <a:solidFill>
                  <a:schemeClr val="dk1"/>
                </a:solidFill>
                <a:latin typeface="Aptos"/>
              </a:rPr>
              <a:t>Second Outline Level</a:t>
            </a:r>
            <a:endParaRPr b="0" lang="en-US" sz="3200" spc="-1" strike="noStrike">
              <a:solidFill>
                <a:schemeClr val="dk1"/>
              </a:solidFill>
              <a:latin typeface="Aptos"/>
            </a:endParaRPr>
          </a:p>
          <a:p>
            <a:pPr lvl="2" marL="1296000" indent="-288000">
              <a:lnSpc>
                <a:spcPct val="90000"/>
              </a:lnSpc>
              <a:spcBef>
                <a:spcPts val="850"/>
              </a:spcBef>
              <a:buClr>
                <a:srgbClr val="000000"/>
              </a:buClr>
              <a:buSzPct val="45000"/>
              <a:buFont typeface="Wingdings" charset="2"/>
              <a:buChar char=""/>
            </a:pPr>
            <a:r>
              <a:rPr b="0" lang="en-US" sz="3200" spc="-1" strike="noStrike">
                <a:solidFill>
                  <a:schemeClr val="dk1"/>
                </a:solidFill>
                <a:latin typeface="Aptos"/>
              </a:rPr>
              <a:t>Third Outline Level</a:t>
            </a:r>
            <a:endParaRPr b="0" lang="en-US" sz="3200" spc="-1" strike="noStrike">
              <a:solidFill>
                <a:schemeClr val="dk1"/>
              </a:solidFill>
              <a:latin typeface="Aptos"/>
            </a:endParaRPr>
          </a:p>
          <a:p>
            <a:pPr lvl="3" marL="1728000" indent="-216000">
              <a:lnSpc>
                <a:spcPct val="90000"/>
              </a:lnSpc>
              <a:spcBef>
                <a:spcPts val="567"/>
              </a:spcBef>
              <a:buClr>
                <a:srgbClr val="000000"/>
              </a:buClr>
              <a:buSzPct val="75000"/>
              <a:buFont typeface="Symbol" charset="2"/>
              <a:buChar char=""/>
            </a:pPr>
            <a:r>
              <a:rPr b="0" lang="en-US" sz="3200" spc="-1" strike="noStrike">
                <a:solidFill>
                  <a:schemeClr val="dk1"/>
                </a:solidFill>
                <a:latin typeface="Aptos"/>
              </a:rPr>
              <a:t>Fourth Outline Level</a:t>
            </a:r>
            <a:endParaRPr b="0" lang="en-US" sz="3200" spc="-1" strike="noStrike">
              <a:solidFill>
                <a:schemeClr val="dk1"/>
              </a:solidFill>
              <a:latin typeface="Aptos"/>
            </a:endParaRPr>
          </a:p>
          <a:p>
            <a:pPr lvl="4" marL="2160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Aptos"/>
              </a:rPr>
              <a:t>Fifth Outline Level</a:t>
            </a:r>
            <a:endParaRPr b="0" lang="en-US" sz="3200" spc="-1" strike="noStrike">
              <a:solidFill>
                <a:schemeClr val="dk1"/>
              </a:solidFill>
              <a:latin typeface="Aptos"/>
            </a:endParaRPr>
          </a:p>
          <a:p>
            <a:pPr lvl="5" marL="2592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Aptos"/>
              </a:rPr>
              <a:t>Sixth Outline Level</a:t>
            </a:r>
            <a:endParaRPr b="0" lang="en-US" sz="3200" spc="-1" strike="noStrike">
              <a:solidFill>
                <a:schemeClr val="dk1"/>
              </a:solidFill>
              <a:latin typeface="Aptos"/>
            </a:endParaRPr>
          </a:p>
          <a:p>
            <a:pPr lvl="6" marL="3024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Aptos"/>
              </a:rPr>
              <a:t>Seventh Outline Level</a:t>
            </a:r>
            <a:endParaRPr b="0" lang="en-US" sz="3200" spc="-1" strike="noStrike">
              <a:solidFill>
                <a:schemeClr val="dk1"/>
              </a:solidFill>
              <a:latin typeface="Aptos"/>
            </a:endParaRPr>
          </a:p>
        </p:txBody>
      </p:sp>
      <p:sp>
        <p:nvSpPr>
          <p:cNvPr id="127" name="PlaceHolder 3"/>
          <p:cNvSpPr>
            <a:spLocks noGrp="1"/>
          </p:cNvSpPr>
          <p:nvPr>
            <p:ph type="body"/>
          </p:nvPr>
        </p:nvSpPr>
        <p:spPr>
          <a:xfrm>
            <a:off x="1260360" y="3086280"/>
            <a:ext cx="5897160" cy="57178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Aptos"/>
              </a:rPr>
              <a:t>Click to edit Master text styles</a:t>
            </a:r>
            <a:endParaRPr b="0" lang="en-US" sz="1600" spc="-1" strike="noStrike">
              <a:solidFill>
                <a:schemeClr val="dk1"/>
              </a:solidFill>
              <a:latin typeface="Aptos"/>
            </a:endParaRPr>
          </a:p>
        </p:txBody>
      </p:sp>
      <p:sp>
        <p:nvSpPr>
          <p:cNvPr id="128" name="PlaceHolder 4"/>
          <p:cNvSpPr>
            <a:spLocks noGrp="1"/>
          </p:cNvSpPr>
          <p:nvPr>
            <p:ph type="dt" idx="61"/>
          </p:nvPr>
        </p:nvSpPr>
        <p:spPr>
          <a:xfrm>
            <a:off x="1257480" y="9534600"/>
            <a:ext cx="4114440" cy="54720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82000"/>
                  </a:schemeClr>
                </a:solidFill>
                <a:latin typeface="Aptos"/>
              </a:defRPr>
            </a:lvl1pPr>
          </a:lstStyle>
          <a:p>
            <a:pPr indent="0" defTabSz="914400">
              <a:lnSpc>
                <a:spcPct val="100000"/>
              </a:lnSpc>
              <a:buNone/>
            </a:pPr>
            <a:r>
              <a:rPr b="0" lang="en-IN" sz="1200" spc="-1" strike="noStrike">
                <a:solidFill>
                  <a:schemeClr val="dk1">
                    <a:tint val="82000"/>
                  </a:schemeClr>
                </a:solidFill>
                <a:latin typeface="Aptos"/>
              </a:rPr>
              <a:t>&lt;date/time&gt;</a:t>
            </a:r>
            <a:endParaRPr b="0" lang="en-US" sz="1200" spc="-1" strike="noStrike">
              <a:solidFill>
                <a:srgbClr val="000000"/>
              </a:solidFill>
              <a:latin typeface="Times New Roman"/>
            </a:endParaRPr>
          </a:p>
        </p:txBody>
      </p:sp>
      <p:sp>
        <p:nvSpPr>
          <p:cNvPr id="129" name="PlaceHolder 5"/>
          <p:cNvSpPr>
            <a:spLocks noGrp="1"/>
          </p:cNvSpPr>
          <p:nvPr>
            <p:ph type="ftr" idx="62"/>
          </p:nvPr>
        </p:nvSpPr>
        <p:spPr>
          <a:xfrm>
            <a:off x="6058080" y="9534600"/>
            <a:ext cx="6171840" cy="5472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0" name="PlaceHolder 6"/>
          <p:cNvSpPr>
            <a:spLocks noGrp="1"/>
          </p:cNvSpPr>
          <p:nvPr>
            <p:ph type="sldNum" idx="63"/>
          </p:nvPr>
        </p:nvSpPr>
        <p:spPr>
          <a:xfrm>
            <a:off x="12916080" y="9534600"/>
            <a:ext cx="4114440" cy="54720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82000"/>
                  </a:schemeClr>
                </a:solidFill>
                <a:latin typeface="Aptos"/>
              </a:defRPr>
            </a:lvl1pPr>
          </a:lstStyle>
          <a:p>
            <a:pPr indent="0" algn="r" defTabSz="914400">
              <a:lnSpc>
                <a:spcPct val="100000"/>
              </a:lnSpc>
              <a:buNone/>
            </a:pPr>
            <a:fld id="{B776A8FA-7C4E-4DE5-9505-FD2375322BE5}" type="slidenum">
              <a:rPr b="0" lang="en-IN"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2"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3" name="PlaceHolder 3"/>
          <p:cNvSpPr>
            <a:spLocks noGrp="1"/>
          </p:cNvSpPr>
          <p:nvPr>
            <p:ph type="dt" idx="7"/>
          </p:nvPr>
        </p:nvSpPr>
        <p:spPr>
          <a:xfrm>
            <a:off x="609480" y="803916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Calibri"/>
              </a:defRPr>
            </a:lvl1pPr>
          </a:lstStyle>
          <a:p>
            <a:pPr indent="0" defTabSz="914400">
              <a:lnSpc>
                <a:spcPct val="100000"/>
              </a:lnSpc>
              <a:buNone/>
            </a:pPr>
            <a:r>
              <a:rPr b="0" lang="en-US" sz="1800" spc="-1" strike="noStrike">
                <a:solidFill>
                  <a:schemeClr val="dk1"/>
                </a:solidFill>
                <a:latin typeface="Calibri"/>
              </a:rPr>
              <a:t>&lt;date/time&gt;</a:t>
            </a:r>
            <a:endParaRPr b="0" lang="en-US" sz="1800" spc="-1" strike="noStrike">
              <a:solidFill>
                <a:srgbClr val="000000"/>
              </a:solidFill>
              <a:latin typeface="Times New Roman"/>
            </a:endParaRPr>
          </a:p>
        </p:txBody>
      </p:sp>
      <p:sp>
        <p:nvSpPr>
          <p:cNvPr id="14" name="PlaceHolder 4"/>
          <p:cNvSpPr>
            <a:spLocks noGrp="1"/>
          </p:cNvSpPr>
          <p:nvPr>
            <p:ph type="ftr" idx="8"/>
          </p:nvPr>
        </p:nvSpPr>
        <p:spPr>
          <a:xfrm>
            <a:off x="152280" y="9667800"/>
            <a:ext cx="289512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pc="-1" strike="noStrike">
                <a:solidFill>
                  <a:schemeClr val="dk1">
                    <a:tint val="75000"/>
                  </a:schemeClr>
                </a:solidFill>
                <a:latin typeface="Calibri"/>
              </a:defRPr>
            </a:lvl1pPr>
          </a:lstStyle>
          <a:p>
            <a:pPr indent="0" algn="ctr" defTabSz="914400">
              <a:lnSpc>
                <a:spcPct val="100000"/>
              </a:lnSpc>
              <a:buNone/>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15" name="PlaceHolder 5"/>
          <p:cNvSpPr>
            <a:spLocks noGrp="1"/>
          </p:cNvSpPr>
          <p:nvPr>
            <p:ph type="sldNum" idx="9"/>
          </p:nvPr>
        </p:nvSpPr>
        <p:spPr>
          <a:xfrm>
            <a:off x="15621120" y="966780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E86B9B2D-3A63-4599-BC08-AF7996A4822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7"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8" name="PlaceHolder 3"/>
          <p:cNvSpPr>
            <a:spLocks noGrp="1"/>
          </p:cNvSpPr>
          <p:nvPr>
            <p:ph type="dt" idx="10"/>
          </p:nvPr>
        </p:nvSpPr>
        <p:spPr>
          <a:xfrm>
            <a:off x="609480" y="803916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Calibri"/>
              </a:defRPr>
            </a:lvl1pPr>
          </a:lstStyle>
          <a:p>
            <a:pPr indent="0" defTabSz="914400">
              <a:lnSpc>
                <a:spcPct val="100000"/>
              </a:lnSpc>
              <a:buNone/>
            </a:pPr>
            <a:r>
              <a:rPr b="0" lang="en-US" sz="1800" spc="-1" strike="noStrike">
                <a:solidFill>
                  <a:schemeClr val="dk1"/>
                </a:solidFill>
                <a:latin typeface="Calibri"/>
              </a:rPr>
              <a:t>&lt;date/time&gt;</a:t>
            </a:r>
            <a:endParaRPr b="0" lang="en-US" sz="1800" spc="-1" strike="noStrike">
              <a:solidFill>
                <a:srgbClr val="000000"/>
              </a:solidFill>
              <a:latin typeface="Times New Roman"/>
            </a:endParaRPr>
          </a:p>
        </p:txBody>
      </p:sp>
      <p:sp>
        <p:nvSpPr>
          <p:cNvPr id="19" name="PlaceHolder 4"/>
          <p:cNvSpPr>
            <a:spLocks noGrp="1"/>
          </p:cNvSpPr>
          <p:nvPr>
            <p:ph type="ftr" idx="11"/>
          </p:nvPr>
        </p:nvSpPr>
        <p:spPr>
          <a:xfrm>
            <a:off x="152280" y="9667800"/>
            <a:ext cx="289512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pc="-1" strike="noStrike">
                <a:solidFill>
                  <a:schemeClr val="dk1">
                    <a:tint val="75000"/>
                  </a:schemeClr>
                </a:solidFill>
                <a:latin typeface="Calibri"/>
              </a:defRPr>
            </a:lvl1pPr>
          </a:lstStyle>
          <a:p>
            <a:pPr indent="0" algn="ctr" defTabSz="914400">
              <a:lnSpc>
                <a:spcPct val="100000"/>
              </a:lnSpc>
              <a:buNone/>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20" name="PlaceHolder 5"/>
          <p:cNvSpPr>
            <a:spLocks noGrp="1"/>
          </p:cNvSpPr>
          <p:nvPr>
            <p:ph type="sldNum" idx="12"/>
          </p:nvPr>
        </p:nvSpPr>
        <p:spPr>
          <a:xfrm>
            <a:off x="15621120" y="966780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25D80E15-1A31-4005-A10B-849C8C66F13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pc="-1" strike="noStrike" cap="all">
                <a:solidFill>
                  <a:schemeClr val="dk1"/>
                </a:solidFill>
                <a:latin typeface="Calibri"/>
              </a:rPr>
              <a:t>Click to edit Master title style</a:t>
            </a:r>
            <a:endParaRPr b="0" lang="en-US" sz="4000" spc="-1" strike="noStrike">
              <a:solidFill>
                <a:schemeClr val="dk1"/>
              </a:solidFill>
              <a:latin typeface="Calibri"/>
            </a:endParaRPr>
          </a:p>
        </p:txBody>
      </p:sp>
      <p:sp>
        <p:nvSpPr>
          <p:cNvPr id="24"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pc="-1" strike="noStrike">
                <a:solidFill>
                  <a:schemeClr val="dk1">
                    <a:tint val="75000"/>
                  </a:schemeClr>
                </a:solidFill>
                <a:latin typeface="Calibri"/>
              </a:rPr>
              <a:t>Click to edit Master text styles</a:t>
            </a:r>
            <a:endParaRPr b="0" lang="en-US" sz="2000" spc="-1" strike="noStrike">
              <a:solidFill>
                <a:schemeClr val="dk1"/>
              </a:solidFill>
              <a:latin typeface="Calibri"/>
            </a:endParaRPr>
          </a:p>
        </p:txBody>
      </p:sp>
      <p:sp>
        <p:nvSpPr>
          <p:cNvPr id="25" name="PlaceHolder 3"/>
          <p:cNvSpPr>
            <a:spLocks noGrp="1"/>
          </p:cNvSpPr>
          <p:nvPr>
            <p:ph type="dt" idx="13"/>
          </p:nvPr>
        </p:nvSpPr>
        <p:spPr>
          <a:xfrm>
            <a:off x="609480" y="803916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Calibri"/>
              </a:defRPr>
            </a:lvl1pPr>
          </a:lstStyle>
          <a:p>
            <a:pPr indent="0" defTabSz="914400">
              <a:lnSpc>
                <a:spcPct val="100000"/>
              </a:lnSpc>
              <a:buNone/>
            </a:pPr>
            <a:r>
              <a:rPr b="0" lang="en-US" sz="1800" spc="-1" strike="noStrike">
                <a:solidFill>
                  <a:schemeClr val="dk1"/>
                </a:solidFill>
                <a:latin typeface="Calibri"/>
              </a:rPr>
              <a:t>&lt;date/time&gt;</a:t>
            </a:r>
            <a:endParaRPr b="0" lang="en-US" sz="1800" spc="-1" strike="noStrike">
              <a:solidFill>
                <a:srgbClr val="000000"/>
              </a:solidFill>
              <a:latin typeface="Times New Roman"/>
            </a:endParaRPr>
          </a:p>
        </p:txBody>
      </p:sp>
      <p:sp>
        <p:nvSpPr>
          <p:cNvPr id="26" name="PlaceHolder 4"/>
          <p:cNvSpPr>
            <a:spLocks noGrp="1"/>
          </p:cNvSpPr>
          <p:nvPr>
            <p:ph type="ftr" idx="14"/>
          </p:nvPr>
        </p:nvSpPr>
        <p:spPr>
          <a:xfrm>
            <a:off x="152280" y="9667800"/>
            <a:ext cx="289512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pc="-1" strike="noStrike">
                <a:solidFill>
                  <a:schemeClr val="dk1">
                    <a:tint val="75000"/>
                  </a:schemeClr>
                </a:solidFill>
                <a:latin typeface="Calibri"/>
              </a:defRPr>
            </a:lvl1pPr>
          </a:lstStyle>
          <a:p>
            <a:pPr indent="0" algn="ctr" defTabSz="914400">
              <a:lnSpc>
                <a:spcPct val="100000"/>
              </a:lnSpc>
              <a:buNone/>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27" name="PlaceHolder 5"/>
          <p:cNvSpPr>
            <a:spLocks noGrp="1"/>
          </p:cNvSpPr>
          <p:nvPr>
            <p:ph type="sldNum" idx="15"/>
          </p:nvPr>
        </p:nvSpPr>
        <p:spPr>
          <a:xfrm>
            <a:off x="15621120" y="966780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7F24CEB0-F5C9-4263-8006-B30E7F456868}"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29"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0"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4"/>
          <p:cNvSpPr>
            <a:spLocks noGrp="1"/>
          </p:cNvSpPr>
          <p:nvPr>
            <p:ph type="dt" idx="16"/>
          </p:nvPr>
        </p:nvSpPr>
        <p:spPr>
          <a:xfrm>
            <a:off x="609480" y="803916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Calibri"/>
              </a:defRPr>
            </a:lvl1pPr>
          </a:lstStyle>
          <a:p>
            <a:pPr indent="0" defTabSz="914400">
              <a:lnSpc>
                <a:spcPct val="100000"/>
              </a:lnSpc>
              <a:buNone/>
            </a:pPr>
            <a:r>
              <a:rPr b="0" lang="en-US" sz="1800" spc="-1" strike="noStrike">
                <a:solidFill>
                  <a:schemeClr val="dk1"/>
                </a:solidFill>
                <a:latin typeface="Calibri"/>
              </a:rPr>
              <a:t>&lt;date/time&gt;</a:t>
            </a:r>
            <a:endParaRPr b="0" lang="en-US" sz="1800" spc="-1" strike="noStrike">
              <a:solidFill>
                <a:srgbClr val="000000"/>
              </a:solidFill>
              <a:latin typeface="Times New Roman"/>
            </a:endParaRPr>
          </a:p>
        </p:txBody>
      </p:sp>
      <p:sp>
        <p:nvSpPr>
          <p:cNvPr id="32" name="PlaceHolder 5"/>
          <p:cNvSpPr>
            <a:spLocks noGrp="1"/>
          </p:cNvSpPr>
          <p:nvPr>
            <p:ph type="ftr" idx="17"/>
          </p:nvPr>
        </p:nvSpPr>
        <p:spPr>
          <a:xfrm>
            <a:off x="152280" y="9667800"/>
            <a:ext cx="289512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pc="-1" strike="noStrike">
                <a:solidFill>
                  <a:schemeClr val="dk1">
                    <a:tint val="75000"/>
                  </a:schemeClr>
                </a:solidFill>
                <a:latin typeface="Calibri"/>
              </a:defRPr>
            </a:lvl1pPr>
          </a:lstStyle>
          <a:p>
            <a:pPr indent="0" algn="ctr" defTabSz="914400">
              <a:lnSpc>
                <a:spcPct val="100000"/>
              </a:lnSpc>
              <a:buNone/>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33" name="PlaceHolder 6"/>
          <p:cNvSpPr>
            <a:spLocks noGrp="1"/>
          </p:cNvSpPr>
          <p:nvPr>
            <p:ph type="sldNum" idx="18"/>
          </p:nvPr>
        </p:nvSpPr>
        <p:spPr>
          <a:xfrm>
            <a:off x="15621120" y="966780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E1520DEA-16F7-45EE-8643-058B1547D94D}"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8"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39"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0"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1"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2" name="PlaceHolder 6"/>
          <p:cNvSpPr>
            <a:spLocks noGrp="1"/>
          </p:cNvSpPr>
          <p:nvPr>
            <p:ph type="dt" idx="19"/>
          </p:nvPr>
        </p:nvSpPr>
        <p:spPr>
          <a:xfrm>
            <a:off x="609480" y="803916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Calibri"/>
              </a:defRPr>
            </a:lvl1pPr>
          </a:lstStyle>
          <a:p>
            <a:pPr indent="0" defTabSz="914400">
              <a:lnSpc>
                <a:spcPct val="100000"/>
              </a:lnSpc>
              <a:buNone/>
            </a:pPr>
            <a:r>
              <a:rPr b="0" lang="en-US" sz="1800" spc="-1" strike="noStrike">
                <a:solidFill>
                  <a:schemeClr val="dk1"/>
                </a:solidFill>
                <a:latin typeface="Calibri"/>
              </a:rPr>
              <a:t>&lt;date/time&gt;</a:t>
            </a:r>
            <a:endParaRPr b="0" lang="en-US" sz="1800" spc="-1" strike="noStrike">
              <a:solidFill>
                <a:srgbClr val="000000"/>
              </a:solidFill>
              <a:latin typeface="Times New Roman"/>
            </a:endParaRPr>
          </a:p>
        </p:txBody>
      </p:sp>
      <p:sp>
        <p:nvSpPr>
          <p:cNvPr id="43" name="PlaceHolder 7"/>
          <p:cNvSpPr>
            <a:spLocks noGrp="1"/>
          </p:cNvSpPr>
          <p:nvPr>
            <p:ph type="ftr" idx="20"/>
          </p:nvPr>
        </p:nvSpPr>
        <p:spPr>
          <a:xfrm>
            <a:off x="152280" y="9667800"/>
            <a:ext cx="289512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pc="-1" strike="noStrike">
                <a:solidFill>
                  <a:schemeClr val="dk1">
                    <a:tint val="75000"/>
                  </a:schemeClr>
                </a:solidFill>
                <a:latin typeface="Calibri"/>
              </a:defRPr>
            </a:lvl1pPr>
          </a:lstStyle>
          <a:p>
            <a:pPr indent="0" algn="ctr" defTabSz="914400">
              <a:lnSpc>
                <a:spcPct val="100000"/>
              </a:lnSpc>
              <a:buNone/>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44" name="PlaceHolder 8"/>
          <p:cNvSpPr>
            <a:spLocks noGrp="1"/>
          </p:cNvSpPr>
          <p:nvPr>
            <p:ph type="sldNum" idx="21"/>
          </p:nvPr>
        </p:nvSpPr>
        <p:spPr>
          <a:xfrm>
            <a:off x="15621120" y="966780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F1739FC0-DA9C-4435-BBAD-7BADB047B3D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46" name="PlaceHolder 2"/>
          <p:cNvSpPr>
            <a:spLocks noGrp="1"/>
          </p:cNvSpPr>
          <p:nvPr>
            <p:ph type="dt" idx="22"/>
          </p:nvPr>
        </p:nvSpPr>
        <p:spPr>
          <a:xfrm>
            <a:off x="609480" y="803916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Calibri"/>
              </a:defRPr>
            </a:lvl1pPr>
          </a:lstStyle>
          <a:p>
            <a:pPr indent="0" defTabSz="914400">
              <a:lnSpc>
                <a:spcPct val="100000"/>
              </a:lnSpc>
              <a:buNone/>
            </a:pPr>
            <a:r>
              <a:rPr b="0" lang="en-US" sz="1800" spc="-1" strike="noStrike">
                <a:solidFill>
                  <a:schemeClr val="dk1"/>
                </a:solidFill>
                <a:latin typeface="Calibri"/>
              </a:rPr>
              <a:t>&lt;date/time&gt;</a:t>
            </a:r>
            <a:endParaRPr b="0" lang="en-US" sz="1800" spc="-1" strike="noStrike">
              <a:solidFill>
                <a:srgbClr val="000000"/>
              </a:solidFill>
              <a:latin typeface="Times New Roman"/>
            </a:endParaRPr>
          </a:p>
        </p:txBody>
      </p:sp>
      <p:sp>
        <p:nvSpPr>
          <p:cNvPr id="47" name="PlaceHolder 3"/>
          <p:cNvSpPr>
            <a:spLocks noGrp="1"/>
          </p:cNvSpPr>
          <p:nvPr>
            <p:ph type="ftr" idx="23"/>
          </p:nvPr>
        </p:nvSpPr>
        <p:spPr>
          <a:xfrm>
            <a:off x="152280" y="9667800"/>
            <a:ext cx="289512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pc="-1" strike="noStrike">
                <a:solidFill>
                  <a:schemeClr val="dk1">
                    <a:tint val="75000"/>
                  </a:schemeClr>
                </a:solidFill>
                <a:latin typeface="Calibri"/>
              </a:defRPr>
            </a:lvl1pPr>
          </a:lstStyle>
          <a:p>
            <a:pPr indent="0" algn="ctr" defTabSz="914400">
              <a:lnSpc>
                <a:spcPct val="100000"/>
              </a:lnSpc>
              <a:buNone/>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48" name="PlaceHolder 4"/>
          <p:cNvSpPr>
            <a:spLocks noGrp="1"/>
          </p:cNvSpPr>
          <p:nvPr>
            <p:ph type="sldNum" idx="24"/>
          </p:nvPr>
        </p:nvSpPr>
        <p:spPr>
          <a:xfrm>
            <a:off x="15621120" y="966780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A8A911C9-02EE-4DB1-85FD-3BB5C8E830A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 name="Picture 6" descr="A circular logo with a hexagon and white text&#10;&#10;Description automatically generated"/>
          <p:cNvPicPr/>
          <p:nvPr/>
        </p:nvPicPr>
        <p:blipFill>
          <a:blip r:embed="rId2"/>
          <a:stretch/>
        </p:blipFill>
        <p:spPr>
          <a:xfrm>
            <a:off x="441720" y="312120"/>
            <a:ext cx="1325880" cy="1325880"/>
          </a:xfrm>
          <a:prstGeom prst="rect">
            <a:avLst/>
          </a:prstGeom>
          <a:ln w="0">
            <a:noFill/>
          </a:ln>
        </p:spPr>
      </p:pic>
      <p:pic>
        <p:nvPicPr>
          <p:cNvPr id="51" name="Picture 7" descr="A red and white logo with a picture of a factory in the middle&#10;&#10;Description automatically generated"/>
          <p:cNvPicPr/>
          <p:nvPr/>
        </p:nvPicPr>
        <p:blipFill>
          <a:blip r:embed="rId3"/>
          <a:stretch/>
        </p:blipFill>
        <p:spPr>
          <a:xfrm>
            <a:off x="16520040" y="312120"/>
            <a:ext cx="1325880" cy="1325880"/>
          </a:xfrm>
          <a:prstGeom prst="rect">
            <a:avLst/>
          </a:prstGeom>
          <a:ln w="0">
            <a:noFill/>
          </a:ln>
        </p:spPr>
      </p:pic>
      <p:sp>
        <p:nvSpPr>
          <p:cNvPr id="5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53"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png"/><Relationship Id="rId3"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20f20"/>
            </a:gs>
            <a:gs pos="100000">
              <a:srgbClr val="642376"/>
            </a:gs>
          </a:gsLst>
          <a:lin ang="0"/>
        </a:gradFill>
      </p:bgPr>
    </p:bg>
    <p:spTree>
      <p:nvGrpSpPr>
        <p:cNvPr id="1" name=""/>
        <p:cNvGrpSpPr/>
        <p:nvPr/>
      </p:nvGrpSpPr>
      <p:grpSpPr>
        <a:xfrm>
          <a:off x="0" y="0"/>
          <a:ext cx="0" cy="0"/>
          <a:chOff x="0" y="0"/>
          <a:chExt cx="0" cy="0"/>
        </a:xfrm>
      </p:grpSpPr>
      <p:grpSp>
        <p:nvGrpSpPr>
          <p:cNvPr id="131" name="Group 3"/>
          <p:cNvGrpSpPr/>
          <p:nvPr/>
        </p:nvGrpSpPr>
        <p:grpSpPr>
          <a:xfrm>
            <a:off x="-3448080" y="-2586960"/>
            <a:ext cx="9045360" cy="13766760"/>
            <a:chOff x="-3448080" y="-2586960"/>
            <a:chExt cx="9045360" cy="13766760"/>
          </a:xfrm>
        </p:grpSpPr>
        <p:sp>
          <p:nvSpPr>
            <p:cNvPr id="132" name="Freeform 4"/>
            <p:cNvSpPr/>
            <p:nvPr/>
          </p:nvSpPr>
          <p:spPr>
            <a:xfrm rot="1107600">
              <a:off x="-1610640" y="-1797120"/>
              <a:ext cx="5279760" cy="12461760"/>
            </a:xfrm>
            <a:custGeom>
              <a:avLst/>
              <a:gdLst>
                <a:gd name="textAreaLeft" fmla="*/ 0 w 5279760"/>
                <a:gd name="textAreaRight" fmla="*/ 5280120 w 5279760"/>
                <a:gd name="textAreaTop" fmla="*/ 0 h 12461760"/>
                <a:gd name="textAreaBottom" fmla="*/ 12462120 h 12461760"/>
              </a:gdLst>
              <a:ahLst/>
              <a:rect l="textAreaLeft" t="textAreaTop" r="textAreaRight" b="textAreaBottom"/>
              <a:pathLst>
                <a:path w="1390652" h="3282205">
                  <a:moveTo>
                    <a:pt x="0" y="0"/>
                  </a:moveTo>
                  <a:lnTo>
                    <a:pt x="1390652" y="0"/>
                  </a:lnTo>
                  <a:lnTo>
                    <a:pt x="1390652" y="3282205"/>
                  </a:lnTo>
                  <a:lnTo>
                    <a:pt x="0" y="3282205"/>
                  </a:lnTo>
                  <a:close/>
                </a:path>
              </a:pathLst>
            </a:custGeom>
            <a:solidFill>
              <a:srgbClr val="eeeeee"/>
            </a:solidFill>
            <a:ln w="0">
              <a:noFill/>
            </a:ln>
          </p:spPr>
          <p:style>
            <a:lnRef idx="0"/>
            <a:fillRef idx="0"/>
            <a:effectRef idx="0"/>
            <a:fontRef idx="minor"/>
          </p:style>
          <p:txBody>
            <a:bodyPr lIns="90000" rIns="90000" tIns="45000" bIns="45000" anchor="t">
              <a:noAutofit/>
            </a:bodyPr>
            <a:p>
              <a:pPr defTabSz="914400">
                <a:lnSpc>
                  <a:spcPct val="100000"/>
                </a:lnSpc>
              </a:pPr>
              <a:endParaRPr b="0" lang="en-IN" sz="1800" spc="-1" strike="noStrike">
                <a:solidFill>
                  <a:schemeClr val="dk1"/>
                </a:solidFill>
                <a:latin typeface="Calibri"/>
              </a:endParaRPr>
            </a:p>
          </p:txBody>
        </p:sp>
        <p:sp>
          <p:nvSpPr>
            <p:cNvPr id="133" name="TextBox 5"/>
            <p:cNvSpPr/>
            <p:nvPr/>
          </p:nvSpPr>
          <p:spPr>
            <a:xfrm rot="1107600">
              <a:off x="-1565280" y="-2079000"/>
              <a:ext cx="5279760" cy="12751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grpSp>
      <p:pic>
        <p:nvPicPr>
          <p:cNvPr id="134" name="Picture 2" descr="mind-2023"/>
          <p:cNvPicPr/>
          <p:nvPr/>
        </p:nvPicPr>
        <p:blipFill>
          <a:blip r:embed="rId1"/>
          <a:srcRect l="12183" t="24870" r="12277" b="25409"/>
          <a:stretch/>
        </p:blipFill>
        <p:spPr>
          <a:xfrm>
            <a:off x="10089000" y="342720"/>
            <a:ext cx="2601000" cy="928440"/>
          </a:xfrm>
          <a:prstGeom prst="rect">
            <a:avLst/>
          </a:prstGeom>
          <a:ln w="0">
            <a:noFill/>
          </a:ln>
          <a:effectLst>
            <a:innerShdw blurRad="63500" dir="8100000" dist="50800">
              <a:srgbClr val="000000">
                <a:alpha val="50000"/>
              </a:srgbClr>
            </a:innerShdw>
            <a:softEdge rad="31680"/>
          </a:effectLst>
        </p:spPr>
      </p:pic>
      <p:grpSp>
        <p:nvGrpSpPr>
          <p:cNvPr id="135" name="Group 9"/>
          <p:cNvGrpSpPr/>
          <p:nvPr/>
        </p:nvGrpSpPr>
        <p:grpSpPr>
          <a:xfrm>
            <a:off x="5609520" y="3133440"/>
            <a:ext cx="11219400" cy="6186600"/>
            <a:chOff x="5609520" y="3133440"/>
            <a:chExt cx="11219400" cy="6186600"/>
          </a:xfrm>
        </p:grpSpPr>
        <p:sp>
          <p:nvSpPr>
            <p:cNvPr id="136" name="TextBox 7"/>
            <p:cNvSpPr/>
            <p:nvPr/>
          </p:nvSpPr>
          <p:spPr>
            <a:xfrm>
              <a:off x="5609520" y="3133440"/>
              <a:ext cx="11219400" cy="2702520"/>
            </a:xfrm>
            <a:prstGeom prst="rect">
              <a:avLst/>
            </a:prstGeom>
            <a:noFill/>
            <a:ln w="0">
              <a:noFill/>
            </a:ln>
          </p:spPr>
          <p:style>
            <a:lnRef idx="0"/>
            <a:fillRef idx="0"/>
            <a:effectRef idx="0"/>
            <a:fontRef idx="minor"/>
          </p:style>
          <p:txBody>
            <a:bodyPr lIns="0" rIns="0" tIns="0" bIns="0" anchor="t">
              <a:spAutoFit/>
            </a:bodyPr>
            <a:p>
              <a:pPr algn="ctr" defTabSz="914400">
                <a:lnSpc>
                  <a:spcPts val="10641"/>
                </a:lnSpc>
              </a:pPr>
              <a:r>
                <a:rPr b="0" lang="en-US" sz="5900" spc="-1" strike="noStrike">
                  <a:solidFill>
                    <a:srgbClr val="ffffff"/>
                  </a:solidFill>
                  <a:latin typeface="Arial"/>
                  <a:ea typeface="Arial"/>
                </a:rPr>
                <a:t>ORAL PRESENTATION</a:t>
              </a:r>
              <a:endParaRPr b="0" lang="en-US" sz="5900" spc="-1" strike="noStrike">
                <a:solidFill>
                  <a:srgbClr val="ffffff"/>
                </a:solidFill>
                <a:latin typeface="Arial"/>
              </a:endParaRPr>
            </a:p>
            <a:p>
              <a:pPr algn="ctr" defTabSz="914400">
                <a:lnSpc>
                  <a:spcPts val="10641"/>
                </a:lnSpc>
              </a:pPr>
              <a:r>
                <a:rPr b="0" lang="en-US" sz="6000" spc="-1" strike="noStrike">
                  <a:solidFill>
                    <a:srgbClr val="ffffff"/>
                  </a:solidFill>
                  <a:latin typeface="Arial"/>
                  <a:ea typeface="Arial"/>
                </a:rPr>
                <a:t>(TOPIC)</a:t>
              </a:r>
              <a:endParaRPr b="0" lang="en-US" sz="6000" spc="-1" strike="noStrike">
                <a:solidFill>
                  <a:srgbClr val="ffffff"/>
                </a:solidFill>
                <a:latin typeface="Arial"/>
              </a:endParaRPr>
            </a:p>
          </p:txBody>
        </p:sp>
        <p:sp>
          <p:nvSpPr>
            <p:cNvPr id="137" name="TextBox 8"/>
            <p:cNvSpPr/>
            <p:nvPr/>
          </p:nvSpPr>
          <p:spPr>
            <a:xfrm>
              <a:off x="6970320" y="7351920"/>
              <a:ext cx="8497800" cy="1968120"/>
            </a:xfrm>
            <a:prstGeom prst="rect">
              <a:avLst/>
            </a:prstGeom>
            <a:noFill/>
            <a:ln w="0">
              <a:noFill/>
            </a:ln>
          </p:spPr>
          <p:style>
            <a:lnRef idx="0"/>
            <a:fillRef idx="0"/>
            <a:effectRef idx="0"/>
            <a:fontRef idx="minor"/>
          </p:style>
          <p:txBody>
            <a:bodyPr lIns="0" rIns="0" tIns="0" bIns="0" anchor="t">
              <a:spAutoFit/>
            </a:bodyPr>
            <a:p>
              <a:pPr algn="ctr" defTabSz="914400">
                <a:lnSpc>
                  <a:spcPts val="3875"/>
                </a:lnSpc>
              </a:pPr>
              <a:r>
                <a:rPr b="0" lang="en-US" sz="2770" spc="191" strike="noStrike">
                  <a:solidFill>
                    <a:srgbClr val="ffffff"/>
                  </a:solidFill>
                  <a:latin typeface="Times New Roman"/>
                  <a:ea typeface="Times New Roman"/>
                </a:rPr>
                <a:t>Author Name(s)</a:t>
              </a:r>
              <a:endParaRPr b="0" lang="en-US" sz="2770" spc="-1" strike="noStrike">
                <a:solidFill>
                  <a:srgbClr val="ffffff"/>
                </a:solidFill>
                <a:latin typeface="Arial"/>
              </a:endParaRPr>
            </a:p>
            <a:p>
              <a:pPr algn="ctr" defTabSz="914400">
                <a:lnSpc>
                  <a:spcPts val="3875"/>
                </a:lnSpc>
              </a:pPr>
              <a:r>
                <a:rPr b="0" lang="en-US" sz="2770" spc="191" strike="noStrike">
                  <a:solidFill>
                    <a:srgbClr val="ffffff"/>
                  </a:solidFill>
                  <a:latin typeface="Times New Roman"/>
                  <a:ea typeface="Times New Roman"/>
                </a:rPr>
                <a:t>(Paper ID:)</a:t>
              </a:r>
              <a:endParaRPr b="0" lang="en-US" sz="2770" spc="-1" strike="noStrike">
                <a:solidFill>
                  <a:srgbClr val="ffffff"/>
                </a:solidFill>
                <a:latin typeface="Arial"/>
              </a:endParaRPr>
            </a:p>
            <a:p>
              <a:pPr algn="ctr" defTabSz="914400">
                <a:lnSpc>
                  <a:spcPts val="3875"/>
                </a:lnSpc>
              </a:pPr>
              <a:r>
                <a:rPr b="0" lang="en-US" sz="2770" spc="191" strike="noStrike">
                  <a:solidFill>
                    <a:srgbClr val="ffffff"/>
                  </a:solidFill>
                  <a:latin typeface="Times New Roman"/>
                  <a:ea typeface="Times New Roman"/>
                </a:rPr>
                <a:t>Affiliation</a:t>
              </a:r>
              <a:endParaRPr b="0" lang="en-US" sz="2770" spc="-1" strike="noStrike">
                <a:solidFill>
                  <a:srgbClr val="ffffff"/>
                </a:solidFill>
                <a:latin typeface="Arial"/>
              </a:endParaRPr>
            </a:p>
            <a:p>
              <a:pPr algn="ctr" defTabSz="914400">
                <a:lnSpc>
                  <a:spcPts val="3875"/>
                </a:lnSpc>
              </a:pPr>
              <a:r>
                <a:rPr b="0" lang="en-US" sz="2770" spc="191" strike="noStrike">
                  <a:solidFill>
                    <a:srgbClr val="ffffff"/>
                  </a:solidFill>
                  <a:latin typeface="Times New Roman"/>
                  <a:ea typeface="Times New Roman"/>
                </a:rPr>
                <a:t>AIDCCSP 2024</a:t>
              </a:r>
              <a:endParaRPr b="0" lang="en-US" sz="2770" spc="-1" strike="noStrike">
                <a:solidFill>
                  <a:srgbClr val="ffffff"/>
                </a:solidFill>
                <a:latin typeface="Arial"/>
              </a:endParaRPr>
            </a:p>
          </p:txBody>
        </p:sp>
      </p:grpSp>
      <p:pic>
        <p:nvPicPr>
          <p:cNvPr id="138" name="Picture 12" descr="A circular logo with a hexagon and white text&#10;&#10;Description automatically generated"/>
          <p:cNvPicPr/>
          <p:nvPr/>
        </p:nvPicPr>
        <p:blipFill>
          <a:blip r:embed="rId2"/>
          <a:stretch/>
        </p:blipFill>
        <p:spPr>
          <a:xfrm>
            <a:off x="1295280" y="369360"/>
            <a:ext cx="2590560" cy="2590560"/>
          </a:xfrm>
          <a:prstGeom prst="rect">
            <a:avLst/>
          </a:prstGeom>
          <a:ln w="0">
            <a:noFill/>
          </a:ln>
        </p:spPr>
      </p:pic>
      <p:sp>
        <p:nvSpPr>
          <p:cNvPr id="139" name="TextBox 14"/>
          <p:cNvSpPr/>
          <p:nvPr/>
        </p:nvSpPr>
        <p:spPr>
          <a:xfrm>
            <a:off x="4495680" y="1901520"/>
            <a:ext cx="13944240" cy="8514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2500" spc="-1" strike="noStrike">
                <a:solidFill>
                  <a:srgbClr val="ffffff"/>
                </a:solidFill>
                <a:latin typeface="Arial"/>
              </a:rPr>
              <a:t>1</a:t>
            </a:r>
            <a:r>
              <a:rPr b="0" lang="en-IN" sz="2500" spc="-1" strike="noStrike" baseline="30000">
                <a:solidFill>
                  <a:srgbClr val="ffffff"/>
                </a:solidFill>
                <a:latin typeface="Arial"/>
              </a:rPr>
              <a:t>st</a:t>
            </a:r>
            <a:r>
              <a:rPr b="0" lang="en-IN" sz="2500" spc="-1" strike="noStrike">
                <a:solidFill>
                  <a:srgbClr val="ffffff"/>
                </a:solidFill>
                <a:latin typeface="Arial"/>
              </a:rPr>
              <a:t> International Conference on</a:t>
            </a:r>
            <a:br>
              <a:rPr sz="2500"/>
            </a:br>
            <a:r>
              <a:rPr b="1" lang="en-IN" sz="2500" spc="-1" strike="noStrike">
                <a:solidFill>
                  <a:srgbClr val="ffff00"/>
                </a:solidFill>
                <a:latin typeface="Arial"/>
              </a:rPr>
              <a:t>Artificial Intelligence, Device Computing, Communication, and Signal Processing</a:t>
            </a:r>
            <a:endParaRPr b="0" lang="en-US" sz="2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20f20"/>
            </a:gs>
            <a:gs pos="100000">
              <a:srgbClr val="642376"/>
            </a:gs>
          </a:gsLst>
          <a:lin ang="0"/>
        </a:gradFill>
      </p:bgPr>
    </p:bg>
    <p:spTree>
      <p:nvGrpSpPr>
        <p:cNvPr id="1" name=""/>
        <p:cNvGrpSpPr/>
        <p:nvPr/>
      </p:nvGrpSpPr>
      <p:grpSpPr>
        <a:xfrm>
          <a:off x="0" y="0"/>
          <a:ext cx="0" cy="0"/>
          <a:chOff x="0" y="0"/>
          <a:chExt cx="0" cy="0"/>
        </a:xfrm>
      </p:grpSpPr>
      <p:sp>
        <p:nvSpPr>
          <p:cNvPr id="140" name="TextBox 2"/>
          <p:cNvSpPr/>
          <p:nvPr/>
        </p:nvSpPr>
        <p:spPr>
          <a:xfrm>
            <a:off x="5420160" y="190440"/>
            <a:ext cx="7447320" cy="1049400"/>
          </a:xfrm>
          <a:prstGeom prst="rect">
            <a:avLst/>
          </a:prstGeom>
          <a:noFill/>
          <a:ln w="0">
            <a:noFill/>
          </a:ln>
        </p:spPr>
        <p:style>
          <a:lnRef idx="0"/>
          <a:fillRef idx="0"/>
          <a:effectRef idx="0"/>
          <a:fontRef idx="minor"/>
        </p:style>
        <p:txBody>
          <a:bodyPr lIns="0" rIns="0" tIns="0" bIns="0" anchor="t">
            <a:spAutoFit/>
          </a:bodyPr>
          <a:p>
            <a:pPr algn="ctr" defTabSz="914400">
              <a:lnSpc>
                <a:spcPts val="8260"/>
              </a:lnSpc>
            </a:pPr>
            <a:r>
              <a:rPr b="0" lang="en-US" sz="5900" spc="-1" strike="noStrike">
                <a:solidFill>
                  <a:srgbClr val="ffffff"/>
                </a:solidFill>
                <a:latin typeface="Arial"/>
                <a:ea typeface="Arial"/>
              </a:rPr>
              <a:t>ABSTRACT</a:t>
            </a:r>
            <a:endParaRPr b="0" lang="en-US" sz="5900" spc="-1" strike="noStrike">
              <a:solidFill>
                <a:srgbClr val="ffffff"/>
              </a:solidFill>
              <a:latin typeface="Arial"/>
            </a:endParaRPr>
          </a:p>
        </p:txBody>
      </p:sp>
      <p:sp>
        <p:nvSpPr>
          <p:cNvPr id="141" name="TextBox 3"/>
          <p:cNvSpPr/>
          <p:nvPr/>
        </p:nvSpPr>
        <p:spPr>
          <a:xfrm>
            <a:off x="2362320" y="2705040"/>
            <a:ext cx="13563360" cy="3680280"/>
          </a:xfrm>
          <a:prstGeom prst="rect">
            <a:avLst/>
          </a:prstGeom>
          <a:noFill/>
          <a:ln w="0">
            <a:noFill/>
          </a:ln>
        </p:spPr>
        <p:style>
          <a:lnRef idx="0"/>
          <a:fillRef idx="0"/>
          <a:effectRef idx="0"/>
          <a:fontRef idx="minor"/>
        </p:style>
        <p:txBody>
          <a:bodyPr lIns="0" rIns="0" tIns="0" bIns="0" anchor="t">
            <a:spAutoFit/>
          </a:bodyPr>
          <a:p>
            <a:pPr algn="just" defTabSz="914400">
              <a:lnSpc>
                <a:spcPts val="3623"/>
              </a:lnSpc>
            </a:pPr>
            <a:r>
              <a:rPr b="0" lang="en-US" sz="2400" spc="165" strike="noStrike">
                <a:solidFill>
                  <a:srgbClr val="ffffff"/>
                </a:solidFill>
                <a:latin typeface="Times New Roman"/>
                <a:ea typeface="Times New Roman"/>
              </a:rPr>
              <a:t>E.g. : Research is a systematic investigation aimed at discovering new knowledge, solving problems, or deepening our understanding of existing phenomena. It involves gathering data, analyzing information, and drawing conclusions to answer specific questions or test hypotheses. Research is essential in advancing science, technology, and various fields of study, as it provides evidence-based insights that can lead to innovation and informed decision-making. Whether conducted in a laboratory, in the field, or through data analysis, research contributes to societal progress and the development of solutions to complex global challenges.</a:t>
            </a:r>
            <a:endParaRPr b="0" lang="en-US" sz="2400" spc="-1" strike="noStrike">
              <a:solidFill>
                <a:srgbClr val="ffffff"/>
              </a:solidFill>
              <a:latin typeface="Arial"/>
            </a:endParaRPr>
          </a:p>
        </p:txBody>
      </p:sp>
      <p:sp>
        <p:nvSpPr>
          <p:cNvPr id="142" name="AutoShape 4"/>
          <p:cNvSpPr/>
          <p:nvPr/>
        </p:nvSpPr>
        <p:spPr>
          <a:xfrm>
            <a:off x="5627520" y="1257120"/>
            <a:ext cx="6942600" cy="360"/>
          </a:xfrm>
          <a:prstGeom prst="line">
            <a:avLst/>
          </a:prstGeom>
          <a:ln w="38100">
            <a:solidFill>
              <a:srgbClr val="ffffff"/>
            </a:solidFill>
            <a:round/>
          </a:ln>
        </p:spPr>
        <p:style>
          <a:lnRef idx="0"/>
          <a:fillRef idx="0"/>
          <a:effectRef idx="0"/>
          <a:fontRef idx="minor"/>
        </p:style>
        <p:txBody>
          <a:bodyPr lIns="90000" rIns="90000" tIns="-44640" bIns="-44640" anchor="t">
            <a:noAutofit/>
          </a:bodyPr>
          <a:p>
            <a:endParaRPr b="0" lang="en-IN"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20f20"/>
            </a:gs>
            <a:gs pos="100000">
              <a:srgbClr val="642376"/>
            </a:gs>
          </a:gsLst>
          <a:lin ang="0"/>
        </a:gradFill>
      </p:bgPr>
    </p:bg>
    <p:spTree>
      <p:nvGrpSpPr>
        <p:cNvPr id="1" name=""/>
        <p:cNvGrpSpPr/>
        <p:nvPr/>
      </p:nvGrpSpPr>
      <p:grpSpPr>
        <a:xfrm>
          <a:off x="0" y="0"/>
          <a:ext cx="0" cy="0"/>
          <a:chOff x="0" y="0"/>
          <a:chExt cx="0" cy="0"/>
        </a:xfrm>
      </p:grpSpPr>
      <p:grpSp>
        <p:nvGrpSpPr>
          <p:cNvPr id="143" name="Group 6"/>
          <p:cNvGrpSpPr/>
          <p:nvPr/>
        </p:nvGrpSpPr>
        <p:grpSpPr>
          <a:xfrm>
            <a:off x="4356720" y="2629080"/>
            <a:ext cx="11338920" cy="4166280"/>
            <a:chOff x="4356720" y="2629080"/>
            <a:chExt cx="11338920" cy="4166280"/>
          </a:xfrm>
        </p:grpSpPr>
        <p:sp>
          <p:nvSpPr>
            <p:cNvPr id="144" name="TextBox 26"/>
            <p:cNvSpPr/>
            <p:nvPr/>
          </p:nvSpPr>
          <p:spPr>
            <a:xfrm>
              <a:off x="4356720" y="5910840"/>
              <a:ext cx="438480" cy="88452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sp>
          <p:nvSpPr>
            <p:cNvPr id="145" name="TextBox 31"/>
            <p:cNvSpPr/>
            <p:nvPr/>
          </p:nvSpPr>
          <p:spPr>
            <a:xfrm>
              <a:off x="5489280" y="4277160"/>
              <a:ext cx="5407200" cy="493920"/>
            </a:xfrm>
            <a:prstGeom prst="rect">
              <a:avLst/>
            </a:prstGeom>
            <a:noFill/>
            <a:ln w="0">
              <a:noFill/>
            </a:ln>
          </p:spPr>
          <p:style>
            <a:lnRef idx="0"/>
            <a:fillRef idx="0"/>
            <a:effectRef idx="0"/>
            <a:fontRef idx="minor"/>
          </p:style>
          <p:txBody>
            <a:bodyPr lIns="0" rIns="0" tIns="0" bIns="0" anchor="t">
              <a:spAutoFit/>
            </a:bodyPr>
            <a:p>
              <a:pPr defTabSz="914400">
                <a:lnSpc>
                  <a:spcPts val="4201"/>
                </a:lnSpc>
              </a:pPr>
              <a:endParaRPr b="0" lang="en-US" sz="3000" spc="208" strike="noStrike">
                <a:solidFill>
                  <a:srgbClr val="ffffff"/>
                </a:solidFill>
                <a:latin typeface="Times New Roman"/>
                <a:ea typeface="Times New Roman"/>
              </a:endParaRPr>
            </a:p>
          </p:txBody>
        </p:sp>
        <p:sp>
          <p:nvSpPr>
            <p:cNvPr id="146" name="TextBox 35"/>
            <p:cNvSpPr/>
            <p:nvPr/>
          </p:nvSpPr>
          <p:spPr>
            <a:xfrm>
              <a:off x="10760040" y="2727360"/>
              <a:ext cx="438480" cy="88452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sp>
          <p:nvSpPr>
            <p:cNvPr id="147" name="TextBox 39"/>
            <p:cNvSpPr/>
            <p:nvPr/>
          </p:nvSpPr>
          <p:spPr>
            <a:xfrm>
              <a:off x="10807920" y="2833920"/>
              <a:ext cx="342720" cy="691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sp>
          <p:nvSpPr>
            <p:cNvPr id="148" name="TextBox 43"/>
            <p:cNvSpPr/>
            <p:nvPr/>
          </p:nvSpPr>
          <p:spPr>
            <a:xfrm>
              <a:off x="10760040" y="4269600"/>
              <a:ext cx="438480" cy="88452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sp>
          <p:nvSpPr>
            <p:cNvPr id="149" name="TextBox 51"/>
            <p:cNvSpPr/>
            <p:nvPr/>
          </p:nvSpPr>
          <p:spPr>
            <a:xfrm>
              <a:off x="10760040" y="5811840"/>
              <a:ext cx="438480" cy="88452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sp>
          <p:nvSpPr>
            <p:cNvPr id="150" name="TextBox 55"/>
            <p:cNvSpPr/>
            <p:nvPr/>
          </p:nvSpPr>
          <p:spPr>
            <a:xfrm>
              <a:off x="10807920" y="5918760"/>
              <a:ext cx="342720" cy="691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sp>
          <p:nvSpPr>
            <p:cNvPr id="151" name="TextBox 56"/>
            <p:cNvSpPr/>
            <p:nvPr/>
          </p:nvSpPr>
          <p:spPr>
            <a:xfrm>
              <a:off x="4575960" y="2727360"/>
              <a:ext cx="6941880" cy="1600200"/>
            </a:xfrm>
            <a:prstGeom prst="rect">
              <a:avLst/>
            </a:prstGeom>
            <a:noFill/>
            <a:ln w="0">
              <a:noFill/>
            </a:ln>
          </p:spPr>
          <p:style>
            <a:lnRef idx="0"/>
            <a:fillRef idx="0"/>
            <a:effectRef idx="0"/>
            <a:fontRef idx="minor"/>
          </p:style>
          <p:txBody>
            <a:bodyPr lIns="0" rIns="0" tIns="0" bIns="0" anchor="t">
              <a:spAutoFit/>
            </a:bodyPr>
            <a:p>
              <a:pPr defTabSz="914400">
                <a:lnSpc>
                  <a:spcPts val="4201"/>
                </a:lnSpc>
              </a:pPr>
              <a:endParaRPr b="0" lang="en-US" sz="3000" spc="-1" strike="noStrike">
                <a:solidFill>
                  <a:srgbClr val="ffffff"/>
                </a:solidFill>
                <a:latin typeface="Arial"/>
              </a:endParaRPr>
            </a:p>
            <a:p>
              <a:pPr defTabSz="914400">
                <a:lnSpc>
                  <a:spcPts val="4201"/>
                </a:lnSpc>
              </a:pPr>
              <a:endParaRPr b="0" lang="en-US" sz="3000" spc="-1" strike="noStrike">
                <a:solidFill>
                  <a:srgbClr val="ffffff"/>
                </a:solidFill>
                <a:latin typeface="Arial"/>
              </a:endParaRPr>
            </a:p>
            <a:p>
              <a:pPr defTabSz="914400">
                <a:lnSpc>
                  <a:spcPts val="4201"/>
                </a:lnSpc>
              </a:pPr>
              <a:endParaRPr b="0" lang="en-US" sz="3000" spc="-1" strike="noStrike">
                <a:solidFill>
                  <a:srgbClr val="ffffff"/>
                </a:solidFill>
                <a:latin typeface="Arial"/>
              </a:endParaRPr>
            </a:p>
          </p:txBody>
        </p:sp>
        <p:sp>
          <p:nvSpPr>
            <p:cNvPr id="152" name="TextBox 57"/>
            <p:cNvSpPr/>
            <p:nvPr/>
          </p:nvSpPr>
          <p:spPr>
            <a:xfrm>
              <a:off x="4988520" y="5895000"/>
              <a:ext cx="5263560" cy="493920"/>
            </a:xfrm>
            <a:prstGeom prst="rect">
              <a:avLst/>
            </a:prstGeom>
            <a:noFill/>
            <a:ln w="0">
              <a:noFill/>
            </a:ln>
          </p:spPr>
          <p:style>
            <a:lnRef idx="0"/>
            <a:fillRef idx="0"/>
            <a:effectRef idx="0"/>
            <a:fontRef idx="minor"/>
          </p:style>
          <p:txBody>
            <a:bodyPr lIns="0" rIns="0" tIns="0" bIns="0" anchor="t">
              <a:spAutoFit/>
            </a:bodyPr>
            <a:p>
              <a:pPr defTabSz="914400">
                <a:lnSpc>
                  <a:spcPts val="4201"/>
                </a:lnSpc>
              </a:pPr>
              <a:endParaRPr b="0" lang="en-US" sz="3000" spc="208" strike="noStrike">
                <a:solidFill>
                  <a:srgbClr val="ffffff"/>
                </a:solidFill>
                <a:latin typeface="Times New Roman"/>
                <a:ea typeface="Times New Roman"/>
              </a:endParaRPr>
            </a:p>
          </p:txBody>
        </p:sp>
        <p:sp>
          <p:nvSpPr>
            <p:cNvPr id="153" name="TextBox 58"/>
            <p:cNvSpPr/>
            <p:nvPr/>
          </p:nvSpPr>
          <p:spPr>
            <a:xfrm>
              <a:off x="11477520" y="2629080"/>
              <a:ext cx="4218120" cy="493920"/>
            </a:xfrm>
            <a:prstGeom prst="rect">
              <a:avLst/>
            </a:prstGeom>
            <a:noFill/>
            <a:ln w="0">
              <a:noFill/>
            </a:ln>
          </p:spPr>
          <p:style>
            <a:lnRef idx="0"/>
            <a:fillRef idx="0"/>
            <a:effectRef idx="0"/>
            <a:fontRef idx="minor"/>
          </p:style>
          <p:txBody>
            <a:bodyPr lIns="0" rIns="0" tIns="0" bIns="0" anchor="t">
              <a:spAutoFit/>
            </a:bodyPr>
            <a:p>
              <a:pPr defTabSz="914400">
                <a:lnSpc>
                  <a:spcPts val="4201"/>
                </a:lnSpc>
              </a:pPr>
              <a:endParaRPr b="0" lang="en-US" sz="3000" spc="208" strike="noStrike">
                <a:solidFill>
                  <a:srgbClr val="ffffff"/>
                </a:solidFill>
                <a:latin typeface="Times New Roman"/>
                <a:ea typeface="Times New Roman"/>
              </a:endParaRPr>
            </a:p>
          </p:txBody>
        </p:sp>
        <p:sp>
          <p:nvSpPr>
            <p:cNvPr id="154" name="TextBox 59"/>
            <p:cNvSpPr/>
            <p:nvPr/>
          </p:nvSpPr>
          <p:spPr>
            <a:xfrm>
              <a:off x="11476800" y="4147200"/>
              <a:ext cx="1793880" cy="493920"/>
            </a:xfrm>
            <a:prstGeom prst="rect">
              <a:avLst/>
            </a:prstGeom>
            <a:noFill/>
            <a:ln w="0">
              <a:noFill/>
            </a:ln>
          </p:spPr>
          <p:style>
            <a:lnRef idx="0"/>
            <a:fillRef idx="0"/>
            <a:effectRef idx="0"/>
            <a:fontRef idx="minor"/>
          </p:style>
          <p:txBody>
            <a:bodyPr lIns="0" rIns="0" tIns="0" bIns="0" anchor="t">
              <a:spAutoFit/>
            </a:bodyPr>
            <a:p>
              <a:pPr defTabSz="914400">
                <a:lnSpc>
                  <a:spcPts val="4201"/>
                </a:lnSpc>
              </a:pPr>
              <a:endParaRPr b="0" lang="en-US" sz="3000" spc="208" strike="noStrike">
                <a:solidFill>
                  <a:srgbClr val="ffffff"/>
                </a:solidFill>
                <a:latin typeface="Times New Roman"/>
                <a:ea typeface="Times New Roman"/>
              </a:endParaRPr>
            </a:p>
          </p:txBody>
        </p:sp>
        <p:sp>
          <p:nvSpPr>
            <p:cNvPr id="155" name="TextBox 60"/>
            <p:cNvSpPr/>
            <p:nvPr/>
          </p:nvSpPr>
          <p:spPr>
            <a:xfrm>
              <a:off x="11476800" y="5689440"/>
              <a:ext cx="3092400" cy="493920"/>
            </a:xfrm>
            <a:prstGeom prst="rect">
              <a:avLst/>
            </a:prstGeom>
            <a:noFill/>
            <a:ln w="0">
              <a:noFill/>
            </a:ln>
          </p:spPr>
          <p:style>
            <a:lnRef idx="0"/>
            <a:fillRef idx="0"/>
            <a:effectRef idx="0"/>
            <a:fontRef idx="minor"/>
          </p:style>
          <p:txBody>
            <a:bodyPr lIns="0" rIns="0" tIns="0" bIns="0" anchor="t">
              <a:spAutoFit/>
            </a:bodyPr>
            <a:p>
              <a:pPr defTabSz="914400">
                <a:lnSpc>
                  <a:spcPts val="4201"/>
                </a:lnSpc>
              </a:pPr>
              <a:endParaRPr b="0" lang="en-US" sz="3000" spc="208" strike="noStrike">
                <a:solidFill>
                  <a:srgbClr val="ffffff"/>
                </a:solidFill>
                <a:latin typeface="Times New Roman"/>
                <a:ea typeface="Times New Roman"/>
              </a:endParaRPr>
            </a:p>
          </p:txBody>
        </p:sp>
      </p:grpSp>
      <p:sp>
        <p:nvSpPr>
          <p:cNvPr id="156" name="TextBox 2"/>
          <p:cNvSpPr/>
          <p:nvPr/>
        </p:nvSpPr>
        <p:spPr>
          <a:xfrm>
            <a:off x="5420160" y="190440"/>
            <a:ext cx="7447320" cy="1048680"/>
          </a:xfrm>
          <a:prstGeom prst="rect">
            <a:avLst/>
          </a:prstGeom>
          <a:noFill/>
          <a:ln w="0">
            <a:noFill/>
          </a:ln>
        </p:spPr>
        <p:style>
          <a:lnRef idx="0"/>
          <a:fillRef idx="0"/>
          <a:effectRef idx="0"/>
          <a:fontRef idx="minor"/>
        </p:style>
        <p:txBody>
          <a:bodyPr lIns="0" rIns="0" tIns="0" bIns="0" anchor="t">
            <a:spAutoFit/>
          </a:bodyPr>
          <a:p>
            <a:pPr algn="ctr" defTabSz="914400">
              <a:lnSpc>
                <a:spcPts val="8260"/>
              </a:lnSpc>
            </a:pPr>
            <a:r>
              <a:rPr b="0" lang="en-US" sz="5900" spc="-1" strike="noStrike">
                <a:solidFill>
                  <a:srgbClr val="ffffff"/>
                </a:solidFill>
                <a:latin typeface="Arial"/>
                <a:ea typeface="Arial"/>
              </a:rPr>
              <a:t>OVERVIEW</a:t>
            </a:r>
            <a:endParaRPr b="0" lang="en-US" sz="5900" spc="-1" strike="noStrike">
              <a:solidFill>
                <a:srgbClr val="ffffff"/>
              </a:solidFill>
              <a:latin typeface="Arial"/>
            </a:endParaRPr>
          </a:p>
        </p:txBody>
      </p:sp>
      <p:sp>
        <p:nvSpPr>
          <p:cNvPr id="157" name="AutoShape 4"/>
          <p:cNvSpPr/>
          <p:nvPr/>
        </p:nvSpPr>
        <p:spPr>
          <a:xfrm>
            <a:off x="5627520" y="1257120"/>
            <a:ext cx="6942600" cy="360"/>
          </a:xfrm>
          <a:prstGeom prst="line">
            <a:avLst/>
          </a:prstGeom>
          <a:ln w="38100">
            <a:solidFill>
              <a:srgbClr val="ffffff"/>
            </a:solidFill>
            <a:round/>
          </a:ln>
        </p:spPr>
        <p:style>
          <a:lnRef idx="0"/>
          <a:fillRef idx="0"/>
          <a:effectRef idx="0"/>
          <a:fontRef idx="minor"/>
        </p:style>
        <p:txBody>
          <a:bodyPr lIns="90000" rIns="90000" tIns="-44640" bIns="-44640" anchor="t">
            <a:noAutofit/>
          </a:bodyPr>
          <a:p>
            <a:endParaRPr b="0" lang="en-IN" sz="1800" spc="-1" strike="noStrike">
              <a:solidFill>
                <a:schemeClr val="dk1"/>
              </a:solidFill>
              <a:latin typeface="Calibri"/>
            </a:endParaRPr>
          </a:p>
        </p:txBody>
      </p:sp>
      <p:sp>
        <p:nvSpPr>
          <p:cNvPr id="158" name="TextBox 3"/>
          <p:cNvSpPr/>
          <p:nvPr/>
        </p:nvSpPr>
        <p:spPr>
          <a:xfrm>
            <a:off x="2362320" y="2705040"/>
            <a:ext cx="13563360" cy="5486040"/>
          </a:xfrm>
          <a:prstGeom prst="rect">
            <a:avLst/>
          </a:prstGeom>
          <a:noFill/>
          <a:ln w="0">
            <a:noFill/>
          </a:ln>
        </p:spPr>
        <p:style>
          <a:lnRef idx="0"/>
          <a:fillRef idx="0"/>
          <a:effectRef idx="0"/>
          <a:fontRef idx="minor"/>
        </p:style>
        <p:txBody>
          <a:bodyPr lIns="0" rIns="0" tIns="0" bIns="0" anchor="t">
            <a:spAutoFit/>
          </a:bodyPr>
          <a:p>
            <a:pPr lvl="3" marL="1828800" indent="-457200" defTabSz="914400">
              <a:lnSpc>
                <a:spcPct val="250000"/>
              </a:lnSpc>
              <a:buClr>
                <a:srgbClr val="ffffff"/>
              </a:buClr>
              <a:buFont typeface="Wingdings" charset="2"/>
              <a:buChar char=""/>
            </a:pPr>
            <a:r>
              <a:rPr b="0" lang="en-US" sz="2400" spc="208" strike="noStrike">
                <a:solidFill>
                  <a:srgbClr val="ffffff"/>
                </a:solidFill>
                <a:latin typeface="Times New Roman"/>
                <a:ea typeface="Times New Roman"/>
              </a:rPr>
              <a:t>INTRODUCTION</a:t>
            </a:r>
            <a:endParaRPr b="0" lang="en-US" sz="2400" spc="-1" strike="noStrike">
              <a:solidFill>
                <a:srgbClr val="ffffff"/>
              </a:solidFill>
              <a:latin typeface="Arial"/>
            </a:endParaRPr>
          </a:p>
          <a:p>
            <a:pPr lvl="3" marL="1828800" indent="-457200" defTabSz="914400">
              <a:lnSpc>
                <a:spcPct val="250000"/>
              </a:lnSpc>
              <a:buClr>
                <a:srgbClr val="ffffff"/>
              </a:buClr>
              <a:buFont typeface="Wingdings" charset="2"/>
              <a:buChar char=""/>
            </a:pPr>
            <a:r>
              <a:rPr b="0" lang="en-US" sz="2400" spc="208" strike="noStrike">
                <a:solidFill>
                  <a:srgbClr val="ffffff"/>
                </a:solidFill>
                <a:latin typeface="Times New Roman"/>
                <a:ea typeface="Times New Roman"/>
              </a:rPr>
              <a:t>PROBLEM STATEMENT</a:t>
            </a:r>
            <a:endParaRPr b="0" lang="en-US" sz="2400" spc="-1" strike="noStrike">
              <a:solidFill>
                <a:srgbClr val="ffffff"/>
              </a:solidFill>
              <a:latin typeface="Arial"/>
            </a:endParaRPr>
          </a:p>
          <a:p>
            <a:pPr lvl="3" marL="1828800" indent="-457200" defTabSz="914400">
              <a:lnSpc>
                <a:spcPct val="250000"/>
              </a:lnSpc>
              <a:buClr>
                <a:srgbClr val="ffffff"/>
              </a:buClr>
              <a:buFont typeface="Wingdings" charset="2"/>
              <a:buChar char=""/>
            </a:pPr>
            <a:r>
              <a:rPr b="0" lang="en-US" sz="2400" spc="208" strike="noStrike">
                <a:solidFill>
                  <a:srgbClr val="ffffff"/>
                </a:solidFill>
                <a:latin typeface="Times New Roman"/>
                <a:ea typeface="Times New Roman"/>
              </a:rPr>
              <a:t>OBJECTIVES</a:t>
            </a:r>
            <a:endParaRPr b="0" lang="en-US" sz="2400" spc="-1" strike="noStrike">
              <a:solidFill>
                <a:srgbClr val="ffffff"/>
              </a:solidFill>
              <a:latin typeface="Arial"/>
            </a:endParaRPr>
          </a:p>
          <a:p>
            <a:pPr lvl="3" marL="1828800" indent="-457200" defTabSz="914400">
              <a:lnSpc>
                <a:spcPct val="250000"/>
              </a:lnSpc>
              <a:buClr>
                <a:srgbClr val="ffffff"/>
              </a:buClr>
              <a:buFont typeface="Wingdings" charset="2"/>
              <a:buChar char=""/>
            </a:pPr>
            <a:r>
              <a:rPr b="0" lang="en-US" sz="2400" spc="208" strike="noStrike">
                <a:solidFill>
                  <a:srgbClr val="ffffff"/>
                </a:solidFill>
                <a:latin typeface="Times New Roman"/>
                <a:ea typeface="Times New Roman"/>
              </a:rPr>
              <a:t>METHODOLOGY</a:t>
            </a:r>
            <a:endParaRPr b="0" lang="en-US" sz="2400" spc="-1" strike="noStrike">
              <a:solidFill>
                <a:srgbClr val="ffffff"/>
              </a:solidFill>
              <a:latin typeface="Arial"/>
            </a:endParaRPr>
          </a:p>
          <a:p>
            <a:pPr lvl="3" marL="1828800" indent="-457200" defTabSz="914400">
              <a:lnSpc>
                <a:spcPct val="250000"/>
              </a:lnSpc>
              <a:buClr>
                <a:srgbClr val="ffffff"/>
              </a:buClr>
              <a:buFont typeface="Wingdings" charset="2"/>
              <a:buChar char=""/>
            </a:pPr>
            <a:r>
              <a:rPr b="0" lang="en-US" sz="2400" spc="208" strike="noStrike">
                <a:solidFill>
                  <a:srgbClr val="ffffff"/>
                </a:solidFill>
                <a:latin typeface="Times New Roman"/>
                <a:ea typeface="Times New Roman"/>
              </a:rPr>
              <a:t>RESULT</a:t>
            </a:r>
            <a:endParaRPr b="0" lang="en-US" sz="2400" spc="-1" strike="noStrike">
              <a:solidFill>
                <a:srgbClr val="ffffff"/>
              </a:solidFill>
              <a:latin typeface="Arial"/>
            </a:endParaRPr>
          </a:p>
          <a:p>
            <a:pPr lvl="3" marL="1828800" indent="-457200" defTabSz="914400">
              <a:lnSpc>
                <a:spcPct val="250000"/>
              </a:lnSpc>
              <a:buClr>
                <a:srgbClr val="ffffff"/>
              </a:buClr>
              <a:buFont typeface="Wingdings" charset="2"/>
              <a:buChar char=""/>
            </a:pPr>
            <a:r>
              <a:rPr b="0" lang="en-US" sz="2400" spc="208" strike="noStrike">
                <a:solidFill>
                  <a:srgbClr val="ffffff"/>
                </a:solidFill>
                <a:latin typeface="Times New Roman"/>
                <a:ea typeface="Times New Roman"/>
              </a:rPr>
              <a:t>CONCLUSION</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20f20"/>
            </a:gs>
            <a:gs pos="100000">
              <a:srgbClr val="642376"/>
            </a:gs>
          </a:gsLst>
          <a:lin ang="0"/>
        </a:gradFill>
      </p:bgPr>
    </p:bg>
    <p:spTree>
      <p:nvGrpSpPr>
        <p:cNvPr id="1" name=""/>
        <p:cNvGrpSpPr/>
        <p:nvPr/>
      </p:nvGrpSpPr>
      <p:grpSpPr>
        <a:xfrm>
          <a:off x="0" y="0"/>
          <a:ext cx="0" cy="0"/>
          <a:chOff x="0" y="0"/>
          <a:chExt cx="0" cy="0"/>
        </a:xfrm>
      </p:grpSpPr>
      <p:sp>
        <p:nvSpPr>
          <p:cNvPr id="159" name="TextBox 2"/>
          <p:cNvSpPr/>
          <p:nvPr/>
        </p:nvSpPr>
        <p:spPr>
          <a:xfrm>
            <a:off x="5420160" y="190440"/>
            <a:ext cx="8448120" cy="2097720"/>
          </a:xfrm>
          <a:prstGeom prst="rect">
            <a:avLst/>
          </a:prstGeom>
          <a:noFill/>
          <a:ln w="0">
            <a:noFill/>
          </a:ln>
        </p:spPr>
        <p:style>
          <a:lnRef idx="0"/>
          <a:fillRef idx="0"/>
          <a:effectRef idx="0"/>
          <a:fontRef idx="minor"/>
        </p:style>
        <p:txBody>
          <a:bodyPr lIns="0" rIns="0" tIns="0" bIns="0" anchor="t">
            <a:spAutoFit/>
          </a:bodyPr>
          <a:p>
            <a:pPr algn="ctr" defTabSz="914400">
              <a:lnSpc>
                <a:spcPts val="8260"/>
              </a:lnSpc>
            </a:pPr>
            <a:r>
              <a:rPr b="0" lang="en-US" sz="5900" spc="-1" strike="noStrike">
                <a:solidFill>
                  <a:srgbClr val="ffffff"/>
                </a:solidFill>
                <a:latin typeface="Arial"/>
                <a:ea typeface="Arial"/>
              </a:rPr>
              <a:t>GUIDELINES FOR ORAL PRESENTATION</a:t>
            </a:r>
            <a:endParaRPr b="0" lang="en-US" sz="5900" spc="-1" strike="noStrike">
              <a:solidFill>
                <a:srgbClr val="ffffff"/>
              </a:solidFill>
              <a:latin typeface="Arial"/>
            </a:endParaRPr>
          </a:p>
        </p:txBody>
      </p:sp>
      <p:sp>
        <p:nvSpPr>
          <p:cNvPr id="160" name="AutoShape 4"/>
          <p:cNvSpPr/>
          <p:nvPr/>
        </p:nvSpPr>
        <p:spPr>
          <a:xfrm>
            <a:off x="4876560" y="2307960"/>
            <a:ext cx="9736920" cy="0"/>
          </a:xfrm>
          <a:prstGeom prst="line">
            <a:avLst/>
          </a:prstGeom>
          <a:ln w="38100">
            <a:solidFill>
              <a:srgbClr val="ffffff"/>
            </a:solidFill>
            <a:round/>
          </a:ln>
        </p:spPr>
        <p:style>
          <a:lnRef idx="0"/>
          <a:fillRef idx="0"/>
          <a:effectRef idx="0"/>
          <a:fontRef idx="minor"/>
        </p:style>
        <p:txBody>
          <a:bodyPr lIns="90000" rIns="90000" tIns="-45000" bIns="-45000" anchor="t">
            <a:noAutofit/>
          </a:bodyPr>
          <a:p>
            <a:endParaRPr b="0" lang="en-IN" sz="1800" spc="-1" strike="noStrike">
              <a:solidFill>
                <a:schemeClr val="dk1"/>
              </a:solidFill>
              <a:latin typeface="Calibri"/>
            </a:endParaRPr>
          </a:p>
        </p:txBody>
      </p:sp>
      <p:sp>
        <p:nvSpPr>
          <p:cNvPr id="161" name="TextBox 3"/>
          <p:cNvSpPr/>
          <p:nvPr/>
        </p:nvSpPr>
        <p:spPr>
          <a:xfrm>
            <a:off x="2362320" y="2705040"/>
            <a:ext cx="13563360" cy="3291480"/>
          </a:xfrm>
          <a:prstGeom prst="rect">
            <a:avLst/>
          </a:prstGeom>
          <a:noFill/>
          <a:ln w="0">
            <a:noFill/>
          </a:ln>
        </p:spPr>
        <p:style>
          <a:lnRef idx="0"/>
          <a:fillRef idx="0"/>
          <a:effectRef idx="0"/>
          <a:fontRef idx="minor"/>
        </p:style>
        <p:txBody>
          <a:bodyPr lIns="0" rIns="0" tIns="0" bIns="0" anchor="t">
            <a:spAutoFit/>
          </a:bodyPr>
          <a:p>
            <a:pPr lvl="1" marL="518040" indent="-259200" algn="just" defTabSz="914400">
              <a:lnSpc>
                <a:spcPct val="150000"/>
              </a:lnSpc>
              <a:buClr>
                <a:srgbClr val="ffffff"/>
              </a:buClr>
              <a:buFont typeface="OpenSymbol"/>
              <a:buAutoNum type="arabicPeriod"/>
            </a:pPr>
            <a:r>
              <a:rPr b="0" lang="en-US" sz="2400" spc="165" strike="noStrike">
                <a:solidFill>
                  <a:srgbClr val="ffffff"/>
                </a:solidFill>
                <a:latin typeface="Times New Roman"/>
                <a:ea typeface="Times New Roman"/>
              </a:rPr>
              <a:t>All Headings should be Arial, 59 font size.</a:t>
            </a:r>
            <a:endParaRPr b="0" lang="en-US" sz="2400" spc="-1" strike="noStrike">
              <a:solidFill>
                <a:srgbClr val="ffffff"/>
              </a:solidFill>
              <a:latin typeface="Arial"/>
            </a:endParaRPr>
          </a:p>
          <a:p>
            <a:pPr lvl="1" marL="518040" indent="-259200" algn="just" defTabSz="914400">
              <a:lnSpc>
                <a:spcPct val="150000"/>
              </a:lnSpc>
              <a:buClr>
                <a:srgbClr val="ffffff"/>
              </a:buClr>
              <a:buFont typeface="OpenSymbol"/>
              <a:buAutoNum type="arabicPeriod"/>
            </a:pPr>
            <a:r>
              <a:rPr b="0" lang="en-US" sz="2400" spc="165" strike="noStrike">
                <a:solidFill>
                  <a:srgbClr val="ffffff"/>
                </a:solidFill>
                <a:latin typeface="Times New Roman"/>
                <a:ea typeface="Times New Roman"/>
              </a:rPr>
              <a:t>All text should be Times New Roman, 24 font size.</a:t>
            </a:r>
            <a:endParaRPr b="0" lang="en-US" sz="2400" spc="-1" strike="noStrike">
              <a:solidFill>
                <a:srgbClr val="ffffff"/>
              </a:solidFill>
              <a:latin typeface="Arial"/>
            </a:endParaRPr>
          </a:p>
          <a:p>
            <a:pPr lvl="1" marL="518040" indent="-259200" algn="just" defTabSz="914400">
              <a:lnSpc>
                <a:spcPct val="150000"/>
              </a:lnSpc>
              <a:buClr>
                <a:srgbClr val="ffffff"/>
              </a:buClr>
              <a:buFont typeface="OpenSymbol"/>
              <a:buAutoNum type="arabicPeriod"/>
            </a:pPr>
            <a:r>
              <a:rPr b="0" lang="en-US" sz="2400" spc="165" strike="noStrike">
                <a:solidFill>
                  <a:srgbClr val="ffffff"/>
                </a:solidFill>
                <a:latin typeface="Times New Roman"/>
                <a:ea typeface="Times New Roman"/>
              </a:rPr>
              <a:t>Line Spacing should be 1.5.</a:t>
            </a:r>
            <a:endParaRPr b="0" lang="en-US" sz="2400" spc="-1" strike="noStrike">
              <a:solidFill>
                <a:srgbClr val="ffffff"/>
              </a:solidFill>
              <a:latin typeface="Arial"/>
            </a:endParaRPr>
          </a:p>
          <a:p>
            <a:pPr lvl="1" marL="518040" indent="-259200" algn="just" defTabSz="914400">
              <a:lnSpc>
                <a:spcPct val="150000"/>
              </a:lnSpc>
              <a:buClr>
                <a:srgbClr val="ffffff"/>
              </a:buClr>
              <a:buFont typeface="OpenSymbol"/>
              <a:buAutoNum type="arabicPeriod"/>
            </a:pPr>
            <a:r>
              <a:rPr b="0" lang="en-US" sz="2400" spc="165" strike="noStrike">
                <a:solidFill>
                  <a:srgbClr val="ffffff"/>
                </a:solidFill>
                <a:latin typeface="Times New Roman"/>
                <a:ea typeface="Times New Roman"/>
              </a:rPr>
              <a:t> </a:t>
            </a:r>
            <a:r>
              <a:rPr b="0" lang="en-US" sz="2400" spc="165" strike="noStrike">
                <a:solidFill>
                  <a:srgbClr val="ffffff"/>
                </a:solidFill>
                <a:latin typeface="Times New Roman"/>
                <a:ea typeface="Times New Roman"/>
              </a:rPr>
              <a:t>Not more than 15 slides as the total time given is 10 mins plus 3 mins of Q&amp;A.</a:t>
            </a:r>
            <a:endParaRPr b="0" lang="en-US" sz="2400" spc="-1" strike="noStrike">
              <a:solidFill>
                <a:srgbClr val="ffffff"/>
              </a:solidFill>
              <a:latin typeface="Arial"/>
            </a:endParaRPr>
          </a:p>
          <a:p>
            <a:pPr lvl="1" marL="518040" indent="-259200" algn="just" defTabSz="914400">
              <a:lnSpc>
                <a:spcPct val="150000"/>
              </a:lnSpc>
              <a:buClr>
                <a:srgbClr val="ffffff"/>
              </a:buClr>
              <a:buFont typeface="OpenSymbol"/>
              <a:buAutoNum type="arabicPeriod"/>
            </a:pPr>
            <a:r>
              <a:rPr b="0" lang="en-US" sz="2400" spc="165" strike="noStrike">
                <a:solidFill>
                  <a:srgbClr val="ffffff"/>
                </a:solidFill>
                <a:latin typeface="Times New Roman"/>
                <a:ea typeface="Times New Roman"/>
              </a:rPr>
              <a:t>The slide template should be followed.</a:t>
            </a:r>
            <a:endParaRPr b="0" lang="en-US" sz="2400" spc="-1" strike="noStrike">
              <a:solidFill>
                <a:srgbClr val="ffffff"/>
              </a:solidFill>
              <a:latin typeface="Arial"/>
            </a:endParaRPr>
          </a:p>
          <a:p>
            <a:pPr lvl="1" marL="518040" indent="-259200" algn="just" defTabSz="914400">
              <a:lnSpc>
                <a:spcPct val="150000"/>
              </a:lnSpc>
              <a:buClr>
                <a:srgbClr val="ffffff"/>
              </a:buClr>
              <a:buFont typeface="OpenSymbol"/>
              <a:buAutoNum type="arabicPeriod"/>
            </a:pPr>
            <a:r>
              <a:rPr b="0" lang="en-US" sz="2400" spc="165" strike="noStrike">
                <a:solidFill>
                  <a:srgbClr val="ffffff"/>
                </a:solidFill>
                <a:latin typeface="Times New Roman"/>
                <a:ea typeface="Times New Roman"/>
              </a:rPr>
              <a:t>All the overview topics mentioned in the previous slide to be covered in the presentation.</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20f20"/>
            </a:gs>
            <a:gs pos="100000">
              <a:srgbClr val="642376"/>
            </a:gs>
          </a:gsLst>
          <a:lin ang="0"/>
        </a:gradFill>
      </p:bgPr>
    </p:bg>
    <p:spTree>
      <p:nvGrpSpPr>
        <p:cNvPr id="1" name=""/>
        <p:cNvGrpSpPr/>
        <p:nvPr/>
      </p:nvGrpSpPr>
      <p:grpSpPr>
        <a:xfrm>
          <a:off x="0" y="0"/>
          <a:ext cx="0" cy="0"/>
          <a:chOff x="0" y="0"/>
          <a:chExt cx="0" cy="0"/>
        </a:xfrm>
      </p:grpSpPr>
      <p:sp>
        <p:nvSpPr>
          <p:cNvPr id="162" name="Freeform 2"/>
          <p:cNvSpPr/>
          <p:nvPr/>
        </p:nvSpPr>
        <p:spPr>
          <a:xfrm rot="17301000">
            <a:off x="-2646360" y="4025520"/>
            <a:ext cx="11240640" cy="1952640"/>
          </a:xfrm>
          <a:custGeom>
            <a:avLst/>
            <a:gdLst>
              <a:gd name="textAreaLeft" fmla="*/ 0 w 11240640"/>
              <a:gd name="textAreaRight" fmla="*/ 11241000 w 11240640"/>
              <a:gd name="textAreaTop" fmla="*/ 0 h 1952640"/>
              <a:gd name="textAreaBottom" fmla="*/ 1953000 h 1952640"/>
            </a:gdLst>
            <a:ahLst/>
            <a:rect l="textAreaLeft" t="textAreaTop" r="textAreaRight" b="textAreaBottom"/>
            <a:pathLst>
              <a:path w="11240987" h="1953121">
                <a:moveTo>
                  <a:pt x="0" y="0"/>
                </a:moveTo>
                <a:lnTo>
                  <a:pt x="11240987" y="0"/>
                </a:lnTo>
                <a:lnTo>
                  <a:pt x="11240987" y="1953121"/>
                </a:lnTo>
                <a:lnTo>
                  <a:pt x="0" y="1953121"/>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IN" sz="1800" spc="-1" strike="noStrike">
              <a:solidFill>
                <a:schemeClr val="dk1"/>
              </a:solidFill>
              <a:latin typeface="Calibri"/>
            </a:endParaRPr>
          </a:p>
        </p:txBody>
      </p:sp>
      <p:grpSp>
        <p:nvGrpSpPr>
          <p:cNvPr id="163" name="Group 3"/>
          <p:cNvGrpSpPr/>
          <p:nvPr/>
        </p:nvGrpSpPr>
        <p:grpSpPr>
          <a:xfrm>
            <a:off x="-3717360" y="-2609640"/>
            <a:ext cx="9045720" cy="13766760"/>
            <a:chOff x="-3717360" y="-2609640"/>
            <a:chExt cx="9045720" cy="13766760"/>
          </a:xfrm>
        </p:grpSpPr>
        <p:sp>
          <p:nvSpPr>
            <p:cNvPr id="164" name="Freeform 4"/>
            <p:cNvSpPr/>
            <p:nvPr/>
          </p:nvSpPr>
          <p:spPr>
            <a:xfrm rot="1107600">
              <a:off x="-1879920" y="-1819800"/>
              <a:ext cx="5279760" cy="12461760"/>
            </a:xfrm>
            <a:custGeom>
              <a:avLst/>
              <a:gdLst>
                <a:gd name="textAreaLeft" fmla="*/ 0 w 5279760"/>
                <a:gd name="textAreaRight" fmla="*/ 5280120 w 5279760"/>
                <a:gd name="textAreaTop" fmla="*/ 0 h 12461760"/>
                <a:gd name="textAreaBottom" fmla="*/ 12462120 h 12461760"/>
              </a:gdLst>
              <a:ahLst/>
              <a:rect l="textAreaLeft" t="textAreaTop" r="textAreaRight" b="textAreaBottom"/>
              <a:pathLst>
                <a:path w="1390652" h="3282205">
                  <a:moveTo>
                    <a:pt x="0" y="0"/>
                  </a:moveTo>
                  <a:lnTo>
                    <a:pt x="1390652" y="0"/>
                  </a:lnTo>
                  <a:lnTo>
                    <a:pt x="1390652" y="3282205"/>
                  </a:lnTo>
                  <a:lnTo>
                    <a:pt x="0" y="3282205"/>
                  </a:lnTo>
                  <a:close/>
                </a:path>
              </a:pathLst>
            </a:custGeom>
            <a:solidFill>
              <a:srgbClr val="eeeeee"/>
            </a:solidFill>
            <a:ln w="0">
              <a:noFill/>
            </a:ln>
          </p:spPr>
          <p:style>
            <a:lnRef idx="0"/>
            <a:fillRef idx="0"/>
            <a:effectRef idx="0"/>
            <a:fontRef idx="minor"/>
          </p:style>
          <p:txBody>
            <a:bodyPr lIns="90000" rIns="90000" tIns="45000" bIns="45000" anchor="t">
              <a:noAutofit/>
            </a:bodyPr>
            <a:p>
              <a:pPr defTabSz="914400">
                <a:lnSpc>
                  <a:spcPct val="100000"/>
                </a:lnSpc>
              </a:pPr>
              <a:endParaRPr b="0" lang="en-IN" sz="1800" spc="-1" strike="noStrike">
                <a:solidFill>
                  <a:schemeClr val="dk1"/>
                </a:solidFill>
                <a:latin typeface="Calibri"/>
              </a:endParaRPr>
            </a:p>
          </p:txBody>
        </p:sp>
        <p:sp>
          <p:nvSpPr>
            <p:cNvPr id="165" name="TextBox 5"/>
            <p:cNvSpPr/>
            <p:nvPr/>
          </p:nvSpPr>
          <p:spPr>
            <a:xfrm rot="1107600">
              <a:off x="-1834200" y="-2101680"/>
              <a:ext cx="5279760" cy="12751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grpSp>
      <p:sp>
        <p:nvSpPr>
          <p:cNvPr id="166" name="TextBox 7"/>
          <p:cNvSpPr/>
          <p:nvPr/>
        </p:nvSpPr>
        <p:spPr>
          <a:xfrm>
            <a:off x="5961240" y="3169440"/>
            <a:ext cx="9231840" cy="1707120"/>
          </a:xfrm>
          <a:prstGeom prst="rect">
            <a:avLst/>
          </a:prstGeom>
          <a:noFill/>
          <a:ln w="0">
            <a:noFill/>
          </a:ln>
        </p:spPr>
        <p:style>
          <a:lnRef idx="0"/>
          <a:fillRef idx="0"/>
          <a:effectRef idx="0"/>
          <a:fontRef idx="minor"/>
        </p:style>
        <p:txBody>
          <a:bodyPr lIns="0" rIns="0" tIns="0" bIns="0" anchor="t">
            <a:spAutoFit/>
          </a:bodyPr>
          <a:p>
            <a:pPr algn="ctr" defTabSz="914400">
              <a:lnSpc>
                <a:spcPts val="13439"/>
              </a:lnSpc>
            </a:pPr>
            <a:r>
              <a:rPr b="0" lang="en-US" sz="9600" spc="-1" strike="noStrike">
                <a:solidFill>
                  <a:srgbClr val="ffffff"/>
                </a:solidFill>
                <a:latin typeface="Arial"/>
                <a:ea typeface="Arial"/>
              </a:rPr>
              <a:t>THANK</a:t>
            </a:r>
            <a:endParaRPr b="0" lang="en-US" sz="9600" spc="-1" strike="noStrike">
              <a:solidFill>
                <a:srgbClr val="ffffff"/>
              </a:solidFill>
              <a:latin typeface="Arial"/>
            </a:endParaRPr>
          </a:p>
        </p:txBody>
      </p:sp>
      <p:sp>
        <p:nvSpPr>
          <p:cNvPr id="167" name="TextBox 8"/>
          <p:cNvSpPr/>
          <p:nvPr/>
        </p:nvSpPr>
        <p:spPr>
          <a:xfrm>
            <a:off x="8053200" y="5054400"/>
            <a:ext cx="5047920" cy="1707120"/>
          </a:xfrm>
          <a:prstGeom prst="rect">
            <a:avLst/>
          </a:prstGeom>
          <a:noFill/>
          <a:ln w="0">
            <a:noFill/>
          </a:ln>
        </p:spPr>
        <p:style>
          <a:lnRef idx="0"/>
          <a:fillRef idx="0"/>
          <a:effectRef idx="0"/>
          <a:fontRef idx="minor"/>
        </p:style>
        <p:txBody>
          <a:bodyPr lIns="0" rIns="0" tIns="0" bIns="0" anchor="t">
            <a:spAutoFit/>
          </a:bodyPr>
          <a:p>
            <a:pPr algn="ctr" defTabSz="914400">
              <a:lnSpc>
                <a:spcPts val="13439"/>
              </a:lnSpc>
            </a:pPr>
            <a:r>
              <a:rPr b="0" lang="en-US" sz="9600" spc="-1" strike="noStrike">
                <a:solidFill>
                  <a:srgbClr val="ffffff"/>
                </a:solidFill>
                <a:latin typeface="Arial"/>
                <a:ea typeface="Arial"/>
              </a:rPr>
              <a:t>YOU</a:t>
            </a:r>
            <a:endParaRPr b="0" lang="en-US" sz="9600" spc="-1" strike="noStrike">
              <a:solidFill>
                <a:srgbClr val="ffffff"/>
              </a:solidFill>
              <a:latin typeface="Arial"/>
            </a:endParaRPr>
          </a:p>
        </p:txBody>
      </p:sp>
      <p:sp>
        <p:nvSpPr>
          <p:cNvPr id="168" name="TextBox 5"/>
          <p:cNvSpPr/>
          <p:nvPr/>
        </p:nvSpPr>
        <p:spPr>
          <a:xfrm>
            <a:off x="5082120" y="8892000"/>
            <a:ext cx="10990080" cy="459720"/>
          </a:xfrm>
          <a:prstGeom prst="rect">
            <a:avLst/>
          </a:prstGeom>
          <a:noFill/>
          <a:ln w="0">
            <a:noFill/>
          </a:ln>
        </p:spPr>
        <p:style>
          <a:lnRef idx="0"/>
          <a:fillRef idx="0"/>
          <a:effectRef idx="0"/>
          <a:fontRef idx="minor"/>
        </p:style>
        <p:txBody>
          <a:bodyPr lIns="0" rIns="0" tIns="0" bIns="0" anchor="t">
            <a:spAutoFit/>
          </a:bodyPr>
          <a:p>
            <a:pPr marL="259200" algn="ctr" defTabSz="914400">
              <a:lnSpc>
                <a:spcPts val="3623"/>
              </a:lnSpc>
            </a:pPr>
            <a:r>
              <a:rPr b="0" lang="en-US" sz="2400" spc="165" strike="noStrike">
                <a:solidFill>
                  <a:srgbClr val="ffffff"/>
                </a:solidFill>
                <a:latin typeface="Times New Roman"/>
                <a:ea typeface="Times New Roman"/>
              </a:rPr>
              <a:t>E-mail: </a:t>
            </a:r>
            <a:endParaRPr b="0" lang="en-US" sz="2400" spc="-1" strike="noStrike">
              <a:solidFill>
                <a:srgbClr val="ffffff"/>
              </a:solidFill>
              <a:latin typeface="Arial"/>
            </a:endParaRPr>
          </a:p>
        </p:txBody>
      </p:sp>
      <p:pic>
        <p:nvPicPr>
          <p:cNvPr id="169" name="Picture 8" descr="A circular logo with a hexagon and white text&#10;&#10;Description automatically generated"/>
          <p:cNvPicPr/>
          <p:nvPr/>
        </p:nvPicPr>
        <p:blipFill>
          <a:blip r:embed="rId2"/>
          <a:stretch/>
        </p:blipFill>
        <p:spPr>
          <a:xfrm>
            <a:off x="533520" y="343080"/>
            <a:ext cx="1523520" cy="1523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9.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1976</TotalTime>
  <Application>LibreOffice/24.2.7.2$Linux_X86_64 LibreOffice_project/420$Build-2</Application>
  <AppVersion>15.0000</AppVersion>
  <Words>228</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DAGUi59WeWI</dc:identifier>
  <dc:language>en-US</dc:language>
  <cp:lastModifiedBy/>
  <dcterms:modified xsi:type="dcterms:W3CDTF">2024-12-18T10:43:32Z</dcterms:modified>
  <cp:revision>17</cp:revision>
  <dc:subject/>
  <dc:title>Dark Grayish Blue and White Simple Elegant Modern Thesis Defense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5</vt:i4>
  </property>
</Properties>
</file>