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5943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82" d="100"/>
          <a:sy n="182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4D196-6C7B-9A4C-A69C-51A3923B763D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2400" y="1143000"/>
            <a:ext cx="401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94003-484A-0149-8827-8C989776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94003-484A-0149-8827-8C9897768C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8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48242"/>
            <a:ext cx="5052060" cy="159173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401359"/>
            <a:ext cx="4457700" cy="1103841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4F5-0487-8B49-8D23-7B26D4F8750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3DF-1D45-FC43-9C7B-67534F67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4F5-0487-8B49-8D23-7B26D4F8750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3DF-1D45-FC43-9C7B-67534F67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6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43417"/>
            <a:ext cx="1281589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43417"/>
            <a:ext cx="3770471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4F5-0487-8B49-8D23-7B26D4F8750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3DF-1D45-FC43-9C7B-67534F67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4F5-0487-8B49-8D23-7B26D4F8750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3DF-1D45-FC43-9C7B-67534F67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2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139826"/>
            <a:ext cx="5126355" cy="1901825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059643"/>
            <a:ext cx="5126355" cy="100012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4F5-0487-8B49-8D23-7B26D4F8750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3DF-1D45-FC43-9C7B-67534F67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4F5-0487-8B49-8D23-7B26D4F8750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3DF-1D45-FC43-9C7B-67534F67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3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43418"/>
            <a:ext cx="512635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120775"/>
            <a:ext cx="2514421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670050"/>
            <a:ext cx="251442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120775"/>
            <a:ext cx="2526804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670050"/>
            <a:ext cx="25268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4F5-0487-8B49-8D23-7B26D4F8750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3DF-1D45-FC43-9C7B-67534F67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4F5-0487-8B49-8D23-7B26D4F8750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3DF-1D45-FC43-9C7B-67534F67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7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4F5-0487-8B49-8D23-7B26D4F8750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3DF-1D45-FC43-9C7B-67534F67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1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658285"/>
            <a:ext cx="3008948" cy="324908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4F5-0487-8B49-8D23-7B26D4F8750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3DF-1D45-FC43-9C7B-67534F67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658285"/>
            <a:ext cx="3008948" cy="324908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4F5-0487-8B49-8D23-7B26D4F8750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C3DF-1D45-FC43-9C7B-67534F67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3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43418"/>
            <a:ext cx="512635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217083"/>
            <a:ext cx="512635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1B4F5-0487-8B49-8D23-7B26D4F8750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237568"/>
            <a:ext cx="200596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C3DF-1D45-FC43-9C7B-67534F67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3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AC38CE-9E6D-154D-B73B-95DEB90AF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146050"/>
            <a:ext cx="5727700" cy="4279900"/>
          </a:xfrm>
          <a:prstGeom prst="rect">
            <a:avLst/>
          </a:prstGeom>
        </p:spPr>
      </p:pic>
      <p:pic>
        <p:nvPicPr>
          <p:cNvPr id="7" name="Picture 6" descr="A picture containing child, accessory, swinging, hitting&#10;&#10;Description automatically generated">
            <a:extLst>
              <a:ext uri="{FF2B5EF4-FFF2-40B4-BE49-F238E27FC236}">
                <a16:creationId xmlns:a16="http://schemas.microsoft.com/office/drawing/2014/main" id="{B7C8A336-77EE-5847-8F94-339BE9717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35" t="24392" r="23134" b="2278"/>
          <a:stretch/>
        </p:blipFill>
        <p:spPr>
          <a:xfrm>
            <a:off x="602605" y="1293759"/>
            <a:ext cx="1685461" cy="136324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5DA0FE1-9497-7743-91A0-3398CD735DB3}"/>
              </a:ext>
            </a:extLst>
          </p:cNvPr>
          <p:cNvGrpSpPr/>
          <p:nvPr/>
        </p:nvGrpSpPr>
        <p:grpSpPr>
          <a:xfrm>
            <a:off x="3120129" y="3162009"/>
            <a:ext cx="2625493" cy="328167"/>
            <a:chOff x="1215341" y="755091"/>
            <a:chExt cx="3057307" cy="3281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2F070C4-C112-B941-8E39-176668188628}"/>
                </a:ext>
              </a:extLst>
            </p:cNvPr>
            <p:cNvSpPr/>
            <p:nvPr/>
          </p:nvSpPr>
          <p:spPr>
            <a:xfrm>
              <a:off x="1215341" y="755091"/>
              <a:ext cx="3029448" cy="181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CDB13AD-9A60-2E4D-9BF9-F4E6169A5F8C}"/>
                    </a:ext>
                  </a:extLst>
                </p:cNvPr>
                <p:cNvSpPr txBox="1"/>
                <p:nvPr/>
              </p:nvSpPr>
              <p:spPr>
                <a:xfrm>
                  <a:off x="1215341" y="755091"/>
                  <a:ext cx="3057307" cy="3281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𝐶𝐵𝑆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p>
                        </m:sSub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𝑐𝑐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𝑝𝑉𝑋𝑍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sup>
                        </m:sSub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+27.15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−0.1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/>
                </a:p>
                <a:p>
                  <a:endParaRPr lang="en-US" sz="1000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CDB13AD-9A60-2E4D-9BF9-F4E6169A5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5341" y="755091"/>
                  <a:ext cx="3057307" cy="328167"/>
                </a:xfrm>
                <a:prstGeom prst="rect">
                  <a:avLst/>
                </a:prstGeom>
                <a:blipFill>
                  <a:blip r:embed="rId5"/>
                  <a:stretch>
                    <a:fillRect l="-1442" t="-3704" r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E9E5C70F-4F40-2148-801C-EFBE18DE6BCD}"/>
              </a:ext>
            </a:extLst>
          </p:cNvPr>
          <p:cNvSpPr/>
          <p:nvPr/>
        </p:nvSpPr>
        <p:spPr>
          <a:xfrm>
            <a:off x="2792061" y="397869"/>
            <a:ext cx="1612818" cy="2694339"/>
          </a:xfrm>
          <a:custGeom>
            <a:avLst/>
            <a:gdLst>
              <a:gd name="connsiteX0" fmla="*/ 1612415 w 1612818"/>
              <a:gd name="connsiteY0" fmla="*/ 0 h 2694339"/>
              <a:gd name="connsiteX1" fmla="*/ 1486773 w 1612818"/>
              <a:gd name="connsiteY1" fmla="*/ 914400 h 2694339"/>
              <a:gd name="connsiteX2" fmla="*/ 837618 w 1612818"/>
              <a:gd name="connsiteY2" fmla="*/ 1807859 h 2694339"/>
              <a:gd name="connsiteX3" fmla="*/ 0 w 1612818"/>
              <a:gd name="connsiteY3" fmla="*/ 2694339 h 269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818" h="2694339">
                <a:moveTo>
                  <a:pt x="1612415" y="0"/>
                </a:moveTo>
                <a:cubicBezTo>
                  <a:pt x="1614160" y="306545"/>
                  <a:pt x="1615906" y="613090"/>
                  <a:pt x="1486773" y="914400"/>
                </a:cubicBezTo>
                <a:cubicBezTo>
                  <a:pt x="1357640" y="1215710"/>
                  <a:pt x="1085414" y="1511202"/>
                  <a:pt x="837618" y="1807859"/>
                </a:cubicBezTo>
                <a:cubicBezTo>
                  <a:pt x="589822" y="2104516"/>
                  <a:pt x="294911" y="2399427"/>
                  <a:pt x="0" y="2694339"/>
                </a:cubicBezTo>
              </a:path>
            </a:pathLst>
          </a:cu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D99E85-7ABC-D742-9FF7-0137E63C6A81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2959584"/>
            <a:ext cx="169268" cy="19544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7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21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Peng, Bo</dc:creator>
  <cp:lastModifiedBy>Peng, Bo</cp:lastModifiedBy>
  <cp:revision>5</cp:revision>
  <dcterms:created xsi:type="dcterms:W3CDTF">2021-06-24T08:04:39Z</dcterms:created>
  <dcterms:modified xsi:type="dcterms:W3CDTF">2021-06-24T19:26:21Z</dcterms:modified>
</cp:coreProperties>
</file>