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embeddings/oleObject1" ContentType="application/vnd.openxmlformats-officedocument.spreadsheetml.sheet"/>
  <Override PartName="/ppt/embeddings/oleObject2" ContentType="application/vnd.openxmlformats-officedocument.spreadsheetml.sheet"/>
  <Override PartName="/ppt/embeddings/oleObject3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7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spPr>
        <a:noFill/>
        <a:ln>
          <a:noFill/>
        </a:ln>
        <a:effectLst/>
      </c:spPr>
      <c:txPr>
        <a:bodyPr rot="0" vert="horz" wrap="none" lIns="0" tIns="0" rIns="0" bIns="0" anchor="ctr" anchorCtr="1"/>
        <a:p>
          <a:pPr algn="l">
            <a:defRPr sz="18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axPos val="b"/>
        <c:crossAx val="714874072"/>
        <c:delete val="0"/>
        <c:title>
          <c:layout/>
          <c:overlay val="0"/>
          <c:spPr>
            <a:noFill/>
            <a:ln>
              <a:noFill/>
            </a:ln>
            <a:effectLst/>
          </c:spPr>
          <c:txPr>
            <a:bodyPr rot="0" vert="horz" wrap="none" lIns="0" tIns="0" rIns="0" bIns="0" anchor="ctr" anchorCtr="1"/>
            <a:p>
              <a:pPr algn="l">
                <a:defRPr sz="1300" b="0" i="0" u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 panose="0"/>
                  <a:ea typeface="+mn-ea" panose="0"/>
                  <a:cs typeface="+mn-ea" panose="0"/>
                  <a:sym typeface="+mn-ea" panose="0"/>
                </a:defRPr>
              </a:pPr>
              <a:endParaRPr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714874072"/>
        <c:scaling>
          <c:orientation val="minMax"/>
        </c:scaling>
        <c:axPos val="l"/>
        <c:crossAx val="714869480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vert="vert270" wrap="none" lIns="0" tIns="0" rIns="0" bIns="0" anchor="ctr" anchorCtr="1"/>
            <a:p>
              <a:pPr algn="l">
                <a:defRPr sz="1300" b="0" i="0" u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 panose="0"/>
                  <a:ea typeface="+mn-ea" panose="0"/>
                  <a:cs typeface="+mn-ea" panose="0"/>
                  <a:sym typeface="+mn-ea" panose="0"/>
                </a:defRPr>
              </a:pPr>
              <a:endParaRPr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elete val="0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75"/>
        <c:overlap val="0"/>
        <c:axId val="532948384"/>
        <c:axId val="532950024"/>
      </c:barChart>
      <c:catAx>
        <c:axId val="532948384"/>
        <c:scaling>
          <c:orientation val="minMax"/>
        </c:scaling>
        <c:axPos val="b"/>
        <c:crossAx val="53295002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532950024"/>
        <c:scaling>
          <c:orientation val="minMax"/>
        </c:scaling>
        <c:axPos val="l"/>
        <c:crossAx val="532948384"/>
        <c:delete val="0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elete val="0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75"/>
        <c:overlap val="0"/>
        <c:axId val="532948384"/>
        <c:axId val="532950024"/>
      </c:barChart>
      <c:catAx>
        <c:axId val="532948384"/>
        <c:scaling>
          <c:orientation val="minMax"/>
        </c:scaling>
        <c:axPos val="b"/>
        <c:crossAx val="53295002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532950024"/>
        <c:scaling>
          <c:orientation val="minMax"/>
        </c:scaling>
        <c:axPos val="l"/>
        <c:crossAx val="532948384"/>
        <c:delete val="0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2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695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7E487E-FB29-46CC-86DB-8016FC2560E5}" type="datetime1">
              <a:rPr lang="ko-KR" altLang="en-US"/>
              <a:pPr lvl="0">
                <a:defRPr/>
              </a:pPr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5AE9E5-43D2-4159-94B7-EA18236B86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2.xml"  /><Relationship Id="rId3" Type="http://schemas.openxmlformats.org/officeDocument/2006/relationships/chart" Target="../charts/char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chart" Target="../charts/char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416097" y="2297151"/>
            <a:ext cx="73598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32910" y="2875002"/>
            <a:ext cx="3545204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File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87552" y="2646055"/>
            <a:ext cx="1565889" cy="1565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283163" y="2646055"/>
            <a:ext cx="1565889" cy="1565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4" name="직선 화살표 연결선 53"/>
          <p:cNvCxnSpPr>
            <a:stCxn id="52" idx="6"/>
          </p:cNvCxnSpPr>
          <p:nvPr/>
        </p:nvCxnSpPr>
        <p:spPr>
          <a:xfrm>
            <a:off x="2953441" y="3429000"/>
            <a:ext cx="59878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769468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26044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082619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08785" y="4508204"/>
            <a:ext cx="9163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2385" y="4117882"/>
            <a:ext cx="8782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99735" y="4117881"/>
            <a:ext cx="8782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57085" y="4117880"/>
            <a:ext cx="8782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76436" y="4508203"/>
            <a:ext cx="9734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원호 3"/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2110" y="3016993"/>
            <a:ext cx="1002030" cy="572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7"/>
          <p:cNvSpPr txBox="1"/>
          <p:nvPr/>
        </p:nvSpPr>
        <p:spPr>
          <a:xfrm>
            <a:off x="1013460" y="5449075"/>
            <a:ext cx="2259330" cy="359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원호 13"/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23560" y="3016993"/>
            <a:ext cx="1002030" cy="572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7"/>
          <p:cNvSpPr txBox="1"/>
          <p:nvPr/>
        </p:nvSpPr>
        <p:spPr>
          <a:xfrm>
            <a:off x="4994910" y="5449075"/>
            <a:ext cx="2259330" cy="359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/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614676" y="3016993"/>
            <a:ext cx="1001889" cy="572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17"/>
          <p:cNvSpPr txBox="1"/>
          <p:nvPr/>
        </p:nvSpPr>
        <p:spPr>
          <a:xfrm>
            <a:off x="8976360" y="5449075"/>
            <a:ext cx="2259330" cy="359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6401" y="3339316"/>
            <a:ext cx="3682710" cy="193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6401" y="160517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6401" y="2444278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06401" y="5437063"/>
            <a:ext cx="3682710" cy="661955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41458" y="3650443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1458" y="4461572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26" idx="2"/>
            <a:endCxn id="27" idx="0"/>
          </p:cNvCxnSpPr>
          <p:nvPr/>
        </p:nvCxnSpPr>
        <p:spPr>
          <a:xfrm>
            <a:off x="2847757" y="2267134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</p:cNvCxnSpPr>
          <p:nvPr/>
        </p:nvCxnSpPr>
        <p:spPr>
          <a:xfrm>
            <a:off x="2847757" y="3106233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847757" y="5278566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5935" y="1766213"/>
            <a:ext cx="21640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5935" y="2607850"/>
            <a:ext cx="21640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0685" y="3741554"/>
            <a:ext cx="2373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70685" y="4550209"/>
            <a:ext cx="2373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6385" y="5555899"/>
            <a:ext cx="25736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30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ko-KR" altLang="en-US" sz="2000" b="0" spc="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03599" y="1605179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00084" y="3784261"/>
            <a:ext cx="3640235" cy="190025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87949" y="2947737"/>
            <a:ext cx="2475965" cy="4507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  <a:endParaRPr lang="ko-KR" altLang="en-US" sz="2400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3560358"/>
            <a:ext cx="1828800" cy="571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VS.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9789" y="1730348"/>
          <a:ext cx="4315832" cy="4234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170"/>
                <a:gridCol w="3276662"/>
              </a:tblGrid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2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  <a:endParaRPr lang="ko-KR" altLang="en-US" sz="22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2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  <a:endParaRPr lang="ko-KR" altLang="en-US" sz="22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794500" y="1734469"/>
          <a:ext cx="4447711" cy="4230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924"/>
                <a:gridCol w="3376787"/>
              </a:tblGrid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8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ccaef0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8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ccaef0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040" y="1828205"/>
            <a:ext cx="3376786" cy="2197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11548" y="4850858"/>
            <a:ext cx="3123771" cy="118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릴케 다 위에 그리워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헤일 딴은 별 무덤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7335" y="4261367"/>
            <a:ext cx="2068830" cy="365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  <a:endParaRPr lang="ko-KR" altLang="en-US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07796" y="1828205"/>
            <a:ext cx="3376786" cy="2197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34304" y="4850858"/>
            <a:ext cx="3123771" cy="118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릴케 다 위에 그리워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헤일 딴은 별 무덤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1585" y="4261367"/>
            <a:ext cx="2068828" cy="365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  <a:endParaRPr lang="ko-KR" altLang="en-US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30552" y="1828205"/>
            <a:ext cx="3376786" cy="2197420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57059" y="4850858"/>
            <a:ext cx="3123772" cy="118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릴케 다 위에 그리워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헤일 딴은 별 무덤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6309" y="4261367"/>
            <a:ext cx="2068830" cy="365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  <a:endParaRPr lang="ko-KR" altLang="en-US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4284" y="1640956"/>
            <a:ext cx="5605354" cy="4422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431" y="1640956"/>
            <a:ext cx="4842381" cy="4422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1224814" y="4674739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864223" y="4785587"/>
            <a:ext cx="886797" cy="886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0">
            <a:off x="1249546" y="1944334"/>
            <a:ext cx="650640" cy="4118941"/>
            <a:chOff x="1220718" y="1663700"/>
            <a:chExt cx="708164" cy="4483100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1393963" y="1663700"/>
              <a:ext cx="345936" cy="416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1220718" y="5829301"/>
              <a:ext cx="708164" cy="317499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사각형: 둥근 모서리 25"/>
          <p:cNvSpPr/>
          <p:nvPr/>
        </p:nvSpPr>
        <p:spPr>
          <a:xfrm>
            <a:off x="1224814" y="1944334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70439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864223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58006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사각형: 둥근 모서리 29"/>
          <p:cNvSpPr/>
          <p:nvPr/>
        </p:nvSpPr>
        <p:spPr>
          <a:xfrm>
            <a:off x="1224814" y="3309536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95261" y="3431735"/>
            <a:ext cx="886797" cy="886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389045" y="3431735"/>
            <a:ext cx="886797" cy="886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7299" y="2049350"/>
            <a:ext cx="3466766" cy="568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20121" y="4179326"/>
            <a:ext cx="4365708" cy="184809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7493" y="1591371"/>
            <a:ext cx="6921555" cy="4537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화살표 연결선 13"/>
          <p:cNvCxnSpPr>
            <a:endCxn id="15" idx="1"/>
          </p:cNvCxnSpPr>
          <p:nvPr/>
        </p:nvCxnSpPr>
        <p:spPr>
          <a:xfrm>
            <a:off x="1785740" y="3843253"/>
            <a:ext cx="6727194" cy="2289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512934" y="1576963"/>
            <a:ext cx="2939368" cy="4537158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1334009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3371449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사각형: 둥근 모서리 17"/>
          <p:cNvSpPr/>
          <p:nvPr/>
        </p:nvSpPr>
        <p:spPr>
          <a:xfrm>
            <a:off x="5408890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62077" y="3697143"/>
            <a:ext cx="998384" cy="35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855" y="3697143"/>
            <a:ext cx="998384" cy="35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6958" y="3697143"/>
            <a:ext cx="998384" cy="35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6307" y="3442988"/>
            <a:ext cx="1741684" cy="82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ko-KR" altLang="en-US" sz="24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  <a:endParaRPr lang="ko-KR" alt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3521" y="1645874"/>
            <a:ext cx="20202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9189222" y="1633957"/>
            <a:ext cx="2017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233521" y="5830954"/>
            <a:ext cx="20202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9189222" y="5819037"/>
            <a:ext cx="2017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937760" y="3463152"/>
            <a:ext cx="2306954" cy="697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핵심 개념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19854" y="1794068"/>
            <a:ext cx="5765180" cy="194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13" name="차트 12"/>
          <p:cNvGraphicFramePr/>
          <p:nvPr/>
        </p:nvGraphicFramePr>
        <p:xfrm>
          <a:off x="5728428" y="1900879"/>
          <a:ext cx="5359381" cy="172777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48473" y="1794068"/>
            <a:ext cx="4401124" cy="194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499235" y="2484027"/>
            <a:ext cx="3288030" cy="5715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ko-KR" altLang="en-US" sz="3200" b="0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19854" y="3968664"/>
            <a:ext cx="5765181" cy="194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10" name="차트 9"/>
          <p:cNvGraphicFramePr/>
          <p:nvPr/>
        </p:nvGraphicFramePr>
        <p:xfrm>
          <a:off x="5728428" y="4058685"/>
          <a:ext cx="5359381" cy="172777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48473" y="3968664"/>
            <a:ext cx="4401124" cy="194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499235" y="4665252"/>
            <a:ext cx="3288030" cy="5715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ko-KR" altLang="en-US" sz="3200" b="0" spc="-15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1355049" y="1719360"/>
            <a:ext cx="4741807" cy="21338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6093131" y="1719360"/>
            <a:ext cx="4741807" cy="2133813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355050" y="3852319"/>
            <a:ext cx="4741807" cy="21338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6095144" y="3852319"/>
            <a:ext cx="4741807" cy="2133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688609" y="2076465"/>
            <a:ext cx="2906680" cy="15316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23542" y="2116114"/>
            <a:ext cx="2779850" cy="15300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688609" y="4204718"/>
            <a:ext cx="2906680" cy="15369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153690" y="4204717"/>
            <a:ext cx="2349701" cy="15369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243431" y="3322241"/>
            <a:ext cx="7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146028" y="3340046"/>
            <a:ext cx="752761" cy="448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289631" y="3854738"/>
            <a:ext cx="7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195256" y="3854738"/>
            <a:ext cx="7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779951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2477429" y="2298048"/>
            <a:ext cx="7237140" cy="836341"/>
            <a:chOff x="2477429" y="2298048"/>
            <a:chExt cx="7237140" cy="836341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2477429" y="2298048"/>
              <a:ext cx="7237141" cy="836341"/>
            </a:xfrm>
            <a:prstGeom prst="roundRect">
              <a:avLst>
                <a:gd name="adj" fmla="val 433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0332" y="2423830"/>
              <a:ext cx="420633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6105" y="2423830"/>
              <a:ext cx="2875760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LAS</a:t>
              </a:r>
              <a:r>
                <a:rPr lang="ko-KR" altLang="en-US" sz="3200">
                  <a:solidFill>
                    <a:schemeClr val="bg1"/>
                  </a:solidFill>
                  <a:latin typeface="+mj-ea"/>
                  <a:ea typeface="+mj-ea"/>
                </a:rPr>
                <a:t> 파일이란</a:t>
              </a: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en-US" altLang="ko-KR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2477429" y="330321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0332" y="3429000"/>
            <a:ext cx="420633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6105" y="3429000"/>
            <a:ext cx="2780509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 파일 형식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477429" y="430838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0332" y="4434170"/>
            <a:ext cx="420633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105" y="4434170"/>
            <a:ext cx="3466309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 to TXT</a:t>
            </a:r>
            <a:endParaRPr lang="en-US" altLang="ko-KR" sz="3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9922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1451012" y="1960537"/>
            <a:ext cx="9289976" cy="3807604"/>
            <a:chOff x="1451012" y="1960537"/>
            <a:chExt cx="9289976" cy="3807604"/>
          </a:xfrm>
        </p:grpSpPr>
        <p:sp>
          <p:nvSpPr>
            <p:cNvPr id="36" name="직사각형 15"/>
            <p:cNvSpPr/>
            <p:nvPr/>
          </p:nvSpPr>
          <p:spPr>
            <a:xfrm>
              <a:off x="1460537" y="1979590"/>
              <a:ext cx="9280451" cy="3783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16"/>
            <p:cNvSpPr/>
            <p:nvPr/>
          </p:nvSpPr>
          <p:spPr>
            <a:xfrm>
              <a:off x="1451012" y="1960537"/>
              <a:ext cx="9289976" cy="6774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2733" y="2848646"/>
              <a:ext cx="4321321" cy="1616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LAS(Lidar LAser)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파일 형식은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포인트 클라우드 데이터를 저장하기 위해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설계된 바이너리 파일 형식 입니다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이는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ASPRS(American Society For Potogrammetry and Remote Sensing)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에서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데이터 교환 및 상호 운용성을 위한 표준화된 형식으로 개발 및 유지 관리됩니다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en-US" altLang="ko-KR" sz="1400" b="0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4947" y="1964922"/>
              <a:ext cx="4468804" cy="38032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32537" y="1907475"/>
          <a:ext cx="9934824" cy="3846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214"/>
                <a:gridCol w="7544610"/>
              </a:tblGrid>
              <a:tr h="65876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부분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헤더에는 데이터 형식 버전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데이터 형식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경계 상자 좌표 팜조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(CRS)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및 기타 메타데이터와 같은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파일에 대한 필수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VLR(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가변 길이 레코드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LiDAR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데이터에 대한 추가 메타데이터 및 사용자의 정의 정보를 저장할 수 있다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예로는 센서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 처리 매개변수 또는 분류 체계에 대한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02255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데이터 기록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분류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비행 및 스캔 데이터 등을 포함하여 포인트 클라우드의 각 개별 포인트에 대한 데이터이다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6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5473" y="1749413"/>
          <a:ext cx="3182160" cy="4320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73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Header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Signature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식별하는 문자열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(”LASF”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 시작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Global Encoding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전역 인코딩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Project ID GUID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프로젝트를 식별하기 위한 고유한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GUID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System Identifier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파일을 생성한 시스템의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Generating Software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생성한 소프트웨어의 이름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Header Size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헤더의 크기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VLRs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포함된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Point Records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포인트 레코드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9"/>
          <p:cNvGraphicFramePr>
            <a:graphicFrameLocks noGrp="1"/>
          </p:cNvGraphicFramePr>
          <p:nvPr/>
        </p:nvGraphicFramePr>
        <p:xfrm>
          <a:off x="4504920" y="1758233"/>
          <a:ext cx="3175122" cy="269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VLR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Reserved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 영역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소유자의 고유 식별자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(ASCII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문자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을 구분하는 고유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Length After Header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헤더 이후의 길이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설명 또는 용도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9"/>
          <p:cNvGraphicFramePr>
            <a:graphicFrameLocks noGrp="1"/>
          </p:cNvGraphicFramePr>
          <p:nvPr/>
        </p:nvGraphicFramePr>
        <p:xfrm>
          <a:off x="8106862" y="1767052"/>
          <a:ext cx="3175122" cy="388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Point Data Records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X, Y, Z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3D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공간 좌표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Intensity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빔 반사의 강도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Return Number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반환 값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반사 횟수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Classification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포인트가 속하는 클래스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지형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건물 등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Scan Angle Rank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스캔 각도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Point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RGB Color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색상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997581" y="210913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838937" y="2824011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20968" y="2290350"/>
            <a:ext cx="2147147" cy="269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를 복제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16"/>
          <p:cNvSpPr/>
          <p:nvPr/>
        </p:nvSpPr>
        <p:spPr>
          <a:xfrm>
            <a:off x="1051698" y="1639682"/>
            <a:ext cx="3611312" cy="392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0" spc="0">
                <a:solidFill>
                  <a:schemeClr val="tx1"/>
                </a:solidFill>
              </a:rPr>
              <a:t>vcpkg</a:t>
            </a:r>
            <a:r>
              <a:rPr lang="ko-KR" altLang="en-US" b="0" spc="0">
                <a:solidFill>
                  <a:schemeClr val="tx1"/>
                </a:solidFill>
              </a:rPr>
              <a:t>를 이용한 </a:t>
            </a:r>
            <a:r>
              <a:rPr lang="en-US" altLang="ko-KR" b="0" spc="0">
                <a:solidFill>
                  <a:schemeClr val="tx1"/>
                </a:solidFill>
              </a:rPr>
              <a:t>liblas</a:t>
            </a:r>
            <a:r>
              <a:rPr lang="ko-KR" altLang="en-US" b="0" spc="0">
                <a:solidFill>
                  <a:schemeClr val="tx1"/>
                </a:solidFill>
              </a:rPr>
              <a:t> 설치</a:t>
            </a:r>
            <a:endParaRPr lang="ko-KR" altLang="en-US" b="0" spc="0">
              <a:solidFill>
                <a:schemeClr val="tx1"/>
              </a:solidFill>
            </a:endParaRPr>
          </a:p>
        </p:txBody>
      </p:sp>
      <p:sp>
        <p:nvSpPr>
          <p:cNvPr id="46" name="직사각형 38"/>
          <p:cNvSpPr/>
          <p:nvPr/>
        </p:nvSpPr>
        <p:spPr>
          <a:xfrm>
            <a:off x="5427210" y="1613997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25"/>
          <p:cNvSpPr/>
          <p:nvPr/>
        </p:nvSpPr>
        <p:spPr>
          <a:xfrm>
            <a:off x="1015220" y="3098022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15008"/>
            <a:ext cx="4143953" cy="476316"/>
          </a:xfrm>
          <a:prstGeom prst="rect">
            <a:avLst/>
          </a:prstGeom>
        </p:spPr>
      </p:pic>
      <p:sp>
        <p:nvSpPr>
          <p:cNvPr id="48" name="TextBox 34"/>
          <p:cNvSpPr txBox="1"/>
          <p:nvPr/>
        </p:nvSpPr>
        <p:spPr>
          <a:xfrm>
            <a:off x="1836842" y="3293033"/>
            <a:ext cx="2089996" cy="271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2. 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디렉토리로 이동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화살표 연결선 31"/>
          <p:cNvCxnSpPr/>
          <p:nvPr/>
        </p:nvCxnSpPr>
        <p:spPr>
          <a:xfrm>
            <a:off x="8185991" y="2456065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25"/>
          <p:cNvSpPr/>
          <p:nvPr/>
        </p:nvSpPr>
        <p:spPr>
          <a:xfrm>
            <a:off x="1017689" y="4150006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1856951" y="4336198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3. vcpkg.bat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31"/>
          <p:cNvCxnSpPr/>
          <p:nvPr/>
        </p:nvCxnSpPr>
        <p:spPr>
          <a:xfrm>
            <a:off x="2823769" y="3849536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31"/>
          <p:cNvCxnSpPr/>
          <p:nvPr/>
        </p:nvCxnSpPr>
        <p:spPr>
          <a:xfrm>
            <a:off x="2826238" y="4945617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25"/>
          <p:cNvSpPr/>
          <p:nvPr/>
        </p:nvSpPr>
        <p:spPr>
          <a:xfrm>
            <a:off x="1002521" y="5263725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4"/>
          <p:cNvSpPr txBox="1"/>
          <p:nvPr/>
        </p:nvSpPr>
        <p:spPr>
          <a:xfrm>
            <a:off x="1841782" y="5449916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endParaRPr lang="en-US" altLang="ko-KR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256326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0535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42785" y="2151529"/>
            <a:ext cx="849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79551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9940" y="1556111"/>
            <a:ext cx="5086644" cy="4614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차트 9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929" y="2566260"/>
            <a:ext cx="4563357" cy="334047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10275" y="1556111"/>
            <a:ext cx="5070371" cy="4614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3" name="차트 12"/>
          <p:cNvGraphicFramePr/>
          <p:nvPr/>
        </p:nvGraphicFramePr>
        <p:xfrm>
          <a:off x="6542024" y="1837784"/>
          <a:ext cx="4624759" cy="406895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43804" y="1755757"/>
            <a:ext cx="4679634" cy="6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0" spc="-30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3535" y="1831523"/>
            <a:ext cx="3421380" cy="5192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  <a:endParaRPr lang="ko-KR" altLang="en-US" sz="2800" b="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1326</ep:Words>
  <ep:PresentationFormat>와이드스크린</ep:PresentationFormat>
  <ep:Paragraphs>187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2023-03-02T07:25:09.000</dcterms:created>
  <dc:creator>Yu Saebyeol</dc:creator>
  <cp:lastModifiedBy>516</cp:lastModifiedBy>
  <dcterms:modified xsi:type="dcterms:W3CDTF">2023-12-22T01:31:48.336</dcterms:modified>
  <cp:revision>71</cp:revision>
  <dc:title>PowerPoint 프레젠테이션</dc:title>
  <cp:version>1000.0000.01</cp:version>
</cp:coreProperties>
</file>