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7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48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2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695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27E487E-FB29-46CC-86DB-8016FC2560E5}" type="datetime1">
              <a:rPr lang="ko-KR" altLang="en-US"/>
              <a:pPr lvl="0">
                <a:defRPr/>
              </a:pPr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45AE9E5-43D2-4159-94B7-EA18236B86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416097" y="2297151"/>
            <a:ext cx="7359805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32910" y="2875002"/>
            <a:ext cx="3545204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File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779951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2477429" y="2298048"/>
            <a:ext cx="7237140" cy="836341"/>
            <a:chOff x="2477429" y="2298048"/>
            <a:chExt cx="7237140" cy="836341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2477429" y="2298048"/>
              <a:ext cx="7237141" cy="836341"/>
            </a:xfrm>
            <a:prstGeom prst="roundRect">
              <a:avLst>
                <a:gd name="adj" fmla="val 433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0332" y="2423830"/>
              <a:ext cx="420633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6105" y="2423830"/>
              <a:ext cx="2875760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LAS</a:t>
              </a:r>
              <a:r>
                <a:rPr lang="ko-KR" altLang="en-US" sz="3200">
                  <a:solidFill>
                    <a:schemeClr val="bg1"/>
                  </a:solidFill>
                  <a:latin typeface="+mj-ea"/>
                  <a:ea typeface="+mj-ea"/>
                </a:rPr>
                <a:t> 파일이란</a:t>
              </a: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  <a:endParaRPr lang="en-US" altLang="ko-KR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2477429" y="330321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0332" y="3429000"/>
            <a:ext cx="420633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6105" y="3429000"/>
            <a:ext cx="2780509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3200">
                <a:solidFill>
                  <a:schemeClr val="bg1"/>
                </a:solidFill>
                <a:latin typeface="+mj-ea"/>
                <a:ea typeface="+mj-ea"/>
              </a:rPr>
              <a:t> 파일 형식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477429" y="430838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0332" y="4434170"/>
            <a:ext cx="420633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105" y="4434170"/>
            <a:ext cx="3466309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 to TXT</a:t>
            </a:r>
            <a:endParaRPr lang="en-US" altLang="ko-KR" sz="3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9922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파일이란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1451012" y="1960537"/>
            <a:ext cx="9289976" cy="3807604"/>
            <a:chOff x="1451012" y="1960537"/>
            <a:chExt cx="9289976" cy="3807604"/>
          </a:xfrm>
        </p:grpSpPr>
        <p:sp>
          <p:nvSpPr>
            <p:cNvPr id="36" name="직사각형 15"/>
            <p:cNvSpPr/>
            <p:nvPr/>
          </p:nvSpPr>
          <p:spPr>
            <a:xfrm>
              <a:off x="1460537" y="1979590"/>
              <a:ext cx="9280451" cy="3783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16"/>
            <p:cNvSpPr/>
            <p:nvPr/>
          </p:nvSpPr>
          <p:spPr>
            <a:xfrm>
              <a:off x="1451012" y="1960537"/>
              <a:ext cx="9289976" cy="6774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92733" y="2848646"/>
              <a:ext cx="4321321" cy="1616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LAS(Lidar LAser)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파일 형식은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포인트 클라우드 데이터를 저장하기 위해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설계된 바이너리 파일 형식 입니다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이는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ASPRS(American Society For Potogrammetry and Remote Sensing)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에서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데이터 교환 및 상호 운용성을 위한 표준화된 형식으로 개발 및 유지 관리됩니다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en-US" altLang="ko-KR" sz="1400" b="0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54947" y="1964922"/>
              <a:ext cx="4468804" cy="38032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32537" y="1907475"/>
          <a:ext cx="9934824" cy="384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0769"/>
                <a:gridCol w="7474054"/>
              </a:tblGrid>
              <a:tr h="65876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부분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1092734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헤더에는 데이터 형식 버전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데이터 형식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경계 상자 좌표 팜조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(CRS)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및 기타 메타데이터와 같은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파일에 대한 필수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92734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VLR(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가변 길이 레코드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LiDAR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데이터에 대한 추가 메타데이터 및 사용자의 정의 정보를 저장할 수 있다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예로는 센서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 처리 매개변수 또는 분류 체계에 대한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02255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데이터 기록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좌표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분류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비행 및 스캔 데이터 등을 포함하여 포인트 클라우드의 각 개별 포인트에 대한 데이터이다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45473" y="1749413"/>
          <a:ext cx="3182160" cy="4320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73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Header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Signature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식별하는 문자열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(”LASF”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 시작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Source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파일의 원본을 식별하는 고유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Global Encoding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전역 인코딩 정보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Project ID GUID Data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프로젝트를 식별하기 위한 고유한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GUID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System Identifier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파일을 생성한 시스템의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Generating Software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생성한 소프트웨어의 이름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Header Size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헤더의 크기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VLRs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포함된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수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Point Records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포인트 레코드 수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9"/>
          <p:cNvGraphicFramePr>
            <a:graphicFrameLocks noGrp="1"/>
          </p:cNvGraphicFramePr>
          <p:nvPr/>
        </p:nvGraphicFramePr>
        <p:xfrm>
          <a:off x="4504920" y="1758233"/>
          <a:ext cx="3175122" cy="26989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VLR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Reserved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 영역</a:t>
                      </a:r>
                      <a:endParaRPr lang="ko-KR" altLang="en-US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소유자의 고유 식별자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(ASCII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문자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을 구분하는 고유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Length After Header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헤더 이후의 길이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설명 또는 용도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9"/>
          <p:cNvGraphicFramePr>
            <a:graphicFrameLocks noGrp="1"/>
          </p:cNvGraphicFramePr>
          <p:nvPr/>
        </p:nvGraphicFramePr>
        <p:xfrm>
          <a:off x="8106862" y="1767052"/>
          <a:ext cx="3175122" cy="38802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Point Data Records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X, Y, Z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3D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공간 좌표</a:t>
                      </a:r>
                      <a:endParaRPr lang="ko-KR" altLang="en-US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Intensity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빔 반사의 강도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Return Number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반환 값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반사 횟수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Classification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포인트가 속하는 클래스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지형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건물 등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Scan Angle Rank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스캔 각도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Data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데이터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Point Source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원본을 식별하는 고유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RGB Color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색상 정보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7581" y="210913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838937" y="2824011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15134" y="2299169"/>
            <a:ext cx="2138681" cy="2706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를 복제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16"/>
          <p:cNvSpPr/>
          <p:nvPr/>
        </p:nvSpPr>
        <p:spPr>
          <a:xfrm>
            <a:off x="1051698" y="1639682"/>
            <a:ext cx="3611312" cy="392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0" spc="0">
                <a:solidFill>
                  <a:schemeClr val="tx1"/>
                </a:solidFill>
              </a:rPr>
              <a:t>vcpkg</a:t>
            </a:r>
            <a:r>
              <a:rPr lang="ko-KR" altLang="en-US" b="0" spc="0">
                <a:solidFill>
                  <a:schemeClr val="tx1"/>
                </a:solidFill>
              </a:rPr>
              <a:t>를 이용한 </a:t>
            </a:r>
            <a:r>
              <a:rPr lang="en-US" altLang="ko-KR" b="0" spc="0">
                <a:solidFill>
                  <a:schemeClr val="tx1"/>
                </a:solidFill>
              </a:rPr>
              <a:t>liblas</a:t>
            </a:r>
            <a:r>
              <a:rPr lang="ko-KR" altLang="en-US" b="0" spc="0">
                <a:solidFill>
                  <a:schemeClr val="tx1"/>
                </a:solidFill>
              </a:rPr>
              <a:t> 설치</a:t>
            </a:r>
            <a:endParaRPr lang="ko-KR" altLang="en-US" b="0" spc="0">
              <a:solidFill>
                <a:schemeClr val="tx1"/>
              </a:solidFill>
            </a:endParaRPr>
          </a:p>
        </p:txBody>
      </p:sp>
      <p:sp>
        <p:nvSpPr>
          <p:cNvPr id="46" name="직사각형 38"/>
          <p:cNvSpPr/>
          <p:nvPr/>
        </p:nvSpPr>
        <p:spPr>
          <a:xfrm>
            <a:off x="5427210" y="1613997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25"/>
          <p:cNvSpPr>
            <a:spLocks noChangeAspect="1"/>
          </p:cNvSpPr>
          <p:nvPr/>
        </p:nvSpPr>
        <p:spPr>
          <a:xfrm>
            <a:off x="1015220" y="3098022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815008"/>
            <a:ext cx="4143953" cy="476316"/>
          </a:xfrm>
          <a:prstGeom prst="rect">
            <a:avLst/>
          </a:prstGeom>
        </p:spPr>
      </p:pic>
      <p:sp>
        <p:nvSpPr>
          <p:cNvPr id="48" name="TextBox 34"/>
          <p:cNvSpPr txBox="1"/>
          <p:nvPr/>
        </p:nvSpPr>
        <p:spPr>
          <a:xfrm>
            <a:off x="1572257" y="3295294"/>
            <a:ext cx="2601524" cy="267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2. 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디렉토리로 이동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및 실행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화살표 연결선 31"/>
          <p:cNvCxnSpPr/>
          <p:nvPr/>
        </p:nvCxnSpPr>
        <p:spPr>
          <a:xfrm>
            <a:off x="8185991" y="2341412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25"/>
          <p:cNvSpPr/>
          <p:nvPr/>
        </p:nvSpPr>
        <p:spPr>
          <a:xfrm>
            <a:off x="1017689" y="4150006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1777576" y="4327379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환경변수 설정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31"/>
          <p:cNvCxnSpPr/>
          <p:nvPr/>
        </p:nvCxnSpPr>
        <p:spPr>
          <a:xfrm>
            <a:off x="2823769" y="3849536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31"/>
          <p:cNvCxnSpPr/>
          <p:nvPr/>
        </p:nvCxnSpPr>
        <p:spPr>
          <a:xfrm>
            <a:off x="2826238" y="4945617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25"/>
          <p:cNvSpPr/>
          <p:nvPr/>
        </p:nvSpPr>
        <p:spPr>
          <a:xfrm>
            <a:off x="1002521" y="5263725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4"/>
          <p:cNvSpPr txBox="1"/>
          <p:nvPr/>
        </p:nvSpPr>
        <p:spPr>
          <a:xfrm>
            <a:off x="1762407" y="5449916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liblas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설치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5999" y="2631875"/>
            <a:ext cx="4144118" cy="396463"/>
          </a:xfrm>
          <a:prstGeom prst="rect">
            <a:avLst/>
          </a:prstGeom>
        </p:spPr>
      </p:pic>
      <p:pic>
        <p:nvPicPr>
          <p:cNvPr id="57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993810"/>
            <a:ext cx="4144118" cy="623435"/>
          </a:xfrm>
          <a:prstGeom prst="rect">
            <a:avLst/>
          </a:prstGeom>
        </p:spPr>
      </p:pic>
      <p:cxnSp>
        <p:nvCxnSpPr>
          <p:cNvPr id="58" name="직선 화살표 연결선 31"/>
          <p:cNvCxnSpPr/>
          <p:nvPr/>
        </p:nvCxnSpPr>
        <p:spPr>
          <a:xfrm>
            <a:off x="8170823" y="3702075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064303"/>
            <a:ext cx="4144118" cy="713507"/>
          </a:xfrm>
          <a:prstGeom prst="rect">
            <a:avLst/>
          </a:prstGeom>
        </p:spPr>
      </p:pic>
      <p:cxnSp>
        <p:nvCxnSpPr>
          <p:cNvPr id="60" name="직선 화살표 연결선 31"/>
          <p:cNvCxnSpPr/>
          <p:nvPr/>
        </p:nvCxnSpPr>
        <p:spPr>
          <a:xfrm>
            <a:off x="8164474" y="4895170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096000" y="5310335"/>
            <a:ext cx="4144117" cy="472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281505" y="1738784"/>
            <a:ext cx="5040630" cy="4140517"/>
          </a:xfrm>
          <a:prstGeom prst="rect">
            <a:avLst/>
          </a:prstGeom>
        </p:spPr>
      </p:pic>
      <p:pic>
        <p:nvPicPr>
          <p:cNvPr id="5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40717" y="1738935"/>
            <a:ext cx="5040630" cy="4140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50931" y="1838103"/>
            <a:ext cx="5040630" cy="4140517"/>
          </a:xfrm>
          <a:prstGeom prst="rect">
            <a:avLst/>
          </a:prstGeom>
        </p:spPr>
      </p:pic>
      <p:pic>
        <p:nvPicPr>
          <p:cNvPr id="6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23141" y="1850067"/>
            <a:ext cx="5040630" cy="1076475"/>
          </a:xfrm>
          <a:prstGeom prst="rect">
            <a:avLst/>
          </a:prstGeom>
        </p:spPr>
      </p:pic>
      <p:pic>
        <p:nvPicPr>
          <p:cNvPr id="6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39250" y="3037941"/>
            <a:ext cx="5040630" cy="292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820" y="2167164"/>
            <a:ext cx="5186165" cy="2991101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0870" y="1550126"/>
            <a:ext cx="4489496" cy="4577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1337</ep:Words>
  <ep:PresentationFormat>와이드스크린</ep:PresentationFormat>
  <ep:Paragraphs>189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2023-03-02T07:25:09.000</dcterms:created>
  <dc:creator>Yu Saebyeol</dc:creator>
  <cp:lastModifiedBy>516</cp:lastModifiedBy>
  <dcterms:modified xsi:type="dcterms:W3CDTF">2023-12-22T05:26:18.728</dcterms:modified>
  <cp:revision>93</cp:revision>
  <dc:title>PowerPoint 프레젠테이션</dc:title>
  <cp:version>1000.0000.01</cp:version>
</cp:coreProperties>
</file>