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5730875" cy="1093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3"/>
  </p:normalViewPr>
  <p:slideViewPr>
    <p:cSldViewPr snapToGrid="0">
      <p:cViewPr varScale="1">
        <p:scale>
          <a:sx n="360" d="100"/>
          <a:sy n="360" d="100"/>
        </p:scale>
        <p:origin x="176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60" y="179007"/>
            <a:ext cx="4298156" cy="380800"/>
          </a:xfrm>
        </p:spPr>
        <p:txBody>
          <a:bodyPr anchor="b"/>
          <a:lstStyle>
            <a:lvl1pPr algn="ctr">
              <a:defRPr sz="9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60" y="574492"/>
            <a:ext cx="4298156" cy="264079"/>
          </a:xfrm>
        </p:spPr>
        <p:txBody>
          <a:bodyPr/>
          <a:lstStyle>
            <a:lvl1pPr marL="0" indent="0" algn="ctr">
              <a:buNone/>
              <a:defRPr sz="383"/>
            </a:lvl1pPr>
            <a:lvl2pPr marL="72923" indent="0" algn="ctr">
              <a:buNone/>
              <a:defRPr sz="319"/>
            </a:lvl2pPr>
            <a:lvl3pPr marL="145847" indent="0" algn="ctr">
              <a:buNone/>
              <a:defRPr sz="287"/>
            </a:lvl3pPr>
            <a:lvl4pPr marL="218770" indent="0" algn="ctr">
              <a:buNone/>
              <a:defRPr sz="255"/>
            </a:lvl4pPr>
            <a:lvl5pPr marL="291694" indent="0" algn="ctr">
              <a:buNone/>
              <a:defRPr sz="255"/>
            </a:lvl5pPr>
            <a:lvl6pPr marL="364617" indent="0" algn="ctr">
              <a:buNone/>
              <a:defRPr sz="255"/>
            </a:lvl6pPr>
            <a:lvl7pPr marL="437540" indent="0" algn="ctr">
              <a:buNone/>
              <a:defRPr sz="255"/>
            </a:lvl7pPr>
            <a:lvl8pPr marL="510464" indent="0" algn="ctr">
              <a:buNone/>
              <a:defRPr sz="255"/>
            </a:lvl8pPr>
            <a:lvl9pPr marL="583387" indent="0" algn="ctr">
              <a:buNone/>
              <a:defRPr sz="2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5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78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1157" y="58234"/>
            <a:ext cx="1235720" cy="9269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998" y="58234"/>
            <a:ext cx="3635524" cy="9269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95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3" y="272688"/>
            <a:ext cx="4942880" cy="454985"/>
          </a:xfrm>
        </p:spPr>
        <p:txBody>
          <a:bodyPr anchor="b"/>
          <a:lstStyle>
            <a:lvl1pPr>
              <a:defRPr sz="9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13" y="731977"/>
            <a:ext cx="4942880" cy="239266"/>
          </a:xfrm>
        </p:spPr>
        <p:txBody>
          <a:bodyPr/>
          <a:lstStyle>
            <a:lvl1pPr marL="0" indent="0">
              <a:buNone/>
              <a:defRPr sz="383">
                <a:solidFill>
                  <a:schemeClr val="tx1">
                    <a:tint val="82000"/>
                  </a:schemeClr>
                </a:solidFill>
              </a:defRPr>
            </a:lvl1pPr>
            <a:lvl2pPr marL="72923" indent="0">
              <a:buNone/>
              <a:defRPr sz="319">
                <a:solidFill>
                  <a:schemeClr val="tx1">
                    <a:tint val="82000"/>
                  </a:schemeClr>
                </a:solidFill>
              </a:defRPr>
            </a:lvl2pPr>
            <a:lvl3pPr marL="145847" indent="0">
              <a:buNone/>
              <a:defRPr sz="287">
                <a:solidFill>
                  <a:schemeClr val="tx1">
                    <a:tint val="82000"/>
                  </a:schemeClr>
                </a:solidFill>
              </a:defRPr>
            </a:lvl3pPr>
            <a:lvl4pPr marL="218770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4pPr>
            <a:lvl5pPr marL="291694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5pPr>
            <a:lvl6pPr marL="364617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6pPr>
            <a:lvl7pPr marL="437540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7pPr>
            <a:lvl8pPr marL="510464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8pPr>
            <a:lvl9pPr marL="583387" indent="0">
              <a:buNone/>
              <a:defRPr sz="25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3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998" y="291171"/>
            <a:ext cx="2435622" cy="6939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255" y="291171"/>
            <a:ext cx="2435622" cy="6939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0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44" y="58234"/>
            <a:ext cx="4942880" cy="211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44" y="268130"/>
            <a:ext cx="2424429" cy="131406"/>
          </a:xfrm>
        </p:spPr>
        <p:txBody>
          <a:bodyPr anchor="b"/>
          <a:lstStyle>
            <a:lvl1pPr marL="0" indent="0">
              <a:buNone/>
              <a:defRPr sz="383" b="1"/>
            </a:lvl1pPr>
            <a:lvl2pPr marL="72923" indent="0">
              <a:buNone/>
              <a:defRPr sz="319" b="1"/>
            </a:lvl2pPr>
            <a:lvl3pPr marL="145847" indent="0">
              <a:buNone/>
              <a:defRPr sz="287" b="1"/>
            </a:lvl3pPr>
            <a:lvl4pPr marL="218770" indent="0">
              <a:buNone/>
              <a:defRPr sz="255" b="1"/>
            </a:lvl4pPr>
            <a:lvl5pPr marL="291694" indent="0">
              <a:buNone/>
              <a:defRPr sz="255" b="1"/>
            </a:lvl5pPr>
            <a:lvl6pPr marL="364617" indent="0">
              <a:buNone/>
              <a:defRPr sz="255" b="1"/>
            </a:lvl6pPr>
            <a:lvl7pPr marL="437540" indent="0">
              <a:buNone/>
              <a:defRPr sz="255" b="1"/>
            </a:lvl7pPr>
            <a:lvl8pPr marL="510464" indent="0">
              <a:buNone/>
              <a:defRPr sz="255" b="1"/>
            </a:lvl8pPr>
            <a:lvl9pPr marL="583387" indent="0">
              <a:buNone/>
              <a:defRPr sz="2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744" y="399536"/>
            <a:ext cx="2424429" cy="58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256" y="268130"/>
            <a:ext cx="2436368" cy="131406"/>
          </a:xfrm>
        </p:spPr>
        <p:txBody>
          <a:bodyPr anchor="b"/>
          <a:lstStyle>
            <a:lvl1pPr marL="0" indent="0">
              <a:buNone/>
              <a:defRPr sz="383" b="1"/>
            </a:lvl1pPr>
            <a:lvl2pPr marL="72923" indent="0">
              <a:buNone/>
              <a:defRPr sz="319" b="1"/>
            </a:lvl2pPr>
            <a:lvl3pPr marL="145847" indent="0">
              <a:buNone/>
              <a:defRPr sz="287" b="1"/>
            </a:lvl3pPr>
            <a:lvl4pPr marL="218770" indent="0">
              <a:buNone/>
              <a:defRPr sz="255" b="1"/>
            </a:lvl4pPr>
            <a:lvl5pPr marL="291694" indent="0">
              <a:buNone/>
              <a:defRPr sz="255" b="1"/>
            </a:lvl5pPr>
            <a:lvl6pPr marL="364617" indent="0">
              <a:buNone/>
              <a:defRPr sz="255" b="1"/>
            </a:lvl6pPr>
            <a:lvl7pPr marL="437540" indent="0">
              <a:buNone/>
              <a:defRPr sz="255" b="1"/>
            </a:lvl7pPr>
            <a:lvl8pPr marL="510464" indent="0">
              <a:buNone/>
              <a:defRPr sz="255" b="1"/>
            </a:lvl8pPr>
            <a:lvl9pPr marL="583387" indent="0">
              <a:buNone/>
              <a:defRPr sz="2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1256" y="399536"/>
            <a:ext cx="2436368" cy="58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4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7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2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44" y="72919"/>
            <a:ext cx="1848356" cy="255217"/>
          </a:xfrm>
        </p:spPr>
        <p:txBody>
          <a:bodyPr anchor="b"/>
          <a:lstStyle>
            <a:lvl1pPr>
              <a:defRPr sz="5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369" y="157486"/>
            <a:ext cx="2901255" cy="777298"/>
          </a:xfrm>
        </p:spPr>
        <p:txBody>
          <a:bodyPr/>
          <a:lstStyle>
            <a:lvl1pPr>
              <a:defRPr sz="510"/>
            </a:lvl1pPr>
            <a:lvl2pPr>
              <a:defRPr sz="447"/>
            </a:lvl2pPr>
            <a:lvl3pPr>
              <a:defRPr sz="383"/>
            </a:lvl3pPr>
            <a:lvl4pPr>
              <a:defRPr sz="319"/>
            </a:lvl4pPr>
            <a:lvl5pPr>
              <a:defRPr sz="319"/>
            </a:lvl5pPr>
            <a:lvl6pPr>
              <a:defRPr sz="319"/>
            </a:lvl6pPr>
            <a:lvl7pPr>
              <a:defRPr sz="319"/>
            </a:lvl7pPr>
            <a:lvl8pPr>
              <a:defRPr sz="319"/>
            </a:lvl8pPr>
            <a:lvl9pPr>
              <a:defRPr sz="3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744" y="328137"/>
            <a:ext cx="1848356" cy="607913"/>
          </a:xfrm>
        </p:spPr>
        <p:txBody>
          <a:bodyPr/>
          <a:lstStyle>
            <a:lvl1pPr marL="0" indent="0">
              <a:buNone/>
              <a:defRPr sz="255"/>
            </a:lvl1pPr>
            <a:lvl2pPr marL="72923" indent="0">
              <a:buNone/>
              <a:defRPr sz="223"/>
            </a:lvl2pPr>
            <a:lvl3pPr marL="145847" indent="0">
              <a:buNone/>
              <a:defRPr sz="191"/>
            </a:lvl3pPr>
            <a:lvl4pPr marL="218770" indent="0">
              <a:buNone/>
              <a:defRPr sz="160"/>
            </a:lvl4pPr>
            <a:lvl5pPr marL="291694" indent="0">
              <a:buNone/>
              <a:defRPr sz="160"/>
            </a:lvl5pPr>
            <a:lvl6pPr marL="364617" indent="0">
              <a:buNone/>
              <a:defRPr sz="160"/>
            </a:lvl6pPr>
            <a:lvl7pPr marL="437540" indent="0">
              <a:buNone/>
              <a:defRPr sz="160"/>
            </a:lvl7pPr>
            <a:lvl8pPr marL="510464" indent="0">
              <a:buNone/>
              <a:defRPr sz="160"/>
            </a:lvl8pPr>
            <a:lvl9pPr marL="583387" indent="0">
              <a:buNone/>
              <a:defRPr sz="1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4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44" y="72919"/>
            <a:ext cx="1848356" cy="255217"/>
          </a:xfrm>
        </p:spPr>
        <p:txBody>
          <a:bodyPr anchor="b"/>
          <a:lstStyle>
            <a:lvl1pPr>
              <a:defRPr sz="5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36369" y="157486"/>
            <a:ext cx="2901255" cy="777298"/>
          </a:xfrm>
        </p:spPr>
        <p:txBody>
          <a:bodyPr anchor="t"/>
          <a:lstStyle>
            <a:lvl1pPr marL="0" indent="0">
              <a:buNone/>
              <a:defRPr sz="510"/>
            </a:lvl1pPr>
            <a:lvl2pPr marL="72923" indent="0">
              <a:buNone/>
              <a:defRPr sz="447"/>
            </a:lvl2pPr>
            <a:lvl3pPr marL="145847" indent="0">
              <a:buNone/>
              <a:defRPr sz="383"/>
            </a:lvl3pPr>
            <a:lvl4pPr marL="218770" indent="0">
              <a:buNone/>
              <a:defRPr sz="319"/>
            </a:lvl4pPr>
            <a:lvl5pPr marL="291694" indent="0">
              <a:buNone/>
              <a:defRPr sz="319"/>
            </a:lvl5pPr>
            <a:lvl6pPr marL="364617" indent="0">
              <a:buNone/>
              <a:defRPr sz="319"/>
            </a:lvl6pPr>
            <a:lvl7pPr marL="437540" indent="0">
              <a:buNone/>
              <a:defRPr sz="319"/>
            </a:lvl7pPr>
            <a:lvl8pPr marL="510464" indent="0">
              <a:buNone/>
              <a:defRPr sz="319"/>
            </a:lvl8pPr>
            <a:lvl9pPr marL="583387" indent="0">
              <a:buNone/>
              <a:defRPr sz="3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744" y="328137"/>
            <a:ext cx="1848356" cy="607913"/>
          </a:xfrm>
        </p:spPr>
        <p:txBody>
          <a:bodyPr/>
          <a:lstStyle>
            <a:lvl1pPr marL="0" indent="0">
              <a:buNone/>
              <a:defRPr sz="255"/>
            </a:lvl1pPr>
            <a:lvl2pPr marL="72923" indent="0">
              <a:buNone/>
              <a:defRPr sz="223"/>
            </a:lvl2pPr>
            <a:lvl3pPr marL="145847" indent="0">
              <a:buNone/>
              <a:defRPr sz="191"/>
            </a:lvl3pPr>
            <a:lvl4pPr marL="218770" indent="0">
              <a:buNone/>
              <a:defRPr sz="160"/>
            </a:lvl4pPr>
            <a:lvl5pPr marL="291694" indent="0">
              <a:buNone/>
              <a:defRPr sz="160"/>
            </a:lvl5pPr>
            <a:lvl6pPr marL="364617" indent="0">
              <a:buNone/>
              <a:defRPr sz="160"/>
            </a:lvl6pPr>
            <a:lvl7pPr marL="437540" indent="0">
              <a:buNone/>
              <a:defRPr sz="160"/>
            </a:lvl7pPr>
            <a:lvl8pPr marL="510464" indent="0">
              <a:buNone/>
              <a:defRPr sz="160"/>
            </a:lvl8pPr>
            <a:lvl9pPr marL="583387" indent="0">
              <a:buNone/>
              <a:defRPr sz="1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1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998" y="58234"/>
            <a:ext cx="4942880" cy="211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998" y="291171"/>
            <a:ext cx="4942880" cy="69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998" y="1013780"/>
            <a:ext cx="1289447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2774E-9F1E-A140-BDF4-69E090FAB002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8353" y="1013780"/>
            <a:ext cx="1934170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7430" y="1013780"/>
            <a:ext cx="1289447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CF1DC-0491-D644-A8CF-21A08B8D1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8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847" rtl="0" eaLnBrk="1" latinLnBrk="0" hangingPunct="1">
        <a:lnSpc>
          <a:spcPct val="90000"/>
        </a:lnSpc>
        <a:spcBef>
          <a:spcPct val="0"/>
        </a:spcBef>
        <a:buNone/>
        <a:defRPr sz="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62" indent="-36462" algn="l" defTabSz="14584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1pPr>
      <a:lvl2pPr marL="109385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82309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3pPr>
      <a:lvl4pPr marL="255232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4pPr>
      <a:lvl5pPr marL="328155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5pPr>
      <a:lvl6pPr marL="401079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6pPr>
      <a:lvl7pPr marL="474002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7pPr>
      <a:lvl8pPr marL="546926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8pPr>
      <a:lvl9pPr marL="619849" indent="-36462" algn="l" defTabSz="145847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1pPr>
      <a:lvl2pPr marL="72923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2pPr>
      <a:lvl3pPr marL="145847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3pPr>
      <a:lvl4pPr marL="218770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4pPr>
      <a:lvl5pPr marL="291694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6pPr>
      <a:lvl7pPr marL="437540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7pPr>
      <a:lvl8pPr marL="510464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8pPr>
      <a:lvl9pPr marL="583387" algn="l" defTabSz="145847" rtl="0" eaLnBrk="1" latinLnBrk="0" hangingPunct="1">
        <a:defRPr sz="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19633C-45C1-8AC2-404B-3DAD8CC96BEF}"/>
              </a:ext>
            </a:extLst>
          </p:cNvPr>
          <p:cNvGrpSpPr/>
          <p:nvPr/>
        </p:nvGrpSpPr>
        <p:grpSpPr>
          <a:xfrm>
            <a:off x="-984" y="-612"/>
            <a:ext cx="5731859" cy="1094400"/>
            <a:chOff x="6523496" y="2120898"/>
            <a:chExt cx="5236704" cy="100089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C4063A-DA80-74EF-FD26-437028122859}"/>
                </a:ext>
              </a:extLst>
            </p:cNvPr>
            <p:cNvSpPr/>
            <p:nvPr/>
          </p:nvSpPr>
          <p:spPr>
            <a:xfrm>
              <a:off x="6885890" y="2341503"/>
              <a:ext cx="1156396" cy="140190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0x8000_0001</a:t>
              </a:r>
              <a:endParaRPr kumimoji="1" lang="zh-CN" altLang="en-US" sz="816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1624BC8-3AF9-8B37-2827-2642E7629837}"/>
                </a:ext>
              </a:extLst>
            </p:cNvPr>
            <p:cNvSpPr/>
            <p:nvPr/>
          </p:nvSpPr>
          <p:spPr>
            <a:xfrm>
              <a:off x="6889136" y="2552340"/>
              <a:ext cx="1156396" cy="140190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0x8000_0000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6E6F70-D997-3072-96EA-45106C26C279}"/>
                </a:ext>
              </a:extLst>
            </p:cNvPr>
            <p:cNvSpPr txBox="1"/>
            <p:nvPr/>
          </p:nvSpPr>
          <p:spPr>
            <a:xfrm>
              <a:off x="6523497" y="2292369"/>
              <a:ext cx="36239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ct</a:t>
              </a:r>
              <a:r>
                <a:rPr kumimoji="1" lang="en-US" altLang="zh-CN" sz="979" kern="0" baseline="-2500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979" kern="0" baseline="-2500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DD650-4483-7907-7503-0622DB9538F5}"/>
                </a:ext>
              </a:extLst>
            </p:cNvPr>
            <p:cNvSpPr txBox="1"/>
            <p:nvPr/>
          </p:nvSpPr>
          <p:spPr>
            <a:xfrm>
              <a:off x="6523496" y="2521026"/>
              <a:ext cx="365640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ct</a:t>
              </a:r>
              <a:r>
                <a:rPr kumimoji="1" lang="en-US" altLang="zh-CN" sz="979" kern="0" baseline="-2500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1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38AA77-5DED-F8C5-EC05-35F2D7089481}"/>
                </a:ext>
              </a:extLst>
            </p:cNvPr>
            <p:cNvSpPr/>
            <p:nvPr/>
          </p:nvSpPr>
          <p:spPr>
            <a:xfrm>
              <a:off x="6889136" y="2731863"/>
              <a:ext cx="1156396" cy="138651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0x8000_0002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70F8FA-4DB6-4F91-833C-DEA78980D92C}"/>
                </a:ext>
              </a:extLst>
            </p:cNvPr>
            <p:cNvSpPr txBox="1"/>
            <p:nvPr/>
          </p:nvSpPr>
          <p:spPr>
            <a:xfrm>
              <a:off x="6523497" y="2681223"/>
              <a:ext cx="365639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ct</a:t>
              </a:r>
              <a:r>
                <a:rPr kumimoji="1" lang="en-US" altLang="zh-CN" sz="979" kern="0" baseline="-2500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2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CAB247-1912-C3FF-0719-2E9D1E2F4E41}"/>
                </a:ext>
              </a:extLst>
            </p:cNvPr>
            <p:cNvSpPr/>
            <p:nvPr/>
          </p:nvSpPr>
          <p:spPr>
            <a:xfrm>
              <a:off x="10184741" y="2571666"/>
              <a:ext cx="419769" cy="130632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0xff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0A2246-2B96-4D82-4D90-277FAE04ADD6}"/>
                </a:ext>
              </a:extLst>
            </p:cNvPr>
            <p:cNvSpPr/>
            <p:nvPr/>
          </p:nvSpPr>
          <p:spPr>
            <a:xfrm>
              <a:off x="10184741" y="2731863"/>
              <a:ext cx="419769" cy="130632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0x01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229A53-3DB7-B308-B0F1-9950D54B0041}"/>
                </a:ext>
              </a:extLst>
            </p:cNvPr>
            <p:cNvSpPr txBox="1"/>
            <p:nvPr/>
          </p:nvSpPr>
          <p:spPr>
            <a:xfrm>
              <a:off x="7094969" y="2120898"/>
              <a:ext cx="702430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int32_t</a:t>
              </a:r>
              <a:endParaRPr lang="zh-CN" altLang="en-US" sz="979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FFB03A-DD69-86F2-9226-88614B4998EB}"/>
                </a:ext>
              </a:extLst>
            </p:cNvPr>
            <p:cNvSpPr txBox="1"/>
            <p:nvPr/>
          </p:nvSpPr>
          <p:spPr>
            <a:xfrm>
              <a:off x="10061313" y="2120898"/>
              <a:ext cx="666624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int8_t</a:t>
              </a:r>
              <a:endParaRPr kumimoji="1" lang="zh-CN" altLang="en-US" sz="979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668A89-C715-10BD-B885-D218E30F1E9A}"/>
                </a:ext>
              </a:extLst>
            </p:cNvPr>
            <p:cNvSpPr/>
            <p:nvPr/>
          </p:nvSpPr>
          <p:spPr>
            <a:xfrm>
              <a:off x="11321946" y="2575955"/>
              <a:ext cx="209885" cy="130632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652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1" lang="zh-CN" altLang="en-US" sz="652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CEF512-5F08-65AC-423C-62459414F8FD}"/>
                </a:ext>
              </a:extLst>
            </p:cNvPr>
            <p:cNvSpPr/>
            <p:nvPr/>
          </p:nvSpPr>
          <p:spPr>
            <a:xfrm>
              <a:off x="11321946" y="2741631"/>
              <a:ext cx="209885" cy="130632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652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1" lang="zh-CN" altLang="en-US" sz="652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CD4C27-4E2F-3994-A90A-4DA26A0B0A77}"/>
                </a:ext>
              </a:extLst>
            </p:cNvPr>
            <p:cNvSpPr txBox="1"/>
            <p:nvPr/>
          </p:nvSpPr>
          <p:spPr>
            <a:xfrm>
              <a:off x="11093576" y="2120898"/>
              <a:ext cx="666624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Bool</a:t>
              </a:r>
              <a:endParaRPr kumimoji="1" lang="zh-CN" altLang="en-US" sz="979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F2F20B-34E7-EA25-18D2-C54539104D36}"/>
                </a:ext>
              </a:extLst>
            </p:cNvPr>
            <p:cNvSpPr txBox="1"/>
            <p:nvPr/>
          </p:nvSpPr>
          <p:spPr>
            <a:xfrm>
              <a:off x="8196703" y="2540279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42E5430-78FA-24A5-1123-27C06D039175}"/>
                </a:ext>
              </a:extLst>
            </p:cNvPr>
            <p:cNvSpPr txBox="1"/>
            <p:nvPr/>
          </p:nvSpPr>
          <p:spPr>
            <a:xfrm>
              <a:off x="8196703" y="2700684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37D889-B71B-3728-BD67-38FFBD45F9B2}"/>
                </a:ext>
              </a:extLst>
            </p:cNvPr>
            <p:cNvSpPr txBox="1"/>
            <p:nvPr/>
          </p:nvSpPr>
          <p:spPr>
            <a:xfrm>
              <a:off x="10833997" y="2530968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56AC7ED-DB1E-8DD5-8E70-7FDECC719BC0}"/>
                </a:ext>
              </a:extLst>
            </p:cNvPr>
            <p:cNvSpPr txBox="1"/>
            <p:nvPr/>
          </p:nvSpPr>
          <p:spPr>
            <a:xfrm>
              <a:off x="10833997" y="2680839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089050-F68D-7342-3EF0-896ED47E2785}"/>
                </a:ext>
              </a:extLst>
            </p:cNvPr>
            <p:cNvSpPr txBox="1"/>
            <p:nvPr/>
          </p:nvSpPr>
          <p:spPr>
            <a:xfrm>
              <a:off x="7993330" y="2380149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ct</a:t>
              </a:r>
              <a:r>
                <a:rPr kumimoji="1" lang="en-US" altLang="zh-CN" sz="816" kern="0" baseline="-2500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816" kern="0" baseline="-2500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816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-</a:t>
              </a:r>
              <a:r>
                <a:rPr kumimoji="1" lang="en-US" altLang="zh-CN" sz="816" kern="0" baseline="-2500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816" kern="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ct</a:t>
              </a:r>
              <a:r>
                <a:rPr kumimoji="1" lang="en-US" altLang="zh-CN" sz="816" kern="0" baseline="-25000" err="1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p</a:t>
              </a:r>
              <a:endParaRPr lang="zh-CN" altLang="en-US" sz="816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54E7DF8-F4B2-8DB0-C19A-0114AA26C4A9}"/>
                </a:ext>
              </a:extLst>
            </p:cNvPr>
            <p:cNvSpPr/>
            <p:nvPr/>
          </p:nvSpPr>
          <p:spPr>
            <a:xfrm>
              <a:off x="8615532" y="2552340"/>
              <a:ext cx="1156396" cy="140190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0xffff_ffff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C2DB92F-5092-5EC8-C648-8971689EB685}"/>
                </a:ext>
              </a:extLst>
            </p:cNvPr>
            <p:cNvSpPr/>
            <p:nvPr/>
          </p:nvSpPr>
          <p:spPr>
            <a:xfrm>
              <a:off x="8615532" y="2731863"/>
              <a:ext cx="1156396" cy="138651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BBE0E3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0x0000_0001</a:t>
              </a:r>
              <a:endParaRPr kumimoji="1" lang="zh-CN" altLang="en-US" sz="816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3EE43C5-0D69-72F3-C426-FA44675B3F72}"/>
                </a:ext>
              </a:extLst>
            </p:cNvPr>
            <p:cNvSpPr txBox="1"/>
            <p:nvPr/>
          </p:nvSpPr>
          <p:spPr>
            <a:xfrm>
              <a:off x="8824612" y="2120898"/>
              <a:ext cx="702430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979" kern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int32_t</a:t>
              </a:r>
              <a:endParaRPr kumimoji="1" lang="zh-CN" altLang="en-US" sz="979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1E485F0-1B5B-2AC7-A37A-D63F3807BE08}"/>
                </a:ext>
              </a:extLst>
            </p:cNvPr>
            <p:cNvSpPr txBox="1"/>
            <p:nvPr/>
          </p:nvSpPr>
          <p:spPr>
            <a:xfrm>
              <a:off x="9854483" y="2511258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31CF2D5-0365-3139-FF0F-1CBA34EC1568}"/>
                </a:ext>
              </a:extLst>
            </p:cNvPr>
            <p:cNvSpPr txBox="1"/>
            <p:nvPr/>
          </p:nvSpPr>
          <p:spPr>
            <a:xfrm>
              <a:off x="9854483" y="2671662"/>
              <a:ext cx="251262" cy="222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79" b="1" kern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⇢ </a:t>
              </a:r>
              <a:endParaRPr lang="zh-CN" altLang="en-US" sz="979" ker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EBE666F-B3B6-A891-35B5-41CE8FED2FC3}"/>
                </a:ext>
              </a:extLst>
            </p:cNvPr>
            <p:cNvSpPr txBox="1"/>
            <p:nvPr/>
          </p:nvSpPr>
          <p:spPr>
            <a:xfrm>
              <a:off x="9633202" y="2380149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b="1" i="1" kern="0" dirty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epi</a:t>
              </a:r>
              <a:r>
                <a:rPr kumimoji="1" lang="en-US" altLang="zh-CN" sz="816" kern="0" dirty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 = 2</a:t>
              </a:r>
              <a:r>
                <a:rPr kumimoji="1" lang="en-US" altLang="zh-CN" sz="816" kern="0" baseline="30000" dirty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7</a:t>
              </a:r>
              <a:endParaRPr lang="zh-CN" altLang="en-US" sz="816" kern="0" baseline="30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3CCE21C-46C2-D284-FCD5-C1EEED8CC45A}"/>
                </a:ext>
              </a:extLst>
            </p:cNvPr>
            <p:cNvSpPr txBox="1"/>
            <p:nvPr/>
          </p:nvSpPr>
          <p:spPr>
            <a:xfrm>
              <a:off x="10578000" y="2322800"/>
              <a:ext cx="743945" cy="313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kern="0" dirty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Extract </a:t>
              </a:r>
              <a:r>
                <a:rPr kumimoji="1" lang="en-US" altLang="zh-CN" sz="816" i="1" kern="0" dirty="0">
                  <a:solidFill>
                    <a:srgbClr val="000000"/>
                  </a:solidFill>
                  <a:latin typeface="Merriweather Sans" pitchFamily="2" charset="0"/>
                  <a:ea typeface="宋体" panose="02010600030101010101" pitchFamily="2" charset="-122"/>
                </a:rPr>
                <a:t>PMSB</a:t>
              </a:r>
              <a:endParaRPr lang="zh-CN" altLang="en-US" sz="816" i="1" kern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405CE41-C18E-AB65-4B46-212E00C413B1}"/>
                </a:ext>
              </a:extLst>
            </p:cNvPr>
            <p:cNvSpPr txBox="1"/>
            <p:nvPr/>
          </p:nvSpPr>
          <p:spPr>
            <a:xfrm>
              <a:off x="8008495" y="2922738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b="1" kern="0" dirty="0">
                  <a:solidFill>
                    <a:srgbClr val="FF0000"/>
                  </a:solidFill>
                  <a:latin typeface="Merriweather Sans" pitchFamily="2" charset="0"/>
                  <a:ea typeface="宋体" panose="02010600030101010101" pitchFamily="2" charset="-122"/>
                </a:rPr>
                <a:t>Step 0</a:t>
              </a:r>
              <a:endParaRPr lang="zh-CN" altLang="en-US" sz="816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1B858D7-62E4-AE73-251C-B8CB805C7BBA}"/>
                </a:ext>
              </a:extLst>
            </p:cNvPr>
            <p:cNvSpPr txBox="1"/>
            <p:nvPr/>
          </p:nvSpPr>
          <p:spPr>
            <a:xfrm>
              <a:off x="9651110" y="2918081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b="1" kern="0" dirty="0">
                  <a:solidFill>
                    <a:srgbClr val="FF0000"/>
                  </a:solidFill>
                  <a:latin typeface="Merriweather Sans" pitchFamily="2" charset="0"/>
                  <a:ea typeface="宋体" panose="02010600030101010101" pitchFamily="2" charset="-122"/>
                </a:rPr>
                <a:t>Step 2</a:t>
              </a:r>
              <a:endParaRPr lang="zh-CN" altLang="en-US" sz="816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6BC3304-D1AD-F412-A91C-64B5B20AA164}"/>
                </a:ext>
              </a:extLst>
            </p:cNvPr>
            <p:cNvSpPr txBox="1"/>
            <p:nvPr/>
          </p:nvSpPr>
          <p:spPr>
            <a:xfrm>
              <a:off x="10630624" y="2918586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b="1" kern="0" dirty="0">
                  <a:solidFill>
                    <a:srgbClr val="FF0000"/>
                  </a:solidFill>
                  <a:latin typeface="Merriweather Sans" pitchFamily="2" charset="0"/>
                  <a:ea typeface="宋体" panose="02010600030101010101" pitchFamily="2" charset="-122"/>
                </a:rPr>
                <a:t>Step 3</a:t>
              </a:r>
              <a:endParaRPr lang="zh-CN" altLang="en-US" sz="816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AE95B8-EC3E-DC02-8BBE-C2143D218D82}"/>
                </a:ext>
              </a:extLst>
            </p:cNvPr>
            <p:cNvSpPr txBox="1"/>
            <p:nvPr/>
          </p:nvSpPr>
          <p:spPr>
            <a:xfrm>
              <a:off x="9447593" y="2226270"/>
              <a:ext cx="658008" cy="199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4578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816" b="1" kern="0" dirty="0">
                  <a:solidFill>
                    <a:srgbClr val="FF0000"/>
                  </a:solidFill>
                  <a:latin typeface="Merriweather Sans" pitchFamily="2" charset="0"/>
                  <a:ea typeface="宋体" panose="02010600030101010101" pitchFamily="2" charset="-122"/>
                </a:rPr>
                <a:t>Step 1</a:t>
              </a:r>
              <a:endParaRPr lang="zh-CN" altLang="en-US" sz="816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40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46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Merriweather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HU</dc:creator>
  <cp:lastModifiedBy>Qi HU</cp:lastModifiedBy>
  <cp:revision>4</cp:revision>
  <dcterms:created xsi:type="dcterms:W3CDTF">2025-05-06T12:35:39Z</dcterms:created>
  <dcterms:modified xsi:type="dcterms:W3CDTF">2025-05-06T12:41:33Z</dcterms:modified>
</cp:coreProperties>
</file>