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8070850" cy="1792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633"/>
  </p:normalViewPr>
  <p:slideViewPr>
    <p:cSldViewPr snapToGrid="0">
      <p:cViewPr varScale="1">
        <p:scale>
          <a:sx n="214" d="100"/>
          <a:sy n="214" d="100"/>
        </p:scale>
        <p:origin x="192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856" y="293321"/>
            <a:ext cx="6053138" cy="623982"/>
          </a:xfrm>
        </p:spPr>
        <p:txBody>
          <a:bodyPr anchor="b"/>
          <a:lstStyle>
            <a:lvl1pPr algn="ctr">
              <a:defRPr sz="15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856" y="941366"/>
            <a:ext cx="6053138" cy="432721"/>
          </a:xfrm>
        </p:spPr>
        <p:txBody>
          <a:bodyPr/>
          <a:lstStyle>
            <a:lvl1pPr marL="0" indent="0" algn="ctr">
              <a:buNone/>
              <a:defRPr sz="627"/>
            </a:lvl1pPr>
            <a:lvl2pPr marL="119466" indent="0" algn="ctr">
              <a:buNone/>
              <a:defRPr sz="523"/>
            </a:lvl2pPr>
            <a:lvl3pPr marL="238933" indent="0" algn="ctr">
              <a:buNone/>
              <a:defRPr sz="470"/>
            </a:lvl3pPr>
            <a:lvl4pPr marL="358399" indent="0" algn="ctr">
              <a:buNone/>
              <a:defRPr sz="418"/>
            </a:lvl4pPr>
            <a:lvl5pPr marL="477865" indent="0" algn="ctr">
              <a:buNone/>
              <a:defRPr sz="418"/>
            </a:lvl5pPr>
            <a:lvl6pPr marL="597332" indent="0" algn="ctr">
              <a:buNone/>
              <a:defRPr sz="418"/>
            </a:lvl6pPr>
            <a:lvl7pPr marL="716798" indent="0" algn="ctr">
              <a:buNone/>
              <a:defRPr sz="418"/>
            </a:lvl7pPr>
            <a:lvl8pPr marL="836265" indent="0" algn="ctr">
              <a:buNone/>
              <a:defRPr sz="418"/>
            </a:lvl8pPr>
            <a:lvl9pPr marL="955731" indent="0" algn="ctr">
              <a:buNone/>
              <a:defRPr sz="41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9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5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5702" y="95423"/>
            <a:ext cx="1740277" cy="15188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871" y="95423"/>
            <a:ext cx="5119945" cy="15188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1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03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67" y="446828"/>
            <a:ext cx="6961108" cy="745542"/>
          </a:xfrm>
        </p:spPr>
        <p:txBody>
          <a:bodyPr anchor="b"/>
          <a:lstStyle>
            <a:lvl1pPr>
              <a:defRPr sz="15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667" y="1199423"/>
            <a:ext cx="6961108" cy="392063"/>
          </a:xfrm>
        </p:spPr>
        <p:txBody>
          <a:bodyPr/>
          <a:lstStyle>
            <a:lvl1pPr marL="0" indent="0">
              <a:buNone/>
              <a:defRPr sz="627">
                <a:solidFill>
                  <a:schemeClr val="tx1">
                    <a:tint val="82000"/>
                  </a:schemeClr>
                </a:solidFill>
              </a:defRPr>
            </a:lvl1pPr>
            <a:lvl2pPr marL="119466" indent="0">
              <a:buNone/>
              <a:defRPr sz="523">
                <a:solidFill>
                  <a:schemeClr val="tx1">
                    <a:tint val="82000"/>
                  </a:schemeClr>
                </a:solidFill>
              </a:defRPr>
            </a:lvl2pPr>
            <a:lvl3pPr marL="238933" indent="0">
              <a:buNone/>
              <a:defRPr sz="470">
                <a:solidFill>
                  <a:schemeClr val="tx1">
                    <a:tint val="82000"/>
                  </a:schemeClr>
                </a:solidFill>
              </a:defRPr>
            </a:lvl3pPr>
            <a:lvl4pPr marL="358399" indent="0">
              <a:buNone/>
              <a:defRPr sz="418">
                <a:solidFill>
                  <a:schemeClr val="tx1">
                    <a:tint val="82000"/>
                  </a:schemeClr>
                </a:solidFill>
              </a:defRPr>
            </a:lvl4pPr>
            <a:lvl5pPr marL="477865" indent="0">
              <a:buNone/>
              <a:defRPr sz="418">
                <a:solidFill>
                  <a:schemeClr val="tx1">
                    <a:tint val="82000"/>
                  </a:schemeClr>
                </a:solidFill>
              </a:defRPr>
            </a:lvl5pPr>
            <a:lvl6pPr marL="597332" indent="0">
              <a:buNone/>
              <a:defRPr sz="418">
                <a:solidFill>
                  <a:schemeClr val="tx1">
                    <a:tint val="82000"/>
                  </a:schemeClr>
                </a:solidFill>
              </a:defRPr>
            </a:lvl6pPr>
            <a:lvl7pPr marL="716798" indent="0">
              <a:buNone/>
              <a:defRPr sz="418">
                <a:solidFill>
                  <a:schemeClr val="tx1">
                    <a:tint val="82000"/>
                  </a:schemeClr>
                </a:solidFill>
              </a:defRPr>
            </a:lvl7pPr>
            <a:lvl8pPr marL="836265" indent="0">
              <a:buNone/>
              <a:defRPr sz="418">
                <a:solidFill>
                  <a:schemeClr val="tx1">
                    <a:tint val="82000"/>
                  </a:schemeClr>
                </a:solidFill>
              </a:defRPr>
            </a:lvl8pPr>
            <a:lvl9pPr marL="955731" indent="0">
              <a:buNone/>
              <a:defRPr sz="4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7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871" y="477114"/>
            <a:ext cx="3430111" cy="11371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5868" y="477114"/>
            <a:ext cx="3430111" cy="11371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99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2" y="95423"/>
            <a:ext cx="6961108" cy="3464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922" y="439360"/>
            <a:ext cx="3414348" cy="215323"/>
          </a:xfrm>
        </p:spPr>
        <p:txBody>
          <a:bodyPr anchor="b"/>
          <a:lstStyle>
            <a:lvl1pPr marL="0" indent="0">
              <a:buNone/>
              <a:defRPr sz="627" b="1"/>
            </a:lvl1pPr>
            <a:lvl2pPr marL="119466" indent="0">
              <a:buNone/>
              <a:defRPr sz="523" b="1"/>
            </a:lvl2pPr>
            <a:lvl3pPr marL="238933" indent="0">
              <a:buNone/>
              <a:defRPr sz="470" b="1"/>
            </a:lvl3pPr>
            <a:lvl4pPr marL="358399" indent="0">
              <a:buNone/>
              <a:defRPr sz="418" b="1"/>
            </a:lvl4pPr>
            <a:lvl5pPr marL="477865" indent="0">
              <a:buNone/>
              <a:defRPr sz="418" b="1"/>
            </a:lvl5pPr>
            <a:lvl6pPr marL="597332" indent="0">
              <a:buNone/>
              <a:defRPr sz="418" b="1"/>
            </a:lvl6pPr>
            <a:lvl7pPr marL="716798" indent="0">
              <a:buNone/>
              <a:defRPr sz="418" b="1"/>
            </a:lvl7pPr>
            <a:lvl8pPr marL="836265" indent="0">
              <a:buNone/>
              <a:defRPr sz="418" b="1"/>
            </a:lvl8pPr>
            <a:lvl9pPr marL="955731" indent="0">
              <a:buNone/>
              <a:defRPr sz="4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922" y="654683"/>
            <a:ext cx="3414348" cy="9629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5868" y="439360"/>
            <a:ext cx="3431162" cy="215323"/>
          </a:xfrm>
        </p:spPr>
        <p:txBody>
          <a:bodyPr anchor="b"/>
          <a:lstStyle>
            <a:lvl1pPr marL="0" indent="0">
              <a:buNone/>
              <a:defRPr sz="627" b="1"/>
            </a:lvl1pPr>
            <a:lvl2pPr marL="119466" indent="0">
              <a:buNone/>
              <a:defRPr sz="523" b="1"/>
            </a:lvl2pPr>
            <a:lvl3pPr marL="238933" indent="0">
              <a:buNone/>
              <a:defRPr sz="470" b="1"/>
            </a:lvl3pPr>
            <a:lvl4pPr marL="358399" indent="0">
              <a:buNone/>
              <a:defRPr sz="418" b="1"/>
            </a:lvl4pPr>
            <a:lvl5pPr marL="477865" indent="0">
              <a:buNone/>
              <a:defRPr sz="418" b="1"/>
            </a:lvl5pPr>
            <a:lvl6pPr marL="597332" indent="0">
              <a:buNone/>
              <a:defRPr sz="418" b="1"/>
            </a:lvl6pPr>
            <a:lvl7pPr marL="716798" indent="0">
              <a:buNone/>
              <a:defRPr sz="418" b="1"/>
            </a:lvl7pPr>
            <a:lvl8pPr marL="836265" indent="0">
              <a:buNone/>
              <a:defRPr sz="418" b="1"/>
            </a:lvl8pPr>
            <a:lvl9pPr marL="955731" indent="0">
              <a:buNone/>
              <a:defRPr sz="4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5868" y="654683"/>
            <a:ext cx="3431162" cy="9629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5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23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29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2" y="119486"/>
            <a:ext cx="2603059" cy="418201"/>
          </a:xfrm>
        </p:spPr>
        <p:txBody>
          <a:bodyPr anchor="b"/>
          <a:lstStyle>
            <a:lvl1pPr>
              <a:defRPr sz="8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162" y="258056"/>
            <a:ext cx="4085868" cy="1273686"/>
          </a:xfrm>
        </p:spPr>
        <p:txBody>
          <a:bodyPr/>
          <a:lstStyle>
            <a:lvl1pPr>
              <a:defRPr sz="836"/>
            </a:lvl1pPr>
            <a:lvl2pPr>
              <a:defRPr sz="732"/>
            </a:lvl2pPr>
            <a:lvl3pPr>
              <a:defRPr sz="627"/>
            </a:lvl3pPr>
            <a:lvl4pPr>
              <a:defRPr sz="523"/>
            </a:lvl4pPr>
            <a:lvl5pPr>
              <a:defRPr sz="523"/>
            </a:lvl5pPr>
            <a:lvl6pPr>
              <a:defRPr sz="523"/>
            </a:lvl6pPr>
            <a:lvl7pPr>
              <a:defRPr sz="523"/>
            </a:lvl7pPr>
            <a:lvl8pPr>
              <a:defRPr sz="523"/>
            </a:lvl8pPr>
            <a:lvl9pPr>
              <a:defRPr sz="5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2" y="537686"/>
            <a:ext cx="2603059" cy="996131"/>
          </a:xfrm>
        </p:spPr>
        <p:txBody>
          <a:bodyPr/>
          <a:lstStyle>
            <a:lvl1pPr marL="0" indent="0">
              <a:buNone/>
              <a:defRPr sz="418"/>
            </a:lvl1pPr>
            <a:lvl2pPr marL="119466" indent="0">
              <a:buNone/>
              <a:defRPr sz="366"/>
            </a:lvl2pPr>
            <a:lvl3pPr marL="238933" indent="0">
              <a:buNone/>
              <a:defRPr sz="314"/>
            </a:lvl3pPr>
            <a:lvl4pPr marL="358399" indent="0">
              <a:buNone/>
              <a:defRPr sz="261"/>
            </a:lvl4pPr>
            <a:lvl5pPr marL="477865" indent="0">
              <a:buNone/>
              <a:defRPr sz="261"/>
            </a:lvl5pPr>
            <a:lvl6pPr marL="597332" indent="0">
              <a:buNone/>
              <a:defRPr sz="261"/>
            </a:lvl6pPr>
            <a:lvl7pPr marL="716798" indent="0">
              <a:buNone/>
              <a:defRPr sz="261"/>
            </a:lvl7pPr>
            <a:lvl8pPr marL="836265" indent="0">
              <a:buNone/>
              <a:defRPr sz="261"/>
            </a:lvl8pPr>
            <a:lvl9pPr marL="955731" indent="0">
              <a:buNone/>
              <a:defRPr sz="26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9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2" y="119486"/>
            <a:ext cx="2603059" cy="418201"/>
          </a:xfrm>
        </p:spPr>
        <p:txBody>
          <a:bodyPr anchor="b"/>
          <a:lstStyle>
            <a:lvl1pPr>
              <a:defRPr sz="8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31162" y="258056"/>
            <a:ext cx="4085868" cy="1273686"/>
          </a:xfrm>
        </p:spPr>
        <p:txBody>
          <a:bodyPr anchor="t"/>
          <a:lstStyle>
            <a:lvl1pPr marL="0" indent="0">
              <a:buNone/>
              <a:defRPr sz="836"/>
            </a:lvl1pPr>
            <a:lvl2pPr marL="119466" indent="0">
              <a:buNone/>
              <a:defRPr sz="732"/>
            </a:lvl2pPr>
            <a:lvl3pPr marL="238933" indent="0">
              <a:buNone/>
              <a:defRPr sz="627"/>
            </a:lvl3pPr>
            <a:lvl4pPr marL="358399" indent="0">
              <a:buNone/>
              <a:defRPr sz="523"/>
            </a:lvl4pPr>
            <a:lvl5pPr marL="477865" indent="0">
              <a:buNone/>
              <a:defRPr sz="523"/>
            </a:lvl5pPr>
            <a:lvl6pPr marL="597332" indent="0">
              <a:buNone/>
              <a:defRPr sz="523"/>
            </a:lvl6pPr>
            <a:lvl7pPr marL="716798" indent="0">
              <a:buNone/>
              <a:defRPr sz="523"/>
            </a:lvl7pPr>
            <a:lvl8pPr marL="836265" indent="0">
              <a:buNone/>
              <a:defRPr sz="523"/>
            </a:lvl8pPr>
            <a:lvl9pPr marL="955731" indent="0">
              <a:buNone/>
              <a:defRPr sz="5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2" y="537686"/>
            <a:ext cx="2603059" cy="996131"/>
          </a:xfrm>
        </p:spPr>
        <p:txBody>
          <a:bodyPr/>
          <a:lstStyle>
            <a:lvl1pPr marL="0" indent="0">
              <a:buNone/>
              <a:defRPr sz="418"/>
            </a:lvl1pPr>
            <a:lvl2pPr marL="119466" indent="0">
              <a:buNone/>
              <a:defRPr sz="366"/>
            </a:lvl2pPr>
            <a:lvl3pPr marL="238933" indent="0">
              <a:buNone/>
              <a:defRPr sz="314"/>
            </a:lvl3pPr>
            <a:lvl4pPr marL="358399" indent="0">
              <a:buNone/>
              <a:defRPr sz="261"/>
            </a:lvl4pPr>
            <a:lvl5pPr marL="477865" indent="0">
              <a:buNone/>
              <a:defRPr sz="261"/>
            </a:lvl5pPr>
            <a:lvl6pPr marL="597332" indent="0">
              <a:buNone/>
              <a:defRPr sz="261"/>
            </a:lvl6pPr>
            <a:lvl7pPr marL="716798" indent="0">
              <a:buNone/>
              <a:defRPr sz="261"/>
            </a:lvl7pPr>
            <a:lvl8pPr marL="836265" indent="0">
              <a:buNone/>
              <a:defRPr sz="261"/>
            </a:lvl8pPr>
            <a:lvl9pPr marL="955731" indent="0">
              <a:buNone/>
              <a:defRPr sz="26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871" y="95423"/>
            <a:ext cx="6961108" cy="346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871" y="477114"/>
            <a:ext cx="6961108" cy="113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871" y="1661185"/>
            <a:ext cx="1815941" cy="9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3469" y="1661185"/>
            <a:ext cx="2723912" cy="9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0038" y="1661185"/>
            <a:ext cx="1815941" cy="9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38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38933" rtl="0" eaLnBrk="1" latinLnBrk="0" hangingPunct="1">
        <a:lnSpc>
          <a:spcPct val="90000"/>
        </a:lnSpc>
        <a:spcBef>
          <a:spcPct val="0"/>
        </a:spcBef>
        <a:buNone/>
        <a:defRPr sz="1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733" indent="-59733" algn="l" defTabSz="238933" rtl="0" eaLnBrk="1" latinLnBrk="0" hangingPunct="1">
        <a:lnSpc>
          <a:spcPct val="90000"/>
        </a:lnSpc>
        <a:spcBef>
          <a:spcPts val="261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1pPr>
      <a:lvl2pPr marL="179200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2pPr>
      <a:lvl3pPr marL="298666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3" kern="1200">
          <a:solidFill>
            <a:schemeClr val="tx1"/>
          </a:solidFill>
          <a:latin typeface="+mn-lt"/>
          <a:ea typeface="+mn-ea"/>
          <a:cs typeface="+mn-cs"/>
        </a:defRPr>
      </a:lvl3pPr>
      <a:lvl4pPr marL="418132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537599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57065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76531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95998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1015464" indent="-59733" algn="l" defTabSz="23893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1pPr>
      <a:lvl2pPr marL="119466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2pPr>
      <a:lvl3pPr marL="238933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58399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477865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597332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16798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36265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955731" algn="l" defTabSz="23893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DC03EA66-9495-F648-0EF6-0F235AEA4268}"/>
              </a:ext>
            </a:extLst>
          </p:cNvPr>
          <p:cNvGrpSpPr/>
          <p:nvPr/>
        </p:nvGrpSpPr>
        <p:grpSpPr>
          <a:xfrm>
            <a:off x="-673" y="345"/>
            <a:ext cx="8071523" cy="1791943"/>
            <a:chOff x="-760772" y="46477"/>
            <a:chExt cx="8071523" cy="179323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EAF71B6-71E3-BF88-5FB8-DED337FC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60772" y="442813"/>
              <a:ext cx="4061567" cy="1097348"/>
            </a:xfrm>
            <a:prstGeom prst="rect">
              <a:avLst/>
            </a:prstGeom>
          </p:spPr>
        </p:pic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0D0CECE-F86A-8F51-9175-8245293E620B}"/>
                </a:ext>
              </a:extLst>
            </p:cNvPr>
            <p:cNvGrpSpPr/>
            <p:nvPr/>
          </p:nvGrpSpPr>
          <p:grpSpPr>
            <a:xfrm>
              <a:off x="3488274" y="46477"/>
              <a:ext cx="3822477" cy="1793230"/>
              <a:chOff x="3488273" y="-313885"/>
              <a:chExt cx="3822477" cy="1793230"/>
            </a:xfrm>
          </p:grpSpPr>
          <p:pic>
            <p:nvPicPr>
              <p:cNvPr id="3" name="图片 2" descr="表格&#10;&#10;AI 生成的内容可能不正确。">
                <a:extLst>
                  <a:ext uri="{FF2B5EF4-FFF2-40B4-BE49-F238E27FC236}">
                    <a16:creationId xmlns:a16="http://schemas.microsoft.com/office/drawing/2014/main" id="{B3532567-7A3A-121B-0F70-DE1C3C8B2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273" y="-30417"/>
                <a:ext cx="3822477" cy="1292239"/>
              </a:xfrm>
              <a:prstGeom prst="rect">
                <a:avLst/>
              </a:prstGeom>
            </p:spPr>
          </p:pic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4B2D8B5-4F8F-A915-1624-D83F8CBBB1B5}"/>
                  </a:ext>
                </a:extLst>
              </p:cNvPr>
              <p:cNvGrpSpPr/>
              <p:nvPr/>
            </p:nvGrpSpPr>
            <p:grpSpPr>
              <a:xfrm>
                <a:off x="4547852" y="557356"/>
                <a:ext cx="334536" cy="622443"/>
                <a:chOff x="8623840" y="1864846"/>
                <a:chExt cx="334536" cy="622443"/>
              </a:xfrm>
            </p:grpSpPr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76A3A5F8-569F-A4BA-D1A9-32655FAB3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3840" y="1864846"/>
                  <a:ext cx="33453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AB933AF3-1F6D-43BD-5D8D-BC503C3A0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3840" y="2487289"/>
                  <a:ext cx="33453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D2163EE-3811-8A74-5568-5440C0A67E9F}"/>
                  </a:ext>
                </a:extLst>
              </p:cNvPr>
              <p:cNvSpPr txBox="1"/>
              <p:nvPr/>
            </p:nvSpPr>
            <p:spPr>
              <a:xfrm>
                <a:off x="4556861" y="-313885"/>
                <a:ext cx="1729904" cy="3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i="1" dirty="0">
                    <a:solidFill>
                      <a:srgbClr val="FF0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Overflow!</a:t>
                </a:r>
                <a:endParaRPr lang="zh-CN" altLang="en-US" sz="1400" dirty="0"/>
              </a:p>
            </p:txBody>
          </p: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01995DEA-7987-A533-2310-8DE3BB6243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2388" y="-42263"/>
                <a:ext cx="446156" cy="451154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E8C809E-9A5E-1F0F-F339-7C8D0D22E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2388" y="1622"/>
                <a:ext cx="517124" cy="1019665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81BE1BB-22EA-A35D-5BF5-F3BCB32FDDE8}"/>
                  </a:ext>
                </a:extLst>
              </p:cNvPr>
              <p:cNvSpPr txBox="1"/>
              <p:nvPr/>
            </p:nvSpPr>
            <p:spPr>
              <a:xfrm>
                <a:off x="4403222" y="1202148"/>
                <a:ext cx="1179913" cy="277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i="1" dirty="0">
                    <a:solidFill>
                      <a:srgbClr val="FF0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AND Filter 1</a:t>
                </a:r>
                <a:endParaRPr lang="zh-CN" altLang="en-US" sz="1200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D89A3A9-0985-6BD6-F3A4-87646777957E}"/>
                  </a:ext>
                </a:extLst>
              </p:cNvPr>
              <p:cNvSpPr txBox="1"/>
              <p:nvPr/>
            </p:nvSpPr>
            <p:spPr>
              <a:xfrm>
                <a:off x="5980831" y="1202148"/>
                <a:ext cx="1179913" cy="277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i="1" dirty="0">
                    <a:solidFill>
                      <a:srgbClr val="FF0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OR Filter 2</a:t>
                </a:r>
                <a:endParaRPr lang="zh-CN" altLang="en-US" sz="1200" dirty="0"/>
              </a:p>
            </p:txBody>
          </p: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E5951720-8CE8-8545-690D-331825149501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4993179" y="509720"/>
                <a:ext cx="560683" cy="69242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2BF19536-EA1F-62E0-0A45-3098F746B4A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334283" y="1092032"/>
                <a:ext cx="236505" cy="110116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940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Lato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HU</dc:creator>
  <cp:lastModifiedBy>Qi HU</cp:lastModifiedBy>
  <cp:revision>9</cp:revision>
  <dcterms:created xsi:type="dcterms:W3CDTF">2025-05-06T12:35:39Z</dcterms:created>
  <dcterms:modified xsi:type="dcterms:W3CDTF">2025-05-06T12:53:02Z</dcterms:modified>
</cp:coreProperties>
</file>