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/>
    <p:restoredTop sz="93112"/>
  </p:normalViewPr>
  <p:slideViewPr>
    <p:cSldViewPr snapToGrid="0" snapToObjects="1">
      <p:cViewPr varScale="1">
        <p:scale>
          <a:sx n="60" d="100"/>
          <a:sy n="60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40EE-9C39-B047-BDBE-94A86202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98443-2982-2E44-974F-5F82F20DB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63A5D-ED1E-814A-983A-1B54F854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D42D-EF9B-0946-9735-EED4C6D8DA9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4E344-C8A9-EC45-B09E-9E02E790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50FB-A282-974B-BB35-F165098C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917D-868B-4349-8758-DB458D7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5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D447-326C-4F41-BDF8-3F70CF67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0DC-5606-B24D-81DB-2FED844B0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2880E-1E34-9A41-9A7A-26FDFBE5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D42D-EF9B-0946-9735-EED4C6D8DA9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386F-36FA-C54E-AB4F-614D9AA2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B0BFD-DB1E-1D4C-A891-BF84AF2F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917D-868B-4349-8758-DB458D7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9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7E177-F098-254F-AC2A-6ED198F10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5BE63-0CEF-144C-9350-E0B68583C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6267D-A065-6D41-A328-3218721D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D42D-EF9B-0946-9735-EED4C6D8DA9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F992-B9A3-8E42-B8DE-B2BDF807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C90E7-458B-DA4E-8B9D-A8EC5EC2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917D-868B-4349-8758-DB458D7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ECD2-CD1E-F14D-9361-FB2A26E3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F7DE-F23D-FC4C-ACF4-B7DA5A07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1F320-CAA2-F442-8B56-B503A575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D42D-EF9B-0946-9735-EED4C6D8DA9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7153C-0C69-C34D-BFC1-B363BD49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A79CF-3203-FD44-AFED-3A98EC04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917D-868B-4349-8758-DB458D7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382E-D412-E842-BB30-ECBB9EA5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7B81-E4CE-6140-9B09-C3837CD3F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2D5F-A4B2-994D-AD0E-A68B1B88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D42D-EF9B-0946-9735-EED4C6D8DA9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B631-205A-A74A-84A8-239840CE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CC05-BB42-D946-BCC6-6A362138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917D-868B-4349-8758-DB458D7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9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047B-9DCB-D544-9595-428CA799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5952-06F8-9948-B358-3662E604C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BA224-2F82-A549-9CD2-305FE3EED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EB61B-BF05-D048-A413-118F5821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D42D-EF9B-0946-9735-EED4C6D8DA9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3BA85-25F6-7A46-963A-549F40D5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260D8-4676-6A40-8E75-95D9A4C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917D-868B-4349-8758-DB458D7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8286-9D75-5048-A53A-EC8856F5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67F88-5764-BF42-B61E-C2F84590C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33CBF-10CC-D148-9510-1E368E2B6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C58E2-E71C-3349-96AE-900276D7D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187CA-F73E-F84B-8A38-6C14549F0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18974-289D-1A4C-B7D8-1C9DDA0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D42D-EF9B-0946-9735-EED4C6D8DA9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89592-A623-B643-9FD1-D3DF34F1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5C7B2-255C-F149-BEEF-76906FA8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917D-868B-4349-8758-DB458D7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2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9A5C-0BD8-164A-A6CA-79183914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DD4E1-9323-B44B-A02D-54376DFA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D42D-EF9B-0946-9735-EED4C6D8DA9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31304-A614-F84D-B145-03A0F7C1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5E029-1D81-8248-BA7A-BF86AF7F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917D-868B-4349-8758-DB458D7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4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47804-B69E-214D-B2CD-A834DA6E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D42D-EF9B-0946-9735-EED4C6D8DA9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86E90-6DC0-574F-9421-7CF9D4B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2DBD8-947E-E942-8642-4947088C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917D-868B-4349-8758-DB458D7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E2BA-D488-6C46-A295-D53699067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0FA7-249B-7B45-8254-27B76BF5C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7BFFA-77D2-454F-9E45-517364838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1095A-C8FA-E148-AC7C-93708B61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D42D-EF9B-0946-9735-EED4C6D8DA9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69ED1-1120-C54A-9DDE-26BD6887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19964-4962-B446-A7E8-3DEAF768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917D-868B-4349-8758-DB458D7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25E2-A2E8-8E42-BDDC-93E8D6A9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321E0-8831-694A-8573-472A3A965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7C3AC-D11F-8241-B96F-2DF935D1D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9149C-7879-134B-802F-FF4CE32C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D42D-EF9B-0946-9735-EED4C6D8DA9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451C7-594C-4F41-85BD-D01BE91B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27FDD-A171-2A47-AEC4-A4F414D9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917D-868B-4349-8758-DB458D7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6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35A8A-5FAA-F54D-ACCD-10C02070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9B77B-56E9-DB48-AEB3-62656276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2F479-86D9-264D-A4C1-D6A77D53B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ED42D-EF9B-0946-9735-EED4C6D8DA9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FFCD2-F34F-AB41-A8CE-E26CC9AFF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388B3-4FEF-614F-807E-320F43A6D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C917D-868B-4349-8758-DB458D7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8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64A4AC-CAFF-504D-AC20-0BA80FCE3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444500"/>
            <a:ext cx="109093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8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abdul muthaleef</dc:creator>
  <cp:keywords/>
  <dc:description/>
  <cp:lastModifiedBy>abdul muthaleef</cp:lastModifiedBy>
  <cp:revision>4</cp:revision>
  <dcterms:created xsi:type="dcterms:W3CDTF">2018-09-24T19:17:30Z</dcterms:created>
  <dcterms:modified xsi:type="dcterms:W3CDTF">2018-09-24T20:24:15Z</dcterms:modified>
  <cp:category/>
</cp:coreProperties>
</file>