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83" r:id="rId3"/>
    <p:sldId id="284" r:id="rId4"/>
    <p:sldId id="285"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p:scale>
          <a:sx n="70" d="100"/>
          <a:sy n="70" d="100"/>
        </p:scale>
        <p:origin x="274"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10/17/2021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BCD80C-C72E-4014-9C48-5269F2F655DF}"/>
              </a:ext>
            </a:extLst>
          </p:cNvPr>
          <p:cNvSpPr/>
          <p:nvPr/>
        </p:nvSpPr>
        <p:spPr>
          <a:xfrm>
            <a:off x="11644604" y="121616"/>
            <a:ext cx="547396" cy="642847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5C1A12C-A784-4941-9C23-50ECA8C98A66}"/>
              </a:ext>
            </a:extLst>
          </p:cNvPr>
          <p:cNvSpPr/>
          <p:nvPr/>
        </p:nvSpPr>
        <p:spPr>
          <a:xfrm>
            <a:off x="-6220" y="9649"/>
            <a:ext cx="12198220"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475F81D-9A3C-452F-8CC8-9E4E151771E8}"/>
              </a:ext>
            </a:extLst>
          </p:cNvPr>
          <p:cNvSpPr/>
          <p:nvPr/>
        </p:nvSpPr>
        <p:spPr>
          <a:xfrm>
            <a:off x="803074" y="855159"/>
            <a:ext cx="1050448" cy="1217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E10E8C-97E8-4B62-8083-5866291235E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6357" y="960895"/>
            <a:ext cx="976875" cy="1217412"/>
          </a:xfrm>
          <a:prstGeom prst="rect">
            <a:avLst/>
          </a:prstGeom>
        </p:spPr>
      </p:pic>
      <p:sp>
        <p:nvSpPr>
          <p:cNvPr id="14" name="Title 1">
            <a:extLst>
              <a:ext uri="{FF2B5EF4-FFF2-40B4-BE49-F238E27FC236}">
                <a16:creationId xmlns:a16="http://schemas.microsoft.com/office/drawing/2014/main" id="{15023295-1532-4A18-B22A-B5876A257964}"/>
              </a:ext>
            </a:extLst>
          </p:cNvPr>
          <p:cNvSpPr>
            <a:spLocks noGrp="1"/>
          </p:cNvSpPr>
          <p:nvPr>
            <p:ph type="ctrTitle"/>
          </p:nvPr>
        </p:nvSpPr>
        <p:spPr>
          <a:xfrm>
            <a:off x="730898" y="2284042"/>
            <a:ext cx="9144000" cy="1790700"/>
          </a:xfrm>
        </p:spPr>
        <p:txBody>
          <a:bodyPr/>
          <a:lstStyle/>
          <a:p>
            <a:r>
              <a:rPr lang="en-US" dirty="0"/>
              <a:t>The Sparks Foundation</a:t>
            </a:r>
          </a:p>
        </p:txBody>
      </p:sp>
      <p:sp>
        <p:nvSpPr>
          <p:cNvPr id="17" name="Rectangle 16">
            <a:extLst>
              <a:ext uri="{FF2B5EF4-FFF2-40B4-BE49-F238E27FC236}">
                <a16:creationId xmlns:a16="http://schemas.microsoft.com/office/drawing/2014/main" id="{3282CB7A-D3EC-4E0A-AA3A-FF7EFC913CED}"/>
              </a:ext>
            </a:extLst>
          </p:cNvPr>
          <p:cNvSpPr/>
          <p:nvPr/>
        </p:nvSpPr>
        <p:spPr>
          <a:xfrm>
            <a:off x="-1" y="6002841"/>
            <a:ext cx="12192001"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ubtitle 2">
            <a:extLst>
              <a:ext uri="{FF2B5EF4-FFF2-40B4-BE49-F238E27FC236}">
                <a16:creationId xmlns:a16="http://schemas.microsoft.com/office/drawing/2014/main" id="{9487C558-7D98-4C7C-9CEB-D928F8464A04}"/>
              </a:ext>
            </a:extLst>
          </p:cNvPr>
          <p:cNvSpPr>
            <a:spLocks noGrp="1"/>
          </p:cNvSpPr>
          <p:nvPr>
            <p:ph type="subTitle" idx="1"/>
          </p:nvPr>
        </p:nvSpPr>
        <p:spPr>
          <a:xfrm>
            <a:off x="803074" y="3326892"/>
            <a:ext cx="9144000" cy="2654030"/>
          </a:xfrm>
        </p:spPr>
        <p:txBody>
          <a:bodyPr/>
          <a:lstStyle/>
          <a:p>
            <a:r>
              <a:rPr lang="en-IN" sz="2000" dirty="0"/>
              <a:t>Data Science &amp; Business Analytics Intern</a:t>
            </a:r>
          </a:p>
          <a:p>
            <a:r>
              <a:rPr lang="en-IN" sz="2000" dirty="0"/>
              <a:t>TASK – 3 : Exploratory Data Analysis on Retail Super Store</a:t>
            </a:r>
          </a:p>
          <a:p>
            <a:endParaRPr lang="en-IN" sz="2000" dirty="0"/>
          </a:p>
          <a:p>
            <a:endParaRPr lang="en-IN" sz="2000" dirty="0"/>
          </a:p>
          <a:p>
            <a:endParaRPr lang="en-IN" sz="2000" dirty="0"/>
          </a:p>
          <a:p>
            <a:r>
              <a:rPr lang="en-IN" sz="2000" i="1" dirty="0"/>
              <a:t>Author : Sagar Kishore Dakua</a:t>
            </a:r>
          </a:p>
        </p:txBody>
      </p:sp>
      <p:sp>
        <p:nvSpPr>
          <p:cNvPr id="18" name="Rectangle 17">
            <a:extLst>
              <a:ext uri="{FF2B5EF4-FFF2-40B4-BE49-F238E27FC236}">
                <a16:creationId xmlns:a16="http://schemas.microsoft.com/office/drawing/2014/main" id="{DF764CC2-6B5B-496A-A24A-AF5A9FEBD3B0}"/>
              </a:ext>
            </a:extLst>
          </p:cNvPr>
          <p:cNvSpPr/>
          <p:nvPr/>
        </p:nvSpPr>
        <p:spPr>
          <a:xfrm>
            <a:off x="-1" y="855159"/>
            <a:ext cx="410547" cy="555497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68906551-E24B-4861-B629-4BD0C7F76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847" y="1328056"/>
            <a:ext cx="4993061" cy="5958632"/>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BCD80C-C72E-4014-9C48-5269F2F655DF}"/>
              </a:ext>
            </a:extLst>
          </p:cNvPr>
          <p:cNvSpPr/>
          <p:nvPr/>
        </p:nvSpPr>
        <p:spPr>
          <a:xfrm>
            <a:off x="11644604" y="121616"/>
            <a:ext cx="547396" cy="642847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5C1A12C-A784-4941-9C23-50ECA8C98A66}"/>
              </a:ext>
            </a:extLst>
          </p:cNvPr>
          <p:cNvSpPr/>
          <p:nvPr/>
        </p:nvSpPr>
        <p:spPr>
          <a:xfrm>
            <a:off x="-6220" y="9649"/>
            <a:ext cx="12198220"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282CB7A-D3EC-4E0A-AA3A-FF7EFC913CED}"/>
              </a:ext>
            </a:extLst>
          </p:cNvPr>
          <p:cNvSpPr/>
          <p:nvPr/>
        </p:nvSpPr>
        <p:spPr>
          <a:xfrm>
            <a:off x="-1" y="6002841"/>
            <a:ext cx="12192001"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F764CC2-6B5B-496A-A24A-AF5A9FEBD3B0}"/>
              </a:ext>
            </a:extLst>
          </p:cNvPr>
          <p:cNvSpPr/>
          <p:nvPr/>
        </p:nvSpPr>
        <p:spPr>
          <a:xfrm>
            <a:off x="-1" y="855159"/>
            <a:ext cx="410547" cy="555497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68906551-E24B-4861-B629-4BD0C7F7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847" y="1328056"/>
            <a:ext cx="4993061" cy="5958632"/>
          </a:xfrm>
          <a:prstGeom prst="rect">
            <a:avLst/>
          </a:prstGeom>
        </p:spPr>
      </p:pic>
      <p:sp>
        <p:nvSpPr>
          <p:cNvPr id="13" name="Title 1">
            <a:extLst>
              <a:ext uri="{FF2B5EF4-FFF2-40B4-BE49-F238E27FC236}">
                <a16:creationId xmlns:a16="http://schemas.microsoft.com/office/drawing/2014/main" id="{B372CD64-5B18-42BC-A3C1-07A059A7F5BC}"/>
              </a:ext>
            </a:extLst>
          </p:cNvPr>
          <p:cNvSpPr txBox="1">
            <a:spLocks/>
          </p:cNvSpPr>
          <p:nvPr/>
        </p:nvSpPr>
        <p:spPr>
          <a:xfrm>
            <a:off x="803074" y="2358380"/>
            <a:ext cx="10820433" cy="1026367"/>
          </a:xfrm>
          <a:prstGeom prst="rect">
            <a:avLst/>
          </a:prstGeom>
        </p:spPr>
        <p:txBody>
          <a:bodyPr vert="horz" lIns="91440" tIns="0" rIns="91440" bIns="0" rtlCol="0" anchor="t" anchorCtr="0">
            <a:norm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r>
              <a:rPr lang="en-IN" sz="4000" dirty="0"/>
              <a:t>EDA on Retail Super Store:</a:t>
            </a:r>
          </a:p>
        </p:txBody>
      </p:sp>
      <p:sp>
        <p:nvSpPr>
          <p:cNvPr id="20" name="Subtitle 2">
            <a:extLst>
              <a:ext uri="{FF2B5EF4-FFF2-40B4-BE49-F238E27FC236}">
                <a16:creationId xmlns:a16="http://schemas.microsoft.com/office/drawing/2014/main" id="{7B1DBA38-6CA7-457B-BF94-1E4112A1CE76}"/>
              </a:ext>
            </a:extLst>
          </p:cNvPr>
          <p:cNvSpPr txBox="1">
            <a:spLocks/>
          </p:cNvSpPr>
          <p:nvPr/>
        </p:nvSpPr>
        <p:spPr>
          <a:xfrm>
            <a:off x="803074" y="3394511"/>
            <a:ext cx="6792045" cy="2444966"/>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Language: Python</a:t>
            </a:r>
          </a:p>
          <a:p>
            <a:r>
              <a:rPr lang="en-IN" sz="2000" dirty="0"/>
              <a:t>IDE: Jupyter Notebook</a:t>
            </a:r>
          </a:p>
          <a:p>
            <a:r>
              <a:rPr lang="en-IN" sz="2000" dirty="0"/>
              <a:t>Libraries: NumPy, Pandas, Seaborn, Matplotlib, </a:t>
            </a:r>
            <a:r>
              <a:rPr lang="en-IN" sz="2000" dirty="0" err="1"/>
              <a:t>Plotnine</a:t>
            </a:r>
            <a:endParaRPr lang="en-IN" sz="2000" dirty="0"/>
          </a:p>
          <a:p>
            <a:endParaRPr lang="en-IN" sz="2000" dirty="0"/>
          </a:p>
        </p:txBody>
      </p:sp>
    </p:spTree>
    <p:extLst>
      <p:ext uri="{BB962C8B-B14F-4D97-AF65-F5344CB8AC3E}">
        <p14:creationId xmlns:p14="http://schemas.microsoft.com/office/powerpoint/2010/main" val="49750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BCD80C-C72E-4014-9C48-5269F2F655DF}"/>
              </a:ext>
            </a:extLst>
          </p:cNvPr>
          <p:cNvSpPr/>
          <p:nvPr/>
        </p:nvSpPr>
        <p:spPr>
          <a:xfrm>
            <a:off x="11644604" y="121616"/>
            <a:ext cx="547396" cy="642847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5C1A12C-A784-4941-9C23-50ECA8C98A66}"/>
              </a:ext>
            </a:extLst>
          </p:cNvPr>
          <p:cNvSpPr/>
          <p:nvPr/>
        </p:nvSpPr>
        <p:spPr>
          <a:xfrm>
            <a:off x="-6220" y="9649"/>
            <a:ext cx="12198220"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282CB7A-D3EC-4E0A-AA3A-FF7EFC913CED}"/>
              </a:ext>
            </a:extLst>
          </p:cNvPr>
          <p:cNvSpPr/>
          <p:nvPr/>
        </p:nvSpPr>
        <p:spPr>
          <a:xfrm>
            <a:off x="-1" y="6002841"/>
            <a:ext cx="12192001"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F764CC2-6B5B-496A-A24A-AF5A9FEBD3B0}"/>
              </a:ext>
            </a:extLst>
          </p:cNvPr>
          <p:cNvSpPr/>
          <p:nvPr/>
        </p:nvSpPr>
        <p:spPr>
          <a:xfrm>
            <a:off x="-1" y="855159"/>
            <a:ext cx="410547" cy="555497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68906551-E24B-4861-B629-4BD0C7F7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847" y="1328056"/>
            <a:ext cx="4993061" cy="5958632"/>
          </a:xfrm>
          <a:prstGeom prst="rect">
            <a:avLst/>
          </a:prstGeom>
        </p:spPr>
      </p:pic>
      <p:sp>
        <p:nvSpPr>
          <p:cNvPr id="13" name="Title 1">
            <a:extLst>
              <a:ext uri="{FF2B5EF4-FFF2-40B4-BE49-F238E27FC236}">
                <a16:creationId xmlns:a16="http://schemas.microsoft.com/office/drawing/2014/main" id="{B372CD64-5B18-42BC-A3C1-07A059A7F5BC}"/>
              </a:ext>
            </a:extLst>
          </p:cNvPr>
          <p:cNvSpPr txBox="1">
            <a:spLocks/>
          </p:cNvSpPr>
          <p:nvPr/>
        </p:nvSpPr>
        <p:spPr>
          <a:xfrm>
            <a:off x="803074" y="2358380"/>
            <a:ext cx="10820433" cy="1026367"/>
          </a:xfrm>
          <a:prstGeom prst="rect">
            <a:avLst/>
          </a:prstGeom>
        </p:spPr>
        <p:txBody>
          <a:bodyPr vert="horz" lIns="91440" tIns="0" rIns="91440" bIns="0" rtlCol="0" anchor="t" anchorCtr="0">
            <a:norm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r>
              <a:rPr lang="en-IN" sz="4000" dirty="0"/>
              <a:t>Exploratory Data Analysis</a:t>
            </a:r>
          </a:p>
        </p:txBody>
      </p:sp>
      <p:sp>
        <p:nvSpPr>
          <p:cNvPr id="20" name="Subtitle 2">
            <a:extLst>
              <a:ext uri="{FF2B5EF4-FFF2-40B4-BE49-F238E27FC236}">
                <a16:creationId xmlns:a16="http://schemas.microsoft.com/office/drawing/2014/main" id="{7B1DBA38-6CA7-457B-BF94-1E4112A1CE76}"/>
              </a:ext>
            </a:extLst>
          </p:cNvPr>
          <p:cNvSpPr txBox="1">
            <a:spLocks/>
          </p:cNvSpPr>
          <p:nvPr/>
        </p:nvSpPr>
        <p:spPr>
          <a:xfrm>
            <a:off x="803074" y="3394511"/>
            <a:ext cx="6395866" cy="2444966"/>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effectLst/>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IN" sz="2800" dirty="0"/>
          </a:p>
        </p:txBody>
      </p:sp>
      <p:sp>
        <p:nvSpPr>
          <p:cNvPr id="9" name="Subtitle 2">
            <a:extLst>
              <a:ext uri="{FF2B5EF4-FFF2-40B4-BE49-F238E27FC236}">
                <a16:creationId xmlns:a16="http://schemas.microsoft.com/office/drawing/2014/main" id="{66071788-A210-417E-8651-3069354FB340}"/>
              </a:ext>
            </a:extLst>
          </p:cNvPr>
          <p:cNvSpPr txBox="1">
            <a:spLocks/>
          </p:cNvSpPr>
          <p:nvPr/>
        </p:nvSpPr>
        <p:spPr>
          <a:xfrm>
            <a:off x="3709347" y="4840629"/>
            <a:ext cx="5007885" cy="763288"/>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Tx/>
              <a:buChar char="-"/>
            </a:pPr>
            <a:r>
              <a:rPr lang="en-US" sz="2000" i="1" dirty="0"/>
              <a:t>Prasad Patil </a:t>
            </a:r>
            <a:br>
              <a:rPr lang="en-US" sz="2000" i="1" dirty="0"/>
            </a:br>
            <a:r>
              <a:rPr lang="en-US" sz="1600" i="1" dirty="0"/>
              <a:t>( Novice Data Science Storyteller </a:t>
            </a:r>
            <a:r>
              <a:rPr lang="en-US" sz="2000" b="0" i="1" dirty="0">
                <a:effectLst/>
              </a:rPr>
              <a:t>)</a:t>
            </a:r>
            <a:endParaRPr lang="en-IN" sz="2800" i="1" dirty="0"/>
          </a:p>
        </p:txBody>
      </p:sp>
    </p:spTree>
    <p:extLst>
      <p:ext uri="{BB962C8B-B14F-4D97-AF65-F5344CB8AC3E}">
        <p14:creationId xmlns:p14="http://schemas.microsoft.com/office/powerpoint/2010/main" val="6630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BCD80C-C72E-4014-9C48-5269F2F655DF}"/>
              </a:ext>
            </a:extLst>
          </p:cNvPr>
          <p:cNvSpPr/>
          <p:nvPr/>
        </p:nvSpPr>
        <p:spPr>
          <a:xfrm>
            <a:off x="11644604" y="121616"/>
            <a:ext cx="547396" cy="642847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5C1A12C-A784-4941-9C23-50ECA8C98A66}"/>
              </a:ext>
            </a:extLst>
          </p:cNvPr>
          <p:cNvSpPr/>
          <p:nvPr/>
        </p:nvSpPr>
        <p:spPr>
          <a:xfrm>
            <a:off x="-6220" y="9649"/>
            <a:ext cx="12198220"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282CB7A-D3EC-4E0A-AA3A-FF7EFC913CED}"/>
              </a:ext>
            </a:extLst>
          </p:cNvPr>
          <p:cNvSpPr/>
          <p:nvPr/>
        </p:nvSpPr>
        <p:spPr>
          <a:xfrm>
            <a:off x="-1" y="6002841"/>
            <a:ext cx="12192001"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F764CC2-6B5B-496A-A24A-AF5A9FEBD3B0}"/>
              </a:ext>
            </a:extLst>
          </p:cNvPr>
          <p:cNvSpPr/>
          <p:nvPr/>
        </p:nvSpPr>
        <p:spPr>
          <a:xfrm>
            <a:off x="-1" y="855159"/>
            <a:ext cx="410547" cy="555497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1C95581-03A0-4297-99EA-02ED88704064}"/>
              </a:ext>
            </a:extLst>
          </p:cNvPr>
          <p:cNvSpPr txBox="1"/>
          <p:nvPr/>
        </p:nvSpPr>
        <p:spPr>
          <a:xfrm>
            <a:off x="4118687" y="3303196"/>
            <a:ext cx="4343401" cy="827314"/>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7200" dirty="0">
                <a:solidFill>
                  <a:schemeClr val="bg1"/>
                </a:solidFill>
                <a:latin typeface="Segoe UI" panose="020B0502040204020203" pitchFamily="34" charset="0"/>
                <a:cs typeface="Segoe UI" panose="020B0502040204020203" pitchFamily="34" charset="0"/>
              </a:rPr>
              <a:t>Let’s Go</a:t>
            </a:r>
          </a:p>
        </p:txBody>
      </p:sp>
      <p:pic>
        <p:nvPicPr>
          <p:cNvPr id="3" name="Picture 2">
            <a:extLst>
              <a:ext uri="{FF2B5EF4-FFF2-40B4-BE49-F238E27FC236}">
                <a16:creationId xmlns:a16="http://schemas.microsoft.com/office/drawing/2014/main" id="{1C088F59-524F-4017-BD77-56A4EEE02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14" y="1128840"/>
            <a:ext cx="5573486" cy="5573486"/>
          </a:xfrm>
          <a:prstGeom prst="rect">
            <a:avLst/>
          </a:prstGeom>
        </p:spPr>
      </p:pic>
    </p:spTree>
    <p:extLst>
      <p:ext uri="{BB962C8B-B14F-4D97-AF65-F5344CB8AC3E}">
        <p14:creationId xmlns:p14="http://schemas.microsoft.com/office/powerpoint/2010/main" val="980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1+#ppt_w/2"/>
                                          </p:val>
                                        </p:tav>
                                        <p:tav tm="100000">
                                          <p:val>
                                            <p:strVal val="#ppt_x"/>
                                          </p:val>
                                        </p:tav>
                                      </p:tavLst>
                                    </p:anim>
                                    <p:anim calcmode="lin" valueType="num">
                                      <p:cBhvr additive="base">
                                        <p:cTn id="8" dur="5000" fill="hold"/>
                                        <p:tgtEl>
                                          <p:spTgt spid="3"/>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19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3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BCD80C-C72E-4014-9C48-5269F2F655DF}"/>
              </a:ext>
            </a:extLst>
          </p:cNvPr>
          <p:cNvSpPr/>
          <p:nvPr/>
        </p:nvSpPr>
        <p:spPr>
          <a:xfrm>
            <a:off x="11644604" y="121616"/>
            <a:ext cx="547396" cy="642847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5C1A12C-A784-4941-9C23-50ECA8C98A66}"/>
              </a:ext>
            </a:extLst>
          </p:cNvPr>
          <p:cNvSpPr/>
          <p:nvPr/>
        </p:nvSpPr>
        <p:spPr>
          <a:xfrm>
            <a:off x="-6220" y="9649"/>
            <a:ext cx="12198220"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282CB7A-D3EC-4E0A-AA3A-FF7EFC913CED}"/>
              </a:ext>
            </a:extLst>
          </p:cNvPr>
          <p:cNvSpPr/>
          <p:nvPr/>
        </p:nvSpPr>
        <p:spPr>
          <a:xfrm>
            <a:off x="-1" y="6002841"/>
            <a:ext cx="12192001" cy="991679"/>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F764CC2-6B5B-496A-A24A-AF5A9FEBD3B0}"/>
              </a:ext>
            </a:extLst>
          </p:cNvPr>
          <p:cNvSpPr/>
          <p:nvPr/>
        </p:nvSpPr>
        <p:spPr>
          <a:xfrm>
            <a:off x="-1" y="855159"/>
            <a:ext cx="410547" cy="555497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68906551-E24B-4861-B629-4BD0C7F7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847" y="1328056"/>
            <a:ext cx="4993061" cy="5958632"/>
          </a:xfrm>
          <a:prstGeom prst="rect">
            <a:avLst/>
          </a:prstGeom>
        </p:spPr>
      </p:pic>
      <p:sp>
        <p:nvSpPr>
          <p:cNvPr id="13" name="Title 1">
            <a:extLst>
              <a:ext uri="{FF2B5EF4-FFF2-40B4-BE49-F238E27FC236}">
                <a16:creationId xmlns:a16="http://schemas.microsoft.com/office/drawing/2014/main" id="{B372CD64-5B18-42BC-A3C1-07A059A7F5BC}"/>
              </a:ext>
            </a:extLst>
          </p:cNvPr>
          <p:cNvSpPr txBox="1">
            <a:spLocks/>
          </p:cNvSpPr>
          <p:nvPr/>
        </p:nvSpPr>
        <p:spPr>
          <a:xfrm>
            <a:off x="803074" y="2358380"/>
            <a:ext cx="10820433" cy="1026367"/>
          </a:xfrm>
          <a:prstGeom prst="rect">
            <a:avLst/>
          </a:prstGeom>
        </p:spPr>
        <p:txBody>
          <a:bodyPr vert="horz" lIns="91440" tIns="0" rIns="91440" bIns="0" rtlCol="0" anchor="t" anchorCtr="0">
            <a:norm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r>
              <a:rPr lang="en-IN" sz="4000" dirty="0"/>
              <a:t>Thank You…</a:t>
            </a:r>
          </a:p>
        </p:txBody>
      </p:sp>
      <p:sp>
        <p:nvSpPr>
          <p:cNvPr id="20" name="Subtitle 2">
            <a:extLst>
              <a:ext uri="{FF2B5EF4-FFF2-40B4-BE49-F238E27FC236}">
                <a16:creationId xmlns:a16="http://schemas.microsoft.com/office/drawing/2014/main" id="{7B1DBA38-6CA7-457B-BF94-1E4112A1CE76}"/>
              </a:ext>
            </a:extLst>
          </p:cNvPr>
          <p:cNvSpPr txBox="1">
            <a:spLocks/>
          </p:cNvSpPr>
          <p:nvPr/>
        </p:nvSpPr>
        <p:spPr>
          <a:xfrm>
            <a:off x="803074" y="3303189"/>
            <a:ext cx="7774869" cy="2444966"/>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effectLst/>
              </a:rPr>
              <a:t>Please feel free to post any queries or any valuable suggestions.</a:t>
            </a:r>
            <a:endParaRPr lang="en-IN" sz="2800" dirty="0"/>
          </a:p>
        </p:txBody>
      </p:sp>
      <p:pic>
        <p:nvPicPr>
          <p:cNvPr id="5" name="Picture 4">
            <a:extLst>
              <a:ext uri="{FF2B5EF4-FFF2-40B4-BE49-F238E27FC236}">
                <a16:creationId xmlns:a16="http://schemas.microsoft.com/office/drawing/2014/main" id="{D467400E-172D-4D79-B90E-4660D8304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60910">
            <a:off x="1109568" y="3846685"/>
            <a:ext cx="4178165" cy="2846375"/>
          </a:xfrm>
          <a:prstGeom prst="rect">
            <a:avLst/>
          </a:prstGeom>
        </p:spPr>
      </p:pic>
    </p:spTree>
    <p:extLst>
      <p:ext uri="{BB962C8B-B14F-4D97-AF65-F5344CB8AC3E}">
        <p14:creationId xmlns:p14="http://schemas.microsoft.com/office/powerpoint/2010/main" val="286834828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{44CD4E0B-AD62-4C71-A0ED-5EA443DCD206}tf16411177_win32</Template>
  <TotalTime>210</TotalTime>
  <Words>119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Segoe UI</vt:lpstr>
      <vt:lpstr>Segoe UI Light</vt:lpstr>
      <vt:lpstr>Get Started with 3D</vt:lpstr>
      <vt:lpstr>The Sparks Foundation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Sparks Foundation</dc:title>
  <dc:creator>specialsagar31@gmail.com</dc:creator>
  <cp:lastModifiedBy>specialsagar31@gmail.com</cp:lastModifiedBy>
  <cp:revision>1</cp:revision>
  <dcterms:created xsi:type="dcterms:W3CDTF">2021-10-16T18:46:08Z</dcterms:created>
  <dcterms:modified xsi:type="dcterms:W3CDTF">2021-10-16T22:17:02Z</dcterms:modified>
</cp:coreProperties>
</file>