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0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08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163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49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12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7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61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5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0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5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7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3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7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1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3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18F1C1-119F-4C1E-BCFF-84959D68DC0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250CC8-8EF8-4B83-8798-FD1333F4D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75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0957-470B-40E1-BEFD-F473F1A8D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Sparks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4C872-F77C-4805-83C8-A000D412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090" y="3843867"/>
            <a:ext cx="6792045" cy="244496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Data Science &amp; Business Analytics Intern</a:t>
            </a:r>
          </a:p>
          <a:p>
            <a:r>
              <a:rPr lang="en-IN" sz="2000" dirty="0">
                <a:solidFill>
                  <a:schemeClr val="tx1"/>
                </a:solidFill>
              </a:rPr>
              <a:t>TASK – 1 : Prediction Using Supervised Learning </a:t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                (Linear regression)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b="1" i="1" dirty="0">
                <a:solidFill>
                  <a:schemeClr val="tx1"/>
                </a:solidFill>
              </a:rPr>
              <a:t>Author : Sagar Kishore Dakua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CE04C-ED48-47C8-8D35-EBDCDD2CF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90" y="235425"/>
            <a:ext cx="1832597" cy="22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0957-470B-40E1-BEFD-F473F1A8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05" y="793100"/>
            <a:ext cx="10820433" cy="1026367"/>
          </a:xfrm>
        </p:spPr>
        <p:txBody>
          <a:bodyPr>
            <a:normAutofit/>
          </a:bodyPr>
          <a:lstStyle/>
          <a:p>
            <a:r>
              <a:rPr lang="en-IN" sz="4000" dirty="0"/>
              <a:t>Prediction Using Supervised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4C872-F77C-4805-83C8-A000D412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05" y="2668211"/>
            <a:ext cx="6792045" cy="244496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Machine Learning: Linear regression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Language: Python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IDE: Jupyter Notebook</a:t>
            </a:r>
          </a:p>
          <a:p>
            <a:r>
              <a:rPr lang="en-IN" sz="2000" dirty="0">
                <a:solidFill>
                  <a:schemeClr val="tx1"/>
                </a:solidFill>
              </a:rPr>
              <a:t>Libraries: Pandas, NumPy, Scikit Learn, Matplotlib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4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0957-470B-40E1-BEFD-F473F1A8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05" y="755780"/>
            <a:ext cx="10372564" cy="998373"/>
          </a:xfrm>
        </p:spPr>
        <p:txBody>
          <a:bodyPr>
            <a:normAutofit/>
          </a:bodyPr>
          <a:lstStyle/>
          <a:p>
            <a:r>
              <a:rPr lang="en-IN" sz="3200" dirty="0"/>
              <a:t>Linear regression 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4C872-F77C-4805-83C8-A000D412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06" y="2668210"/>
            <a:ext cx="6407053" cy="3126099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i="1" dirty="0">
                <a:solidFill>
                  <a:schemeClr val="tx1"/>
                </a:solidFill>
                <a:effectLst/>
                <a:latin typeface="Helvetica Neue"/>
              </a:rPr>
              <a:t>Definition: </a:t>
            </a:r>
          </a:p>
          <a:p>
            <a:pPr algn="just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inear regression is a linear approach for modelling the relationship between a scalar response and one or more explanatory variables. The case of one explanatory variable is called simple linear regression; for more than one, the process is called multiple linear regression. </a:t>
            </a:r>
            <a:endParaRPr lang="en-US" sz="19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just"/>
            <a:endParaRPr lang="en-US" sz="1600" dirty="0">
              <a:solidFill>
                <a:schemeClr val="tx1"/>
              </a:solidFill>
              <a:latin typeface="Helvetica Neue"/>
            </a:endParaRPr>
          </a:p>
          <a:p>
            <a:pPr algn="just"/>
            <a:r>
              <a:rPr lang="en-US" sz="19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regression is a linear model, e.g. a model that assumes a linear relationship between the input variables (x) and the single output variable (y). More specifically, that y can be calculated from a linear combination of the input variables (x).</a:t>
            </a:r>
            <a:endParaRPr lang="en-IN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1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0957-470B-40E1-BEFD-F473F1A8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06" y="727788"/>
            <a:ext cx="10372564" cy="998373"/>
          </a:xfrm>
        </p:spPr>
        <p:txBody>
          <a:bodyPr>
            <a:normAutofit/>
          </a:bodyPr>
          <a:lstStyle/>
          <a:p>
            <a:r>
              <a:rPr lang="en-IN" sz="3200" dirty="0"/>
              <a:t>Uses &amp; Applications of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4C872-F77C-4805-83C8-A000D412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06" y="2556588"/>
            <a:ext cx="6808270" cy="3750906"/>
          </a:xfrm>
        </p:spPr>
        <p:txBody>
          <a:bodyPr>
            <a:normAutofit fontScale="85000" lnSpcReduction="20000"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sz="2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Marks scored by students based on number of hours studied.</a:t>
            </a:r>
            <a:br>
              <a:rPr lang="en-US" sz="2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marks scored in exams are independent and the number of hours studied is independent.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sz="2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Predicting crop yields based on the amount of rainfall.</a:t>
            </a:r>
            <a:br>
              <a:rPr lang="en-US" sz="2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Yield is a dependent variable while the measure of precipitation is an independent variable. 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sz="2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Predicting the Salary of a person based on years of experience.</a:t>
            </a:r>
            <a:br>
              <a:rPr lang="en-US" sz="2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Therefore, Experience becomes the independent while Salary turns into the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133023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0957-470B-40E1-BEFD-F473F1A8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431" y="-89610"/>
            <a:ext cx="5933719" cy="998373"/>
          </a:xfrm>
        </p:spPr>
        <p:txBody>
          <a:bodyPr>
            <a:normAutofit/>
          </a:bodyPr>
          <a:lstStyle/>
          <a:p>
            <a:r>
              <a:rPr lang="en-IN" sz="3200" dirty="0"/>
              <a:t>Types of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4C872-F77C-4805-83C8-A000D412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32" y="1451688"/>
            <a:ext cx="7000518" cy="4310937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Simple Linear Regression: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Simple Linear Regression, we try to find the relationship between a single independent variable (input) and a corresponding dependent variable (output). This can be expressed in the form of a straight line.</a:t>
            </a:r>
          </a:p>
          <a:p>
            <a:pPr algn="l"/>
            <a:r>
              <a:rPr lang="en-US" sz="1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same equation of a line can be re-written as: 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charter"/>
              </a:rPr>
            </a:br>
            <a:br>
              <a:rPr lang="en-US" sz="1600" b="0" i="0" dirty="0">
                <a:solidFill>
                  <a:schemeClr val="tx1"/>
                </a:solidFill>
                <a:effectLst/>
                <a:latin typeface="charter"/>
              </a:rPr>
            </a:br>
            <a:br>
              <a:rPr lang="en-US" sz="1600" b="0" i="0" dirty="0">
                <a:solidFill>
                  <a:schemeClr val="tx1"/>
                </a:solidFill>
                <a:effectLst/>
                <a:latin typeface="charter"/>
              </a:rPr>
            </a:br>
            <a:br>
              <a:rPr lang="en-US" sz="1600" b="0" i="0" dirty="0">
                <a:solidFill>
                  <a:schemeClr val="tx1"/>
                </a:solidFill>
                <a:effectLst/>
                <a:latin typeface="charter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harter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represents the output or dependent variable.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β0 and β1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are two unknown constants that represent the intercept and coefficient (slope) respectively.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(Epsilon) is the error term.</a:t>
            </a:r>
          </a:p>
          <a:p>
            <a:pPr algn="l" rtl="0"/>
            <a:endParaRPr lang="en-US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E62DC-8F87-4215-A769-AF20A0C13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3429000"/>
            <a:ext cx="3048000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11ADE-2392-4B0D-9405-03A526547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51" y="2867026"/>
            <a:ext cx="5611619" cy="3700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70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0957-470B-40E1-BEFD-F473F1A8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431" y="-89610"/>
            <a:ext cx="5933719" cy="998373"/>
          </a:xfrm>
        </p:spPr>
        <p:txBody>
          <a:bodyPr>
            <a:normAutofit/>
          </a:bodyPr>
          <a:lstStyle/>
          <a:p>
            <a:r>
              <a:rPr lang="en-IN" sz="3200" dirty="0"/>
              <a:t>Types of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4C872-F77C-4805-83C8-A000D412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31" y="1362076"/>
            <a:ext cx="7257693" cy="440055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Linear Regression: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Multiple Linear Regression, we try to find the relationship between 2 or more independent variables (inputs) and the corresponding dependent variable (output). The independent variables can be continuous or categorical.</a:t>
            </a:r>
          </a:p>
          <a:p>
            <a:pPr algn="l"/>
            <a:r>
              <a:rPr 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equation that describes how the predicted values of y is related to p independent variables is called as Multiple Linear Regression equation :</a:t>
            </a:r>
          </a:p>
          <a:p>
            <a:pPr algn="l"/>
            <a:br>
              <a:rPr lang="en-US" sz="1600" b="0" i="0" dirty="0">
                <a:solidFill>
                  <a:schemeClr val="tx1"/>
                </a:solidFill>
                <a:effectLst/>
                <a:latin typeface="charter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5CCD-984A-4EE3-848A-814D34B9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4358918"/>
            <a:ext cx="4038599" cy="1751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52680-26A4-4A93-B7D7-843E50A55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79" y="3124200"/>
            <a:ext cx="4302369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9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0957-470B-40E1-BEFD-F473F1A8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8218" y="3713548"/>
            <a:ext cx="3085718" cy="998373"/>
          </a:xfrm>
        </p:spPr>
        <p:txBody>
          <a:bodyPr>
            <a:normAutofit/>
          </a:bodyPr>
          <a:lstStyle/>
          <a:p>
            <a:r>
              <a:rPr lang="en-IN" sz="2800" dirty="0"/>
              <a:t>Steps involved: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880A2-0E9C-48F7-BE2D-8FEBDDFA8563}"/>
              </a:ext>
            </a:extLst>
          </p:cNvPr>
          <p:cNvSpPr txBox="1"/>
          <p:nvPr/>
        </p:nvSpPr>
        <p:spPr>
          <a:xfrm>
            <a:off x="8056145" y="4805228"/>
            <a:ext cx="32255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/>
              <a:t>Importing required Libraries</a:t>
            </a:r>
          </a:p>
          <a:p>
            <a:pPr marL="342900" indent="-342900">
              <a:buAutoNum type="arabicPeriod"/>
            </a:pPr>
            <a:r>
              <a:rPr lang="en-IN" sz="1600" dirty="0"/>
              <a:t>Importing the Dataset</a:t>
            </a:r>
          </a:p>
          <a:p>
            <a:pPr marL="342900" indent="-342900">
              <a:buAutoNum type="arabicPeriod"/>
            </a:pPr>
            <a:r>
              <a:rPr lang="en-IN" sz="1600" dirty="0"/>
              <a:t>Visualizing the data</a:t>
            </a:r>
          </a:p>
          <a:p>
            <a:pPr marL="342900" indent="-342900">
              <a:buAutoNum type="arabicPeriod"/>
            </a:pPr>
            <a:r>
              <a:rPr lang="en-IN" sz="1600" dirty="0"/>
              <a:t>Model Training</a:t>
            </a:r>
          </a:p>
          <a:p>
            <a:pPr marL="342900" indent="-342900">
              <a:buAutoNum type="arabicPeriod"/>
            </a:pPr>
            <a:r>
              <a:rPr lang="en-IN" sz="1600" dirty="0"/>
              <a:t>Predictions</a:t>
            </a:r>
          </a:p>
          <a:p>
            <a:pPr marL="342900" indent="-342900">
              <a:buAutoNum type="arabicPeriod"/>
            </a:pPr>
            <a:r>
              <a:rPr lang="en-IN" sz="1600" dirty="0"/>
              <a:t>Model Evaluation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endParaRPr lang="en-IN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3ECC20-452F-4831-94C1-B150E0936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0388">
            <a:off x="76281" y="286236"/>
            <a:ext cx="8365163" cy="83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0957-470B-40E1-BEFD-F473F1A8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328" y="4474031"/>
            <a:ext cx="6398084" cy="998373"/>
          </a:xfrm>
        </p:spPr>
        <p:txBody>
          <a:bodyPr>
            <a:normAutofit/>
          </a:bodyPr>
          <a:lstStyle/>
          <a:p>
            <a:r>
              <a:rPr lang="en-IN" sz="2800" dirty="0"/>
              <a:t>Let’s Dive into jupyter notebook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43CAB-4CD9-4E1D-B0EB-F505D430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7084" y="2712098"/>
            <a:ext cx="5231364" cy="52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1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0957-470B-40E1-BEFD-F473F1A8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21" y="2014244"/>
            <a:ext cx="8001000" cy="1108009"/>
          </a:xfrm>
        </p:spPr>
        <p:txBody>
          <a:bodyPr>
            <a:normAutofit/>
          </a:bodyPr>
          <a:lstStyle/>
          <a:p>
            <a:r>
              <a:rPr lang="en-IN" sz="3200" dirty="0"/>
              <a:t>The Sparks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4C872-F77C-4805-83C8-A000D412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090" y="3246708"/>
            <a:ext cx="6792045" cy="244496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Data Science &amp; Business Analytics Intern</a:t>
            </a:r>
          </a:p>
          <a:p>
            <a:r>
              <a:rPr lang="en-IN" sz="1600" dirty="0">
                <a:solidFill>
                  <a:schemeClr val="tx1"/>
                </a:solidFill>
              </a:rPr>
              <a:t>TASK – 1 : Prediction Using Supervised Learning 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                (Linear regression)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b="1" i="1" dirty="0">
                <a:solidFill>
                  <a:schemeClr val="tx1"/>
                </a:solidFill>
              </a:rPr>
              <a:t>Author : Sagar Kishore Dakua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CE04C-ED48-47C8-8D35-EBDCDD2CF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04" y="284409"/>
            <a:ext cx="1832597" cy="22838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383988-38F9-41BB-B7A1-32B5702F4373}"/>
              </a:ext>
            </a:extLst>
          </p:cNvPr>
          <p:cNvSpPr txBox="1">
            <a:spLocks/>
          </p:cNvSpPr>
          <p:nvPr/>
        </p:nvSpPr>
        <p:spPr>
          <a:xfrm>
            <a:off x="7048060" y="4852088"/>
            <a:ext cx="5031972" cy="156287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000" dirty="0"/>
              <a:t>Thank you</a:t>
            </a:r>
            <a:br>
              <a:rPr lang="en-IN" sz="4000" dirty="0"/>
            </a:br>
            <a:r>
              <a:rPr lang="en-IN" sz="2000" cap="none" dirty="0"/>
              <a:t>Please post in the comment section for queries &amp; suggestions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980845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1928</TotalTime>
  <Words>489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Century Gothic</vt:lpstr>
      <vt:lpstr>charter</vt:lpstr>
      <vt:lpstr>Helvetica Neue</vt:lpstr>
      <vt:lpstr>Wingdings 3</vt:lpstr>
      <vt:lpstr>Slice</vt:lpstr>
      <vt:lpstr>The Sparks Foundation</vt:lpstr>
      <vt:lpstr>Prediction Using Supervised ML</vt:lpstr>
      <vt:lpstr>Linear regression in Machine Learning</vt:lpstr>
      <vt:lpstr>Uses &amp; Applications of Linear regression</vt:lpstr>
      <vt:lpstr>Types of Linear regression</vt:lpstr>
      <vt:lpstr>Types of Linear regression</vt:lpstr>
      <vt:lpstr>Steps involved:</vt:lpstr>
      <vt:lpstr>Let’s Dive into jupyter notebook</vt:lpstr>
      <vt:lpstr>The Sparks Foundation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</dc:title>
  <dc:creator>specialsagar31@gmail.com</dc:creator>
  <cp:lastModifiedBy>specialsagar31@gmail.com</cp:lastModifiedBy>
  <cp:revision>1</cp:revision>
  <dcterms:created xsi:type="dcterms:W3CDTF">2021-10-02T06:44:03Z</dcterms:created>
  <dcterms:modified xsi:type="dcterms:W3CDTF">2021-10-03T14:52:42Z</dcterms:modified>
</cp:coreProperties>
</file>