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DAF62-6DA7-4108-B211-DE5D6C1D6514}" type="datetimeFigureOut">
              <a:rPr kumimoji="1" lang="ja-JP" altLang="en-US" smtClean="0"/>
              <a:pPr/>
              <a:t>2014/11/8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1C838-9B80-4385-8975-4DBFB686EDD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94FC35-1D32-486D-AC15-037C5A07A5E8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94FC35-1D32-486D-AC15-037C5A07A5E8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94FC35-1D32-486D-AC15-037C5A07A5E8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472412-7F19-46E0-94AE-6AF318327E8C}" type="datetimeFigureOut">
              <a:rPr kumimoji="1" lang="ja-JP" altLang="en-US" smtClean="0"/>
              <a:pPr/>
              <a:t>2014/11/8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4B5C94D-7C41-4FAE-8DF1-E950DCBE83E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472412-7F19-46E0-94AE-6AF318327E8C}" type="datetimeFigureOut">
              <a:rPr kumimoji="1" lang="ja-JP" altLang="en-US" smtClean="0"/>
              <a:pPr/>
              <a:t>2014/11/8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B5C94D-7C41-4FAE-8DF1-E950DCBE83E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472412-7F19-46E0-94AE-6AF318327E8C}" type="datetimeFigureOut">
              <a:rPr kumimoji="1" lang="ja-JP" altLang="en-US" smtClean="0"/>
              <a:pPr/>
              <a:t>2014/11/8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B5C94D-7C41-4FAE-8DF1-E950DCBE83E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472412-7F19-46E0-94AE-6AF318327E8C}" type="datetimeFigureOut">
              <a:rPr kumimoji="1" lang="ja-JP" altLang="en-US" smtClean="0"/>
              <a:pPr/>
              <a:t>2014/11/8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B5C94D-7C41-4FAE-8DF1-E950DCBE83E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472412-7F19-46E0-94AE-6AF318327E8C}" type="datetimeFigureOut">
              <a:rPr kumimoji="1" lang="ja-JP" altLang="en-US" smtClean="0"/>
              <a:pPr/>
              <a:t>2014/11/8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B5C94D-7C41-4FAE-8DF1-E950DCBE83E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472412-7F19-46E0-94AE-6AF318327E8C}" type="datetimeFigureOut">
              <a:rPr kumimoji="1" lang="ja-JP" altLang="en-US" smtClean="0"/>
              <a:pPr/>
              <a:t>2014/11/8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B5C94D-7C41-4FAE-8DF1-E950DCBE83E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472412-7F19-46E0-94AE-6AF318327E8C}" type="datetimeFigureOut">
              <a:rPr kumimoji="1" lang="ja-JP" altLang="en-US" smtClean="0"/>
              <a:pPr/>
              <a:t>2014/11/8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B5C94D-7C41-4FAE-8DF1-E950DCBE83E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472412-7F19-46E0-94AE-6AF318327E8C}" type="datetimeFigureOut">
              <a:rPr kumimoji="1" lang="ja-JP" altLang="en-US" smtClean="0"/>
              <a:pPr/>
              <a:t>2014/11/8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B5C94D-7C41-4FAE-8DF1-E950DCBE83E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472412-7F19-46E0-94AE-6AF318327E8C}" type="datetimeFigureOut">
              <a:rPr kumimoji="1" lang="ja-JP" altLang="en-US" smtClean="0"/>
              <a:pPr/>
              <a:t>2014/11/8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B5C94D-7C41-4FAE-8DF1-E950DCBE83E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1472412-7F19-46E0-94AE-6AF318327E8C}" type="datetimeFigureOut">
              <a:rPr kumimoji="1" lang="ja-JP" altLang="en-US" smtClean="0"/>
              <a:pPr/>
              <a:t>2014/11/8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B5C94D-7C41-4FAE-8DF1-E950DCBE83E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472412-7F19-46E0-94AE-6AF318327E8C}" type="datetimeFigureOut">
              <a:rPr kumimoji="1" lang="ja-JP" altLang="en-US" smtClean="0"/>
              <a:pPr/>
              <a:t>2014/11/8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4B5C94D-7C41-4FAE-8DF1-E950DCBE83E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1472412-7F19-46E0-94AE-6AF318327E8C}" type="datetimeFigureOut">
              <a:rPr kumimoji="1" lang="ja-JP" altLang="en-US" smtClean="0"/>
              <a:pPr/>
              <a:t>2014/11/8</a:t>
            </a:fld>
            <a:endParaRPr kumimoji="1" lang="ja-JP" altLang="en-US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4B5C94D-7C41-4FAE-8DF1-E950DCBE83E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../Desktop/utils_private/NTCIR-7-JE-1593501a.html" TargetMode="External"/><Relationship Id="rId2" Type="http://schemas.openxmlformats.org/officeDocument/2006/relationships/hyperlink" Target="../Desktop/utils_private/NTCIR-7-JE-1593501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EBMT System 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Tree based translation system</a:t>
            </a:r>
            <a:endParaRPr kumimoji="1" lang="ja-JP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円/楕円 267"/>
          <p:cNvSpPr/>
          <p:nvPr/>
        </p:nvSpPr>
        <p:spPr>
          <a:xfrm>
            <a:off x="8215338" y="4021264"/>
            <a:ext cx="785818" cy="336430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9" name="円/楕円 268"/>
          <p:cNvSpPr/>
          <p:nvPr/>
        </p:nvSpPr>
        <p:spPr>
          <a:xfrm>
            <a:off x="928662" y="3214686"/>
            <a:ext cx="1000664" cy="336430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フリーフォーム 236"/>
          <p:cNvSpPr/>
          <p:nvPr/>
        </p:nvSpPr>
        <p:spPr>
          <a:xfrm>
            <a:off x="7715272" y="2857496"/>
            <a:ext cx="788466" cy="330994"/>
          </a:xfrm>
          <a:custGeom>
            <a:avLst/>
            <a:gdLst>
              <a:gd name="connsiteX0" fmla="*/ 188912 w 1054099"/>
              <a:gd name="connsiteY0" fmla="*/ 320675 h 461962"/>
              <a:gd name="connsiteX1" fmla="*/ 7937 w 1054099"/>
              <a:gd name="connsiteY1" fmla="*/ 177800 h 461962"/>
              <a:gd name="connsiteX2" fmla="*/ 150812 w 1054099"/>
              <a:gd name="connsiteY2" fmla="*/ 25400 h 461962"/>
              <a:gd name="connsiteX3" fmla="*/ 912812 w 1054099"/>
              <a:gd name="connsiteY3" fmla="*/ 25400 h 461962"/>
              <a:gd name="connsiteX4" fmla="*/ 998537 w 1054099"/>
              <a:gd name="connsiteY4" fmla="*/ 177800 h 461962"/>
              <a:gd name="connsiteX5" fmla="*/ 941387 w 1054099"/>
              <a:gd name="connsiteY5" fmla="*/ 425450 h 461962"/>
              <a:gd name="connsiteX6" fmla="*/ 407987 w 1054099"/>
              <a:gd name="connsiteY6" fmla="*/ 396875 h 461962"/>
              <a:gd name="connsiteX0" fmla="*/ 188912 w 1054099"/>
              <a:gd name="connsiteY0" fmla="*/ 320675 h 461962"/>
              <a:gd name="connsiteX1" fmla="*/ 7937 w 1054099"/>
              <a:gd name="connsiteY1" fmla="*/ 177800 h 461962"/>
              <a:gd name="connsiteX2" fmla="*/ 150812 w 1054099"/>
              <a:gd name="connsiteY2" fmla="*/ 25400 h 461962"/>
              <a:gd name="connsiteX3" fmla="*/ 912812 w 1054099"/>
              <a:gd name="connsiteY3" fmla="*/ 25400 h 461962"/>
              <a:gd name="connsiteX4" fmla="*/ 998537 w 1054099"/>
              <a:gd name="connsiteY4" fmla="*/ 177800 h 461962"/>
              <a:gd name="connsiteX5" fmla="*/ 941387 w 1054099"/>
              <a:gd name="connsiteY5" fmla="*/ 425450 h 461962"/>
              <a:gd name="connsiteX6" fmla="*/ 407987 w 1054099"/>
              <a:gd name="connsiteY6" fmla="*/ 396875 h 461962"/>
              <a:gd name="connsiteX7" fmla="*/ 188912 w 1054099"/>
              <a:gd name="connsiteY7" fmla="*/ 320675 h 461962"/>
              <a:gd name="connsiteX0" fmla="*/ 188912 w 1076324"/>
              <a:gd name="connsiteY0" fmla="*/ 320675 h 449262"/>
              <a:gd name="connsiteX1" fmla="*/ 7937 w 1076324"/>
              <a:gd name="connsiteY1" fmla="*/ 177800 h 449262"/>
              <a:gd name="connsiteX2" fmla="*/ 150812 w 1076324"/>
              <a:gd name="connsiteY2" fmla="*/ 25400 h 449262"/>
              <a:gd name="connsiteX3" fmla="*/ 912812 w 1076324"/>
              <a:gd name="connsiteY3" fmla="*/ 25400 h 449262"/>
              <a:gd name="connsiteX4" fmla="*/ 998537 w 1076324"/>
              <a:gd name="connsiteY4" fmla="*/ 177800 h 449262"/>
              <a:gd name="connsiteX5" fmla="*/ 941387 w 1076324"/>
              <a:gd name="connsiteY5" fmla="*/ 425450 h 449262"/>
              <a:gd name="connsiteX6" fmla="*/ 188912 w 1076324"/>
              <a:gd name="connsiteY6" fmla="*/ 320675 h 449262"/>
              <a:gd name="connsiteX0" fmla="*/ 188912 w 1054099"/>
              <a:gd name="connsiteY0" fmla="*/ 320675 h 420687"/>
              <a:gd name="connsiteX1" fmla="*/ 7937 w 1054099"/>
              <a:gd name="connsiteY1" fmla="*/ 177800 h 420687"/>
              <a:gd name="connsiteX2" fmla="*/ 150812 w 1054099"/>
              <a:gd name="connsiteY2" fmla="*/ 25400 h 420687"/>
              <a:gd name="connsiteX3" fmla="*/ 912812 w 1054099"/>
              <a:gd name="connsiteY3" fmla="*/ 25400 h 420687"/>
              <a:gd name="connsiteX4" fmla="*/ 998537 w 1054099"/>
              <a:gd name="connsiteY4" fmla="*/ 177800 h 420687"/>
              <a:gd name="connsiteX5" fmla="*/ 898506 w 1054099"/>
              <a:gd name="connsiteY5" fmla="*/ 396875 h 420687"/>
              <a:gd name="connsiteX6" fmla="*/ 188912 w 1054099"/>
              <a:gd name="connsiteY6" fmla="*/ 320675 h 420687"/>
              <a:gd name="connsiteX0" fmla="*/ 188912 w 1216830"/>
              <a:gd name="connsiteY0" fmla="*/ 320675 h 426508"/>
              <a:gd name="connsiteX1" fmla="*/ 7937 w 1216830"/>
              <a:gd name="connsiteY1" fmla="*/ 177800 h 426508"/>
              <a:gd name="connsiteX2" fmla="*/ 150812 w 1216830"/>
              <a:gd name="connsiteY2" fmla="*/ 25400 h 426508"/>
              <a:gd name="connsiteX3" fmla="*/ 912812 w 1216830"/>
              <a:gd name="connsiteY3" fmla="*/ 25400 h 426508"/>
              <a:gd name="connsiteX4" fmla="*/ 1214446 w 1216830"/>
              <a:gd name="connsiteY4" fmla="*/ 142876 h 426508"/>
              <a:gd name="connsiteX5" fmla="*/ 898506 w 1216830"/>
              <a:gd name="connsiteY5" fmla="*/ 396875 h 426508"/>
              <a:gd name="connsiteX6" fmla="*/ 188912 w 1216830"/>
              <a:gd name="connsiteY6" fmla="*/ 320675 h 426508"/>
              <a:gd name="connsiteX0" fmla="*/ 188912 w 1217093"/>
              <a:gd name="connsiteY0" fmla="*/ 320675 h 338667"/>
              <a:gd name="connsiteX1" fmla="*/ 7937 w 1217093"/>
              <a:gd name="connsiteY1" fmla="*/ 177800 h 338667"/>
              <a:gd name="connsiteX2" fmla="*/ 150812 w 1217093"/>
              <a:gd name="connsiteY2" fmla="*/ 25400 h 338667"/>
              <a:gd name="connsiteX3" fmla="*/ 912812 w 1217093"/>
              <a:gd name="connsiteY3" fmla="*/ 25400 h 338667"/>
              <a:gd name="connsiteX4" fmla="*/ 1214446 w 1217093"/>
              <a:gd name="connsiteY4" fmla="*/ 142876 h 338667"/>
              <a:gd name="connsiteX5" fmla="*/ 928693 w 1217093"/>
              <a:gd name="connsiteY5" fmla="*/ 285751 h 338667"/>
              <a:gd name="connsiteX6" fmla="*/ 188912 w 1217093"/>
              <a:gd name="connsiteY6" fmla="*/ 320675 h 338667"/>
              <a:gd name="connsiteX0" fmla="*/ 188912 w 1145654"/>
              <a:gd name="connsiteY0" fmla="*/ 326761 h 344753"/>
              <a:gd name="connsiteX1" fmla="*/ 7937 w 1145654"/>
              <a:gd name="connsiteY1" fmla="*/ 183886 h 344753"/>
              <a:gd name="connsiteX2" fmla="*/ 150812 w 1145654"/>
              <a:gd name="connsiteY2" fmla="*/ 31486 h 344753"/>
              <a:gd name="connsiteX3" fmla="*/ 912812 w 1145654"/>
              <a:gd name="connsiteY3" fmla="*/ 31486 h 344753"/>
              <a:gd name="connsiteX4" fmla="*/ 1143007 w 1145654"/>
              <a:gd name="connsiteY4" fmla="*/ 220400 h 344753"/>
              <a:gd name="connsiteX5" fmla="*/ 928693 w 1145654"/>
              <a:gd name="connsiteY5" fmla="*/ 291837 h 344753"/>
              <a:gd name="connsiteX6" fmla="*/ 188912 w 1145654"/>
              <a:gd name="connsiteY6" fmla="*/ 326761 h 344753"/>
              <a:gd name="connsiteX0" fmla="*/ 188912 w 1028177"/>
              <a:gd name="connsiteY0" fmla="*/ 337653 h 355645"/>
              <a:gd name="connsiteX1" fmla="*/ 7937 w 1028177"/>
              <a:gd name="connsiteY1" fmla="*/ 194778 h 355645"/>
              <a:gd name="connsiteX2" fmla="*/ 150812 w 1028177"/>
              <a:gd name="connsiteY2" fmla="*/ 42378 h 355645"/>
              <a:gd name="connsiteX3" fmla="*/ 912812 w 1028177"/>
              <a:gd name="connsiteY3" fmla="*/ 42378 h 355645"/>
              <a:gd name="connsiteX4" fmla="*/ 785818 w 1028177"/>
              <a:gd name="connsiteY4" fmla="*/ 296644 h 355645"/>
              <a:gd name="connsiteX5" fmla="*/ 928693 w 1028177"/>
              <a:gd name="connsiteY5" fmla="*/ 302729 h 355645"/>
              <a:gd name="connsiteX6" fmla="*/ 188912 w 1028177"/>
              <a:gd name="connsiteY6" fmla="*/ 337653 h 355645"/>
              <a:gd name="connsiteX0" fmla="*/ 188912 w 1049343"/>
              <a:gd name="connsiteY0" fmla="*/ 338667 h 356659"/>
              <a:gd name="connsiteX1" fmla="*/ 7937 w 1049343"/>
              <a:gd name="connsiteY1" fmla="*/ 195792 h 356659"/>
              <a:gd name="connsiteX2" fmla="*/ 150812 w 1049343"/>
              <a:gd name="connsiteY2" fmla="*/ 43392 h 356659"/>
              <a:gd name="connsiteX3" fmla="*/ 912812 w 1049343"/>
              <a:gd name="connsiteY3" fmla="*/ 43392 h 356659"/>
              <a:gd name="connsiteX4" fmla="*/ 928693 w 1049343"/>
              <a:gd name="connsiteY4" fmla="*/ 303743 h 356659"/>
              <a:gd name="connsiteX5" fmla="*/ 188912 w 1049343"/>
              <a:gd name="connsiteY5" fmla="*/ 338667 h 356659"/>
              <a:gd name="connsiteX0" fmla="*/ 188912 w 994834"/>
              <a:gd name="connsiteY0" fmla="*/ 337653 h 354631"/>
              <a:gd name="connsiteX1" fmla="*/ 7937 w 994834"/>
              <a:gd name="connsiteY1" fmla="*/ 194778 h 354631"/>
              <a:gd name="connsiteX2" fmla="*/ 150812 w 994834"/>
              <a:gd name="connsiteY2" fmla="*/ 42378 h 354631"/>
              <a:gd name="connsiteX3" fmla="*/ 912812 w 994834"/>
              <a:gd name="connsiteY3" fmla="*/ 42378 h 354631"/>
              <a:gd name="connsiteX4" fmla="*/ 642943 w 994834"/>
              <a:gd name="connsiteY4" fmla="*/ 296644 h 354631"/>
              <a:gd name="connsiteX5" fmla="*/ 188912 w 994834"/>
              <a:gd name="connsiteY5" fmla="*/ 337653 h 354631"/>
              <a:gd name="connsiteX0" fmla="*/ 187325 w 723378"/>
              <a:gd name="connsiteY0" fmla="*/ 314016 h 330994"/>
              <a:gd name="connsiteX1" fmla="*/ 6350 w 723378"/>
              <a:gd name="connsiteY1" fmla="*/ 171141 h 330994"/>
              <a:gd name="connsiteX2" fmla="*/ 149225 w 723378"/>
              <a:gd name="connsiteY2" fmla="*/ 18741 h 330994"/>
              <a:gd name="connsiteX3" fmla="*/ 641356 w 723378"/>
              <a:gd name="connsiteY3" fmla="*/ 58693 h 330994"/>
              <a:gd name="connsiteX4" fmla="*/ 641356 w 723378"/>
              <a:gd name="connsiteY4" fmla="*/ 273007 h 330994"/>
              <a:gd name="connsiteX5" fmla="*/ 187325 w 723378"/>
              <a:gd name="connsiteY5" fmla="*/ 314016 h 330994"/>
              <a:gd name="connsiteX0" fmla="*/ 187325 w 788466"/>
              <a:gd name="connsiteY0" fmla="*/ 314016 h 330994"/>
              <a:gd name="connsiteX1" fmla="*/ 6350 w 788466"/>
              <a:gd name="connsiteY1" fmla="*/ 171141 h 330994"/>
              <a:gd name="connsiteX2" fmla="*/ 149225 w 788466"/>
              <a:gd name="connsiteY2" fmla="*/ 18741 h 330994"/>
              <a:gd name="connsiteX3" fmla="*/ 641356 w 788466"/>
              <a:gd name="connsiteY3" fmla="*/ 58693 h 330994"/>
              <a:gd name="connsiteX4" fmla="*/ 712794 w 788466"/>
              <a:gd name="connsiteY4" fmla="*/ 273006 h 330994"/>
              <a:gd name="connsiteX5" fmla="*/ 187325 w 788466"/>
              <a:gd name="connsiteY5" fmla="*/ 314016 h 330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8466" h="330994">
                <a:moveTo>
                  <a:pt x="187325" y="314016"/>
                </a:moveTo>
                <a:cubicBezTo>
                  <a:pt x="69584" y="297039"/>
                  <a:pt x="12700" y="220354"/>
                  <a:pt x="6350" y="171141"/>
                </a:cubicBezTo>
                <a:cubicBezTo>
                  <a:pt x="0" y="121928"/>
                  <a:pt x="43391" y="37482"/>
                  <a:pt x="149225" y="18741"/>
                </a:cubicBezTo>
                <a:cubicBezTo>
                  <a:pt x="255059" y="0"/>
                  <a:pt x="547428" y="16315"/>
                  <a:pt x="641356" y="58693"/>
                </a:cubicBezTo>
                <a:cubicBezTo>
                  <a:pt x="735284" y="101071"/>
                  <a:pt x="788466" y="230452"/>
                  <a:pt x="712794" y="273006"/>
                </a:cubicBezTo>
                <a:cubicBezTo>
                  <a:pt x="637122" y="315560"/>
                  <a:pt x="305066" y="330994"/>
                  <a:pt x="187325" y="314016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254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5" name="フリーフォーム 544"/>
          <p:cNvSpPr/>
          <p:nvPr/>
        </p:nvSpPr>
        <p:spPr>
          <a:xfrm>
            <a:off x="7500958" y="3171161"/>
            <a:ext cx="1316565" cy="900781"/>
          </a:xfrm>
          <a:custGeom>
            <a:avLst/>
            <a:gdLst>
              <a:gd name="connsiteX0" fmla="*/ 0 w 1477963"/>
              <a:gd name="connsiteY0" fmla="*/ 241300 h 1068387"/>
              <a:gd name="connsiteX1" fmla="*/ 133350 w 1477963"/>
              <a:gd name="connsiteY1" fmla="*/ 22225 h 1068387"/>
              <a:gd name="connsiteX2" fmla="*/ 514350 w 1477963"/>
              <a:gd name="connsiteY2" fmla="*/ 107950 h 1068387"/>
              <a:gd name="connsiteX3" fmla="*/ 1362075 w 1477963"/>
              <a:gd name="connsiteY3" fmla="*/ 403225 h 1068387"/>
              <a:gd name="connsiteX4" fmla="*/ 1209675 w 1477963"/>
              <a:gd name="connsiteY4" fmla="*/ 946150 h 1068387"/>
              <a:gd name="connsiteX5" fmla="*/ 657225 w 1477963"/>
              <a:gd name="connsiteY5" fmla="*/ 984250 h 1068387"/>
              <a:gd name="connsiteX6" fmla="*/ 57150 w 1477963"/>
              <a:gd name="connsiteY6" fmla="*/ 441325 h 1068387"/>
              <a:gd name="connsiteX0" fmla="*/ 0 w 1477963"/>
              <a:gd name="connsiteY0" fmla="*/ 241300 h 1068387"/>
              <a:gd name="connsiteX1" fmla="*/ 133350 w 1477963"/>
              <a:gd name="connsiteY1" fmla="*/ 22225 h 1068387"/>
              <a:gd name="connsiteX2" fmla="*/ 514350 w 1477963"/>
              <a:gd name="connsiteY2" fmla="*/ 107950 h 1068387"/>
              <a:gd name="connsiteX3" fmla="*/ 1362075 w 1477963"/>
              <a:gd name="connsiteY3" fmla="*/ 403225 h 1068387"/>
              <a:gd name="connsiteX4" fmla="*/ 1209675 w 1477963"/>
              <a:gd name="connsiteY4" fmla="*/ 946150 h 1068387"/>
              <a:gd name="connsiteX5" fmla="*/ 657225 w 1477963"/>
              <a:gd name="connsiteY5" fmla="*/ 984250 h 1068387"/>
              <a:gd name="connsiteX6" fmla="*/ 57150 w 1477963"/>
              <a:gd name="connsiteY6" fmla="*/ 441325 h 1068387"/>
              <a:gd name="connsiteX7" fmla="*/ 0 w 1477963"/>
              <a:gd name="connsiteY7" fmla="*/ 241300 h 1068387"/>
              <a:gd name="connsiteX0" fmla="*/ 87312 w 1565275"/>
              <a:gd name="connsiteY0" fmla="*/ 241300 h 1101725"/>
              <a:gd name="connsiteX1" fmla="*/ 220662 w 1565275"/>
              <a:gd name="connsiteY1" fmla="*/ 22225 h 1101725"/>
              <a:gd name="connsiteX2" fmla="*/ 601662 w 1565275"/>
              <a:gd name="connsiteY2" fmla="*/ 107950 h 1101725"/>
              <a:gd name="connsiteX3" fmla="*/ 1449387 w 1565275"/>
              <a:gd name="connsiteY3" fmla="*/ 403225 h 1101725"/>
              <a:gd name="connsiteX4" fmla="*/ 1296987 w 1565275"/>
              <a:gd name="connsiteY4" fmla="*/ 946150 h 1101725"/>
              <a:gd name="connsiteX5" fmla="*/ 744537 w 1565275"/>
              <a:gd name="connsiteY5" fmla="*/ 984250 h 1101725"/>
              <a:gd name="connsiteX6" fmla="*/ 87312 w 1565275"/>
              <a:gd name="connsiteY6" fmla="*/ 241300 h 1101725"/>
              <a:gd name="connsiteX0" fmla="*/ 87312 w 1532729"/>
              <a:gd name="connsiteY0" fmla="*/ 243683 h 1104108"/>
              <a:gd name="connsiteX1" fmla="*/ 220662 w 1532729"/>
              <a:gd name="connsiteY1" fmla="*/ 24608 h 1104108"/>
              <a:gd name="connsiteX2" fmla="*/ 796935 w 1532729"/>
              <a:gd name="connsiteY2" fmla="*/ 96037 h 1104108"/>
              <a:gd name="connsiteX3" fmla="*/ 1449387 w 1532729"/>
              <a:gd name="connsiteY3" fmla="*/ 405608 h 1104108"/>
              <a:gd name="connsiteX4" fmla="*/ 1296987 w 1532729"/>
              <a:gd name="connsiteY4" fmla="*/ 948533 h 1104108"/>
              <a:gd name="connsiteX5" fmla="*/ 744537 w 1532729"/>
              <a:gd name="connsiteY5" fmla="*/ 986633 h 1104108"/>
              <a:gd name="connsiteX6" fmla="*/ 87312 w 1532729"/>
              <a:gd name="connsiteY6" fmla="*/ 243683 h 1104108"/>
              <a:gd name="connsiteX0" fmla="*/ 150287 w 1397264"/>
              <a:gd name="connsiteY0" fmla="*/ 376107 h 1104107"/>
              <a:gd name="connsiteX1" fmla="*/ 85197 w 1397264"/>
              <a:gd name="connsiteY1" fmla="*/ 43525 h 1104107"/>
              <a:gd name="connsiteX2" fmla="*/ 661470 w 1397264"/>
              <a:gd name="connsiteY2" fmla="*/ 114954 h 1104107"/>
              <a:gd name="connsiteX3" fmla="*/ 1313922 w 1397264"/>
              <a:gd name="connsiteY3" fmla="*/ 424525 h 1104107"/>
              <a:gd name="connsiteX4" fmla="*/ 1161522 w 1397264"/>
              <a:gd name="connsiteY4" fmla="*/ 967450 h 1104107"/>
              <a:gd name="connsiteX5" fmla="*/ 609072 w 1397264"/>
              <a:gd name="connsiteY5" fmla="*/ 1005550 h 1104107"/>
              <a:gd name="connsiteX6" fmla="*/ 150287 w 1397264"/>
              <a:gd name="connsiteY6" fmla="*/ 376107 h 1104107"/>
              <a:gd name="connsiteX0" fmla="*/ 64558 w 1311535"/>
              <a:gd name="connsiteY0" fmla="*/ 329276 h 1057276"/>
              <a:gd name="connsiteX1" fmla="*/ 135995 w 1311535"/>
              <a:gd name="connsiteY1" fmla="*/ 43525 h 1057276"/>
              <a:gd name="connsiteX2" fmla="*/ 575741 w 1311535"/>
              <a:gd name="connsiteY2" fmla="*/ 68123 h 1057276"/>
              <a:gd name="connsiteX3" fmla="*/ 1228193 w 1311535"/>
              <a:gd name="connsiteY3" fmla="*/ 377694 h 1057276"/>
              <a:gd name="connsiteX4" fmla="*/ 1075793 w 1311535"/>
              <a:gd name="connsiteY4" fmla="*/ 920619 h 1057276"/>
              <a:gd name="connsiteX5" fmla="*/ 523343 w 1311535"/>
              <a:gd name="connsiteY5" fmla="*/ 958719 h 1057276"/>
              <a:gd name="connsiteX6" fmla="*/ 64558 w 1311535"/>
              <a:gd name="connsiteY6" fmla="*/ 329276 h 1057276"/>
              <a:gd name="connsiteX0" fmla="*/ 64558 w 1321591"/>
              <a:gd name="connsiteY0" fmla="*/ 329276 h 1030157"/>
              <a:gd name="connsiteX1" fmla="*/ 135995 w 1321591"/>
              <a:gd name="connsiteY1" fmla="*/ 43525 h 1030157"/>
              <a:gd name="connsiteX2" fmla="*/ 575741 w 1321591"/>
              <a:gd name="connsiteY2" fmla="*/ 68123 h 1030157"/>
              <a:gd name="connsiteX3" fmla="*/ 1228193 w 1321591"/>
              <a:gd name="connsiteY3" fmla="*/ 377694 h 1030157"/>
              <a:gd name="connsiteX4" fmla="*/ 1136127 w 1321591"/>
              <a:gd name="connsiteY4" fmla="*/ 757904 h 1030157"/>
              <a:gd name="connsiteX5" fmla="*/ 523343 w 1321591"/>
              <a:gd name="connsiteY5" fmla="*/ 958719 h 1030157"/>
              <a:gd name="connsiteX6" fmla="*/ 64558 w 1321591"/>
              <a:gd name="connsiteY6" fmla="*/ 329276 h 1030157"/>
              <a:gd name="connsiteX0" fmla="*/ 59532 w 1316565"/>
              <a:gd name="connsiteY0" fmla="*/ 329276 h 900781"/>
              <a:gd name="connsiteX1" fmla="*/ 130969 w 1316565"/>
              <a:gd name="connsiteY1" fmla="*/ 43525 h 900781"/>
              <a:gd name="connsiteX2" fmla="*/ 570715 w 1316565"/>
              <a:gd name="connsiteY2" fmla="*/ 68123 h 900781"/>
              <a:gd name="connsiteX3" fmla="*/ 1223167 w 1316565"/>
              <a:gd name="connsiteY3" fmla="*/ 377694 h 900781"/>
              <a:gd name="connsiteX4" fmla="*/ 1131101 w 1316565"/>
              <a:gd name="connsiteY4" fmla="*/ 757904 h 900781"/>
              <a:gd name="connsiteX5" fmla="*/ 488159 w 1316565"/>
              <a:gd name="connsiteY5" fmla="*/ 829343 h 900781"/>
              <a:gd name="connsiteX6" fmla="*/ 59532 w 1316565"/>
              <a:gd name="connsiteY6" fmla="*/ 329276 h 90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6565" h="900781">
                <a:moveTo>
                  <a:pt x="59532" y="329276"/>
                </a:moveTo>
                <a:cubicBezTo>
                  <a:pt x="0" y="198306"/>
                  <a:pt x="45772" y="87050"/>
                  <a:pt x="130969" y="43525"/>
                </a:cubicBezTo>
                <a:cubicBezTo>
                  <a:pt x="216166" y="0"/>
                  <a:pt x="388682" y="12428"/>
                  <a:pt x="570715" y="68123"/>
                </a:cubicBezTo>
                <a:cubicBezTo>
                  <a:pt x="752748" y="123818"/>
                  <a:pt x="1129769" y="262731"/>
                  <a:pt x="1223167" y="377694"/>
                </a:cubicBezTo>
                <a:cubicBezTo>
                  <a:pt x="1316565" y="492657"/>
                  <a:pt x="1253602" y="682629"/>
                  <a:pt x="1131101" y="757904"/>
                </a:cubicBezTo>
                <a:cubicBezTo>
                  <a:pt x="1008600" y="833179"/>
                  <a:pt x="666754" y="900781"/>
                  <a:pt x="488159" y="829343"/>
                </a:cubicBezTo>
                <a:cubicBezTo>
                  <a:pt x="309564" y="757905"/>
                  <a:pt x="119064" y="460246"/>
                  <a:pt x="59532" y="32927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254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253"/>
          <p:cNvGrpSpPr/>
          <p:nvPr/>
        </p:nvGrpSpPr>
        <p:grpSpPr>
          <a:xfrm>
            <a:off x="29950" y="1928802"/>
            <a:ext cx="6574845" cy="2830516"/>
            <a:chOff x="29950" y="1928802"/>
            <a:chExt cx="6574845" cy="2830516"/>
          </a:xfrm>
        </p:grpSpPr>
        <p:sp>
          <p:nvSpPr>
            <p:cNvPr id="537" name="フリーフォーム 536"/>
            <p:cNvSpPr/>
            <p:nvPr/>
          </p:nvSpPr>
          <p:spPr>
            <a:xfrm>
              <a:off x="2095498" y="1928802"/>
              <a:ext cx="1465261" cy="2699543"/>
            </a:xfrm>
            <a:custGeom>
              <a:avLst/>
              <a:gdLst>
                <a:gd name="connsiteX0" fmla="*/ 574675 w 1624012"/>
                <a:gd name="connsiteY0" fmla="*/ 2697162 h 2793999"/>
                <a:gd name="connsiteX1" fmla="*/ 155575 w 1624012"/>
                <a:gd name="connsiteY1" fmla="*/ 2763837 h 2793999"/>
                <a:gd name="connsiteX2" fmla="*/ 22225 w 1624012"/>
                <a:gd name="connsiteY2" fmla="*/ 2516187 h 2793999"/>
                <a:gd name="connsiteX3" fmla="*/ 288925 w 1624012"/>
                <a:gd name="connsiteY3" fmla="*/ 1916112 h 2793999"/>
                <a:gd name="connsiteX4" fmla="*/ 460375 w 1624012"/>
                <a:gd name="connsiteY4" fmla="*/ 896937 h 2793999"/>
                <a:gd name="connsiteX5" fmla="*/ 565150 w 1624012"/>
                <a:gd name="connsiteY5" fmla="*/ 230187 h 2793999"/>
                <a:gd name="connsiteX6" fmla="*/ 860425 w 1624012"/>
                <a:gd name="connsiteY6" fmla="*/ 20637 h 2793999"/>
                <a:gd name="connsiteX7" fmla="*/ 1241425 w 1624012"/>
                <a:gd name="connsiteY7" fmla="*/ 106362 h 2793999"/>
                <a:gd name="connsiteX8" fmla="*/ 1250950 w 1624012"/>
                <a:gd name="connsiteY8" fmla="*/ 334962 h 2793999"/>
                <a:gd name="connsiteX9" fmla="*/ 993775 w 1624012"/>
                <a:gd name="connsiteY9" fmla="*/ 373062 h 2793999"/>
                <a:gd name="connsiteX10" fmla="*/ 784225 w 1624012"/>
                <a:gd name="connsiteY10" fmla="*/ 468312 h 2793999"/>
                <a:gd name="connsiteX11" fmla="*/ 841375 w 1624012"/>
                <a:gd name="connsiteY11" fmla="*/ 830262 h 2793999"/>
                <a:gd name="connsiteX12" fmla="*/ 860425 w 1624012"/>
                <a:gd name="connsiteY12" fmla="*/ 1363662 h 2793999"/>
                <a:gd name="connsiteX13" fmla="*/ 1317625 w 1624012"/>
                <a:gd name="connsiteY13" fmla="*/ 1554162 h 2793999"/>
                <a:gd name="connsiteX14" fmla="*/ 1603375 w 1624012"/>
                <a:gd name="connsiteY14" fmla="*/ 1611312 h 2793999"/>
                <a:gd name="connsiteX15" fmla="*/ 1441450 w 1624012"/>
                <a:gd name="connsiteY15" fmla="*/ 1916112 h 2793999"/>
                <a:gd name="connsiteX16" fmla="*/ 1050925 w 1624012"/>
                <a:gd name="connsiteY16" fmla="*/ 2259012 h 2793999"/>
                <a:gd name="connsiteX17" fmla="*/ 727075 w 1624012"/>
                <a:gd name="connsiteY17" fmla="*/ 2592387 h 2793999"/>
                <a:gd name="connsiteX0" fmla="*/ 574675 w 1624012"/>
                <a:gd name="connsiteY0" fmla="*/ 2697162 h 2793999"/>
                <a:gd name="connsiteX1" fmla="*/ 155575 w 1624012"/>
                <a:gd name="connsiteY1" fmla="*/ 2763837 h 2793999"/>
                <a:gd name="connsiteX2" fmla="*/ 22225 w 1624012"/>
                <a:gd name="connsiteY2" fmla="*/ 2516187 h 2793999"/>
                <a:gd name="connsiteX3" fmla="*/ 288925 w 1624012"/>
                <a:gd name="connsiteY3" fmla="*/ 1916112 h 2793999"/>
                <a:gd name="connsiteX4" fmla="*/ 460375 w 1624012"/>
                <a:gd name="connsiteY4" fmla="*/ 896937 h 2793999"/>
                <a:gd name="connsiteX5" fmla="*/ 565150 w 1624012"/>
                <a:gd name="connsiteY5" fmla="*/ 230187 h 2793999"/>
                <a:gd name="connsiteX6" fmla="*/ 860425 w 1624012"/>
                <a:gd name="connsiteY6" fmla="*/ 20637 h 2793999"/>
                <a:gd name="connsiteX7" fmla="*/ 1241425 w 1624012"/>
                <a:gd name="connsiteY7" fmla="*/ 106362 h 2793999"/>
                <a:gd name="connsiteX8" fmla="*/ 1250950 w 1624012"/>
                <a:gd name="connsiteY8" fmla="*/ 334962 h 2793999"/>
                <a:gd name="connsiteX9" fmla="*/ 993775 w 1624012"/>
                <a:gd name="connsiteY9" fmla="*/ 373062 h 2793999"/>
                <a:gd name="connsiteX10" fmla="*/ 784225 w 1624012"/>
                <a:gd name="connsiteY10" fmla="*/ 468312 h 2793999"/>
                <a:gd name="connsiteX11" fmla="*/ 841375 w 1624012"/>
                <a:gd name="connsiteY11" fmla="*/ 830262 h 2793999"/>
                <a:gd name="connsiteX12" fmla="*/ 860425 w 1624012"/>
                <a:gd name="connsiteY12" fmla="*/ 1363662 h 2793999"/>
                <a:gd name="connsiteX13" fmla="*/ 1317625 w 1624012"/>
                <a:gd name="connsiteY13" fmla="*/ 1554162 h 2793999"/>
                <a:gd name="connsiteX14" fmla="*/ 1603375 w 1624012"/>
                <a:gd name="connsiteY14" fmla="*/ 1611312 h 2793999"/>
                <a:gd name="connsiteX15" fmla="*/ 1441450 w 1624012"/>
                <a:gd name="connsiteY15" fmla="*/ 1916112 h 2793999"/>
                <a:gd name="connsiteX16" fmla="*/ 1050925 w 1624012"/>
                <a:gd name="connsiteY16" fmla="*/ 2259012 h 2793999"/>
                <a:gd name="connsiteX17" fmla="*/ 727075 w 1624012"/>
                <a:gd name="connsiteY17" fmla="*/ 2592387 h 2793999"/>
                <a:gd name="connsiteX18" fmla="*/ 574675 w 1624012"/>
                <a:gd name="connsiteY18" fmla="*/ 2697162 h 2793999"/>
                <a:gd name="connsiteX0" fmla="*/ 574675 w 1624012"/>
                <a:gd name="connsiteY0" fmla="*/ 2697162 h 2793999"/>
                <a:gd name="connsiteX1" fmla="*/ 155575 w 1624012"/>
                <a:gd name="connsiteY1" fmla="*/ 2763837 h 2793999"/>
                <a:gd name="connsiteX2" fmla="*/ 22225 w 1624012"/>
                <a:gd name="connsiteY2" fmla="*/ 2516187 h 2793999"/>
                <a:gd name="connsiteX3" fmla="*/ 288925 w 1624012"/>
                <a:gd name="connsiteY3" fmla="*/ 1916112 h 2793999"/>
                <a:gd name="connsiteX4" fmla="*/ 460375 w 1624012"/>
                <a:gd name="connsiteY4" fmla="*/ 896937 h 2793999"/>
                <a:gd name="connsiteX5" fmla="*/ 565150 w 1624012"/>
                <a:gd name="connsiteY5" fmla="*/ 230187 h 2793999"/>
                <a:gd name="connsiteX6" fmla="*/ 860425 w 1624012"/>
                <a:gd name="connsiteY6" fmla="*/ 20637 h 2793999"/>
                <a:gd name="connsiteX7" fmla="*/ 1241425 w 1624012"/>
                <a:gd name="connsiteY7" fmla="*/ 106362 h 2793999"/>
                <a:gd name="connsiteX8" fmla="*/ 1250950 w 1624012"/>
                <a:gd name="connsiteY8" fmla="*/ 334962 h 2793999"/>
                <a:gd name="connsiteX9" fmla="*/ 993775 w 1624012"/>
                <a:gd name="connsiteY9" fmla="*/ 373062 h 2793999"/>
                <a:gd name="connsiteX10" fmla="*/ 784225 w 1624012"/>
                <a:gd name="connsiteY10" fmla="*/ 468312 h 2793999"/>
                <a:gd name="connsiteX11" fmla="*/ 841375 w 1624012"/>
                <a:gd name="connsiteY11" fmla="*/ 830262 h 2793999"/>
                <a:gd name="connsiteX12" fmla="*/ 860425 w 1624012"/>
                <a:gd name="connsiteY12" fmla="*/ 1363662 h 2793999"/>
                <a:gd name="connsiteX13" fmla="*/ 1317625 w 1624012"/>
                <a:gd name="connsiteY13" fmla="*/ 1554162 h 2793999"/>
                <a:gd name="connsiteX14" fmla="*/ 1603375 w 1624012"/>
                <a:gd name="connsiteY14" fmla="*/ 1611312 h 2793999"/>
                <a:gd name="connsiteX15" fmla="*/ 1441450 w 1624012"/>
                <a:gd name="connsiteY15" fmla="*/ 1916112 h 2793999"/>
                <a:gd name="connsiteX16" fmla="*/ 1050925 w 1624012"/>
                <a:gd name="connsiteY16" fmla="*/ 2259012 h 2793999"/>
                <a:gd name="connsiteX17" fmla="*/ 574675 w 1624012"/>
                <a:gd name="connsiteY17" fmla="*/ 2697162 h 2793999"/>
                <a:gd name="connsiteX0" fmla="*/ 574675 w 1604957"/>
                <a:gd name="connsiteY0" fmla="*/ 2697162 h 2793999"/>
                <a:gd name="connsiteX1" fmla="*/ 155575 w 1604957"/>
                <a:gd name="connsiteY1" fmla="*/ 2763837 h 2793999"/>
                <a:gd name="connsiteX2" fmla="*/ 22225 w 1604957"/>
                <a:gd name="connsiteY2" fmla="*/ 2516187 h 2793999"/>
                <a:gd name="connsiteX3" fmla="*/ 288925 w 1604957"/>
                <a:gd name="connsiteY3" fmla="*/ 1916112 h 2793999"/>
                <a:gd name="connsiteX4" fmla="*/ 460375 w 1604957"/>
                <a:gd name="connsiteY4" fmla="*/ 896937 h 2793999"/>
                <a:gd name="connsiteX5" fmla="*/ 565150 w 1604957"/>
                <a:gd name="connsiteY5" fmla="*/ 230187 h 2793999"/>
                <a:gd name="connsiteX6" fmla="*/ 860425 w 1604957"/>
                <a:gd name="connsiteY6" fmla="*/ 20637 h 2793999"/>
                <a:gd name="connsiteX7" fmla="*/ 1241425 w 1604957"/>
                <a:gd name="connsiteY7" fmla="*/ 106362 h 2793999"/>
                <a:gd name="connsiteX8" fmla="*/ 1250950 w 1604957"/>
                <a:gd name="connsiteY8" fmla="*/ 334962 h 2793999"/>
                <a:gd name="connsiteX9" fmla="*/ 993775 w 1604957"/>
                <a:gd name="connsiteY9" fmla="*/ 373062 h 2793999"/>
                <a:gd name="connsiteX10" fmla="*/ 784225 w 1604957"/>
                <a:gd name="connsiteY10" fmla="*/ 468312 h 2793999"/>
                <a:gd name="connsiteX11" fmla="*/ 841375 w 1604957"/>
                <a:gd name="connsiteY11" fmla="*/ 830262 h 2793999"/>
                <a:gd name="connsiteX12" fmla="*/ 860425 w 1604957"/>
                <a:gd name="connsiteY12" fmla="*/ 1363662 h 2793999"/>
                <a:gd name="connsiteX13" fmla="*/ 1317625 w 1604957"/>
                <a:gd name="connsiteY13" fmla="*/ 1554162 h 2793999"/>
                <a:gd name="connsiteX14" fmla="*/ 1584320 w 1604957"/>
                <a:gd name="connsiteY14" fmla="*/ 1658938 h 2793999"/>
                <a:gd name="connsiteX15" fmla="*/ 1441450 w 1604957"/>
                <a:gd name="connsiteY15" fmla="*/ 1916112 h 2793999"/>
                <a:gd name="connsiteX16" fmla="*/ 1050925 w 1604957"/>
                <a:gd name="connsiteY16" fmla="*/ 2259012 h 2793999"/>
                <a:gd name="connsiteX17" fmla="*/ 574675 w 1604957"/>
                <a:gd name="connsiteY17" fmla="*/ 2697162 h 2793999"/>
                <a:gd name="connsiteX0" fmla="*/ 574675 w 1604957"/>
                <a:gd name="connsiteY0" fmla="*/ 2697162 h 2793999"/>
                <a:gd name="connsiteX1" fmla="*/ 155575 w 1604957"/>
                <a:gd name="connsiteY1" fmla="*/ 2763837 h 2793999"/>
                <a:gd name="connsiteX2" fmla="*/ 22225 w 1604957"/>
                <a:gd name="connsiteY2" fmla="*/ 2516187 h 2793999"/>
                <a:gd name="connsiteX3" fmla="*/ 288925 w 1604957"/>
                <a:gd name="connsiteY3" fmla="*/ 1916112 h 2793999"/>
                <a:gd name="connsiteX4" fmla="*/ 460375 w 1604957"/>
                <a:gd name="connsiteY4" fmla="*/ 896937 h 2793999"/>
                <a:gd name="connsiteX5" fmla="*/ 565150 w 1604957"/>
                <a:gd name="connsiteY5" fmla="*/ 230187 h 2793999"/>
                <a:gd name="connsiteX6" fmla="*/ 860425 w 1604957"/>
                <a:gd name="connsiteY6" fmla="*/ 20637 h 2793999"/>
                <a:gd name="connsiteX7" fmla="*/ 1241425 w 1604957"/>
                <a:gd name="connsiteY7" fmla="*/ 106362 h 2793999"/>
                <a:gd name="connsiteX8" fmla="*/ 1250950 w 1604957"/>
                <a:gd name="connsiteY8" fmla="*/ 334962 h 2793999"/>
                <a:gd name="connsiteX9" fmla="*/ 993775 w 1604957"/>
                <a:gd name="connsiteY9" fmla="*/ 373062 h 2793999"/>
                <a:gd name="connsiteX10" fmla="*/ 784225 w 1604957"/>
                <a:gd name="connsiteY10" fmla="*/ 468312 h 2793999"/>
                <a:gd name="connsiteX11" fmla="*/ 784225 w 1604957"/>
                <a:gd name="connsiteY11" fmla="*/ 830262 h 2793999"/>
                <a:gd name="connsiteX12" fmla="*/ 860425 w 1604957"/>
                <a:gd name="connsiteY12" fmla="*/ 1363662 h 2793999"/>
                <a:gd name="connsiteX13" fmla="*/ 1317625 w 1604957"/>
                <a:gd name="connsiteY13" fmla="*/ 1554162 h 2793999"/>
                <a:gd name="connsiteX14" fmla="*/ 1584320 w 1604957"/>
                <a:gd name="connsiteY14" fmla="*/ 1658938 h 2793999"/>
                <a:gd name="connsiteX15" fmla="*/ 1441450 w 1604957"/>
                <a:gd name="connsiteY15" fmla="*/ 1916112 h 2793999"/>
                <a:gd name="connsiteX16" fmla="*/ 1050925 w 1604957"/>
                <a:gd name="connsiteY16" fmla="*/ 2259012 h 2793999"/>
                <a:gd name="connsiteX17" fmla="*/ 574675 w 1604957"/>
                <a:gd name="connsiteY17" fmla="*/ 2697162 h 2793999"/>
                <a:gd name="connsiteX0" fmla="*/ 574675 w 1547807"/>
                <a:gd name="connsiteY0" fmla="*/ 2697162 h 2793999"/>
                <a:gd name="connsiteX1" fmla="*/ 155575 w 1547807"/>
                <a:gd name="connsiteY1" fmla="*/ 2763837 h 2793999"/>
                <a:gd name="connsiteX2" fmla="*/ 22225 w 1547807"/>
                <a:gd name="connsiteY2" fmla="*/ 2516187 h 2793999"/>
                <a:gd name="connsiteX3" fmla="*/ 288925 w 1547807"/>
                <a:gd name="connsiteY3" fmla="*/ 1916112 h 2793999"/>
                <a:gd name="connsiteX4" fmla="*/ 460375 w 1547807"/>
                <a:gd name="connsiteY4" fmla="*/ 896937 h 2793999"/>
                <a:gd name="connsiteX5" fmla="*/ 565150 w 1547807"/>
                <a:gd name="connsiteY5" fmla="*/ 230187 h 2793999"/>
                <a:gd name="connsiteX6" fmla="*/ 860425 w 1547807"/>
                <a:gd name="connsiteY6" fmla="*/ 20637 h 2793999"/>
                <a:gd name="connsiteX7" fmla="*/ 1241425 w 1547807"/>
                <a:gd name="connsiteY7" fmla="*/ 106362 h 2793999"/>
                <a:gd name="connsiteX8" fmla="*/ 1250950 w 1547807"/>
                <a:gd name="connsiteY8" fmla="*/ 334962 h 2793999"/>
                <a:gd name="connsiteX9" fmla="*/ 993775 w 1547807"/>
                <a:gd name="connsiteY9" fmla="*/ 373062 h 2793999"/>
                <a:gd name="connsiteX10" fmla="*/ 784225 w 1547807"/>
                <a:gd name="connsiteY10" fmla="*/ 468312 h 2793999"/>
                <a:gd name="connsiteX11" fmla="*/ 784225 w 1547807"/>
                <a:gd name="connsiteY11" fmla="*/ 830262 h 2793999"/>
                <a:gd name="connsiteX12" fmla="*/ 860425 w 1547807"/>
                <a:gd name="connsiteY12" fmla="*/ 1363662 h 2793999"/>
                <a:gd name="connsiteX13" fmla="*/ 1317625 w 1547807"/>
                <a:gd name="connsiteY13" fmla="*/ 1554162 h 2793999"/>
                <a:gd name="connsiteX14" fmla="*/ 1527170 w 1547807"/>
                <a:gd name="connsiteY14" fmla="*/ 1658938 h 2793999"/>
                <a:gd name="connsiteX15" fmla="*/ 1441450 w 1547807"/>
                <a:gd name="connsiteY15" fmla="*/ 1916112 h 2793999"/>
                <a:gd name="connsiteX16" fmla="*/ 1050925 w 1547807"/>
                <a:gd name="connsiteY16" fmla="*/ 2259012 h 2793999"/>
                <a:gd name="connsiteX17" fmla="*/ 574675 w 1547807"/>
                <a:gd name="connsiteY17" fmla="*/ 2697162 h 2793999"/>
                <a:gd name="connsiteX0" fmla="*/ 574675 w 1547807"/>
                <a:gd name="connsiteY0" fmla="*/ 2697162 h 2793999"/>
                <a:gd name="connsiteX1" fmla="*/ 155575 w 1547807"/>
                <a:gd name="connsiteY1" fmla="*/ 2763837 h 2793999"/>
                <a:gd name="connsiteX2" fmla="*/ 22225 w 1547807"/>
                <a:gd name="connsiteY2" fmla="*/ 2516187 h 2793999"/>
                <a:gd name="connsiteX3" fmla="*/ 288925 w 1547807"/>
                <a:gd name="connsiteY3" fmla="*/ 1916112 h 2793999"/>
                <a:gd name="connsiteX4" fmla="*/ 536575 w 1547807"/>
                <a:gd name="connsiteY4" fmla="*/ 896937 h 2793999"/>
                <a:gd name="connsiteX5" fmla="*/ 565150 w 1547807"/>
                <a:gd name="connsiteY5" fmla="*/ 230187 h 2793999"/>
                <a:gd name="connsiteX6" fmla="*/ 860425 w 1547807"/>
                <a:gd name="connsiteY6" fmla="*/ 20637 h 2793999"/>
                <a:gd name="connsiteX7" fmla="*/ 1241425 w 1547807"/>
                <a:gd name="connsiteY7" fmla="*/ 106362 h 2793999"/>
                <a:gd name="connsiteX8" fmla="*/ 1250950 w 1547807"/>
                <a:gd name="connsiteY8" fmla="*/ 334962 h 2793999"/>
                <a:gd name="connsiteX9" fmla="*/ 993775 w 1547807"/>
                <a:gd name="connsiteY9" fmla="*/ 373062 h 2793999"/>
                <a:gd name="connsiteX10" fmla="*/ 784225 w 1547807"/>
                <a:gd name="connsiteY10" fmla="*/ 468312 h 2793999"/>
                <a:gd name="connsiteX11" fmla="*/ 784225 w 1547807"/>
                <a:gd name="connsiteY11" fmla="*/ 830262 h 2793999"/>
                <a:gd name="connsiteX12" fmla="*/ 860425 w 1547807"/>
                <a:gd name="connsiteY12" fmla="*/ 1363662 h 2793999"/>
                <a:gd name="connsiteX13" fmla="*/ 1317625 w 1547807"/>
                <a:gd name="connsiteY13" fmla="*/ 1554162 h 2793999"/>
                <a:gd name="connsiteX14" fmla="*/ 1527170 w 1547807"/>
                <a:gd name="connsiteY14" fmla="*/ 1658938 h 2793999"/>
                <a:gd name="connsiteX15" fmla="*/ 1441450 w 1547807"/>
                <a:gd name="connsiteY15" fmla="*/ 1916112 h 2793999"/>
                <a:gd name="connsiteX16" fmla="*/ 1050925 w 1547807"/>
                <a:gd name="connsiteY16" fmla="*/ 2259012 h 2793999"/>
                <a:gd name="connsiteX17" fmla="*/ 574675 w 1547807"/>
                <a:gd name="connsiteY17" fmla="*/ 2697162 h 2793999"/>
                <a:gd name="connsiteX0" fmla="*/ 585788 w 1558920"/>
                <a:gd name="connsiteY0" fmla="*/ 2697162 h 2793999"/>
                <a:gd name="connsiteX1" fmla="*/ 166688 w 1558920"/>
                <a:gd name="connsiteY1" fmla="*/ 2763837 h 2793999"/>
                <a:gd name="connsiteX2" fmla="*/ 33338 w 1558920"/>
                <a:gd name="connsiteY2" fmla="*/ 2516187 h 2793999"/>
                <a:gd name="connsiteX3" fmla="*/ 366713 w 1558920"/>
                <a:gd name="connsiteY3" fmla="*/ 1916112 h 2793999"/>
                <a:gd name="connsiteX4" fmla="*/ 547688 w 1558920"/>
                <a:gd name="connsiteY4" fmla="*/ 896937 h 2793999"/>
                <a:gd name="connsiteX5" fmla="*/ 576263 w 1558920"/>
                <a:gd name="connsiteY5" fmla="*/ 230187 h 2793999"/>
                <a:gd name="connsiteX6" fmla="*/ 871538 w 1558920"/>
                <a:gd name="connsiteY6" fmla="*/ 20637 h 2793999"/>
                <a:gd name="connsiteX7" fmla="*/ 1252538 w 1558920"/>
                <a:gd name="connsiteY7" fmla="*/ 106362 h 2793999"/>
                <a:gd name="connsiteX8" fmla="*/ 1262063 w 1558920"/>
                <a:gd name="connsiteY8" fmla="*/ 334962 h 2793999"/>
                <a:gd name="connsiteX9" fmla="*/ 1004888 w 1558920"/>
                <a:gd name="connsiteY9" fmla="*/ 373062 h 2793999"/>
                <a:gd name="connsiteX10" fmla="*/ 795338 w 1558920"/>
                <a:gd name="connsiteY10" fmla="*/ 468312 h 2793999"/>
                <a:gd name="connsiteX11" fmla="*/ 795338 w 1558920"/>
                <a:gd name="connsiteY11" fmla="*/ 830262 h 2793999"/>
                <a:gd name="connsiteX12" fmla="*/ 871538 w 1558920"/>
                <a:gd name="connsiteY12" fmla="*/ 1363662 h 2793999"/>
                <a:gd name="connsiteX13" fmla="*/ 1328738 w 1558920"/>
                <a:gd name="connsiteY13" fmla="*/ 1554162 h 2793999"/>
                <a:gd name="connsiteX14" fmla="*/ 1538283 w 1558920"/>
                <a:gd name="connsiteY14" fmla="*/ 1658938 h 2793999"/>
                <a:gd name="connsiteX15" fmla="*/ 1452563 w 1558920"/>
                <a:gd name="connsiteY15" fmla="*/ 1916112 h 2793999"/>
                <a:gd name="connsiteX16" fmla="*/ 1062038 w 1558920"/>
                <a:gd name="connsiteY16" fmla="*/ 2259012 h 2793999"/>
                <a:gd name="connsiteX17" fmla="*/ 585788 w 1558920"/>
                <a:gd name="connsiteY17" fmla="*/ 2697162 h 2793999"/>
                <a:gd name="connsiteX0" fmla="*/ 528638 w 1501770"/>
                <a:gd name="connsiteY0" fmla="*/ 2697162 h 2794000"/>
                <a:gd name="connsiteX1" fmla="*/ 109538 w 1501770"/>
                <a:gd name="connsiteY1" fmla="*/ 2763837 h 2794000"/>
                <a:gd name="connsiteX2" fmla="*/ 33338 w 1501770"/>
                <a:gd name="connsiteY2" fmla="*/ 2516187 h 2794000"/>
                <a:gd name="connsiteX3" fmla="*/ 309563 w 1501770"/>
                <a:gd name="connsiteY3" fmla="*/ 1916112 h 2794000"/>
                <a:gd name="connsiteX4" fmla="*/ 490538 w 1501770"/>
                <a:gd name="connsiteY4" fmla="*/ 896937 h 2794000"/>
                <a:gd name="connsiteX5" fmla="*/ 519113 w 1501770"/>
                <a:gd name="connsiteY5" fmla="*/ 230187 h 2794000"/>
                <a:gd name="connsiteX6" fmla="*/ 814388 w 1501770"/>
                <a:gd name="connsiteY6" fmla="*/ 20637 h 2794000"/>
                <a:gd name="connsiteX7" fmla="*/ 1195388 w 1501770"/>
                <a:gd name="connsiteY7" fmla="*/ 106362 h 2794000"/>
                <a:gd name="connsiteX8" fmla="*/ 1204913 w 1501770"/>
                <a:gd name="connsiteY8" fmla="*/ 334962 h 2794000"/>
                <a:gd name="connsiteX9" fmla="*/ 947738 w 1501770"/>
                <a:gd name="connsiteY9" fmla="*/ 373062 h 2794000"/>
                <a:gd name="connsiteX10" fmla="*/ 738188 w 1501770"/>
                <a:gd name="connsiteY10" fmla="*/ 468312 h 2794000"/>
                <a:gd name="connsiteX11" fmla="*/ 738188 w 1501770"/>
                <a:gd name="connsiteY11" fmla="*/ 830262 h 2794000"/>
                <a:gd name="connsiteX12" fmla="*/ 814388 w 1501770"/>
                <a:gd name="connsiteY12" fmla="*/ 1363662 h 2794000"/>
                <a:gd name="connsiteX13" fmla="*/ 1271588 w 1501770"/>
                <a:gd name="connsiteY13" fmla="*/ 1554162 h 2794000"/>
                <a:gd name="connsiteX14" fmla="*/ 1481133 w 1501770"/>
                <a:gd name="connsiteY14" fmla="*/ 1658938 h 2794000"/>
                <a:gd name="connsiteX15" fmla="*/ 1395413 w 1501770"/>
                <a:gd name="connsiteY15" fmla="*/ 1916112 h 2794000"/>
                <a:gd name="connsiteX16" fmla="*/ 1004888 w 1501770"/>
                <a:gd name="connsiteY16" fmla="*/ 2259012 h 2794000"/>
                <a:gd name="connsiteX17" fmla="*/ 528638 w 1501770"/>
                <a:gd name="connsiteY17" fmla="*/ 2697162 h 2794000"/>
                <a:gd name="connsiteX0" fmla="*/ 528637 w 1501769"/>
                <a:gd name="connsiteY0" fmla="*/ 2697162 h 2771774"/>
                <a:gd name="connsiteX1" fmla="*/ 109537 w 1501769"/>
                <a:gd name="connsiteY1" fmla="*/ 2706687 h 2771774"/>
                <a:gd name="connsiteX2" fmla="*/ 33337 w 1501769"/>
                <a:gd name="connsiteY2" fmla="*/ 2516187 h 2771774"/>
                <a:gd name="connsiteX3" fmla="*/ 309562 w 1501769"/>
                <a:gd name="connsiteY3" fmla="*/ 1916112 h 2771774"/>
                <a:gd name="connsiteX4" fmla="*/ 490537 w 1501769"/>
                <a:gd name="connsiteY4" fmla="*/ 896937 h 2771774"/>
                <a:gd name="connsiteX5" fmla="*/ 519112 w 1501769"/>
                <a:gd name="connsiteY5" fmla="*/ 230187 h 2771774"/>
                <a:gd name="connsiteX6" fmla="*/ 814387 w 1501769"/>
                <a:gd name="connsiteY6" fmla="*/ 20637 h 2771774"/>
                <a:gd name="connsiteX7" fmla="*/ 1195387 w 1501769"/>
                <a:gd name="connsiteY7" fmla="*/ 106362 h 2771774"/>
                <a:gd name="connsiteX8" fmla="*/ 1204912 w 1501769"/>
                <a:gd name="connsiteY8" fmla="*/ 334962 h 2771774"/>
                <a:gd name="connsiteX9" fmla="*/ 947737 w 1501769"/>
                <a:gd name="connsiteY9" fmla="*/ 373062 h 2771774"/>
                <a:gd name="connsiteX10" fmla="*/ 738187 w 1501769"/>
                <a:gd name="connsiteY10" fmla="*/ 468312 h 2771774"/>
                <a:gd name="connsiteX11" fmla="*/ 738187 w 1501769"/>
                <a:gd name="connsiteY11" fmla="*/ 830262 h 2771774"/>
                <a:gd name="connsiteX12" fmla="*/ 814387 w 1501769"/>
                <a:gd name="connsiteY12" fmla="*/ 1363662 h 2771774"/>
                <a:gd name="connsiteX13" fmla="*/ 1271587 w 1501769"/>
                <a:gd name="connsiteY13" fmla="*/ 1554162 h 2771774"/>
                <a:gd name="connsiteX14" fmla="*/ 1481132 w 1501769"/>
                <a:gd name="connsiteY14" fmla="*/ 1658938 h 2771774"/>
                <a:gd name="connsiteX15" fmla="*/ 1395412 w 1501769"/>
                <a:gd name="connsiteY15" fmla="*/ 1916112 h 2771774"/>
                <a:gd name="connsiteX16" fmla="*/ 1004887 w 1501769"/>
                <a:gd name="connsiteY16" fmla="*/ 2259012 h 2771774"/>
                <a:gd name="connsiteX17" fmla="*/ 528637 w 1501769"/>
                <a:gd name="connsiteY17" fmla="*/ 2697162 h 2771774"/>
                <a:gd name="connsiteX0" fmla="*/ 528637 w 1501769"/>
                <a:gd name="connsiteY0" fmla="*/ 2635249 h 2726531"/>
                <a:gd name="connsiteX1" fmla="*/ 109537 w 1501769"/>
                <a:gd name="connsiteY1" fmla="*/ 2706687 h 2726531"/>
                <a:gd name="connsiteX2" fmla="*/ 33337 w 1501769"/>
                <a:gd name="connsiteY2" fmla="*/ 2516187 h 2726531"/>
                <a:gd name="connsiteX3" fmla="*/ 309562 w 1501769"/>
                <a:gd name="connsiteY3" fmla="*/ 1916112 h 2726531"/>
                <a:gd name="connsiteX4" fmla="*/ 490537 w 1501769"/>
                <a:gd name="connsiteY4" fmla="*/ 896937 h 2726531"/>
                <a:gd name="connsiteX5" fmla="*/ 519112 w 1501769"/>
                <a:gd name="connsiteY5" fmla="*/ 230187 h 2726531"/>
                <a:gd name="connsiteX6" fmla="*/ 814387 w 1501769"/>
                <a:gd name="connsiteY6" fmla="*/ 20637 h 2726531"/>
                <a:gd name="connsiteX7" fmla="*/ 1195387 w 1501769"/>
                <a:gd name="connsiteY7" fmla="*/ 106362 h 2726531"/>
                <a:gd name="connsiteX8" fmla="*/ 1204912 w 1501769"/>
                <a:gd name="connsiteY8" fmla="*/ 334962 h 2726531"/>
                <a:gd name="connsiteX9" fmla="*/ 947737 w 1501769"/>
                <a:gd name="connsiteY9" fmla="*/ 373062 h 2726531"/>
                <a:gd name="connsiteX10" fmla="*/ 738187 w 1501769"/>
                <a:gd name="connsiteY10" fmla="*/ 468312 h 2726531"/>
                <a:gd name="connsiteX11" fmla="*/ 738187 w 1501769"/>
                <a:gd name="connsiteY11" fmla="*/ 830262 h 2726531"/>
                <a:gd name="connsiteX12" fmla="*/ 814387 w 1501769"/>
                <a:gd name="connsiteY12" fmla="*/ 1363662 h 2726531"/>
                <a:gd name="connsiteX13" fmla="*/ 1271587 w 1501769"/>
                <a:gd name="connsiteY13" fmla="*/ 1554162 h 2726531"/>
                <a:gd name="connsiteX14" fmla="*/ 1481132 w 1501769"/>
                <a:gd name="connsiteY14" fmla="*/ 1658938 h 2726531"/>
                <a:gd name="connsiteX15" fmla="*/ 1395412 w 1501769"/>
                <a:gd name="connsiteY15" fmla="*/ 1916112 h 2726531"/>
                <a:gd name="connsiteX16" fmla="*/ 1004887 w 1501769"/>
                <a:gd name="connsiteY16" fmla="*/ 2259012 h 2726531"/>
                <a:gd name="connsiteX17" fmla="*/ 528637 w 1501769"/>
                <a:gd name="connsiteY17" fmla="*/ 2635249 h 2726531"/>
                <a:gd name="connsiteX0" fmla="*/ 528637 w 1501769"/>
                <a:gd name="connsiteY0" fmla="*/ 2635249 h 2726531"/>
                <a:gd name="connsiteX1" fmla="*/ 109537 w 1501769"/>
                <a:gd name="connsiteY1" fmla="*/ 2706687 h 2726531"/>
                <a:gd name="connsiteX2" fmla="*/ 33337 w 1501769"/>
                <a:gd name="connsiteY2" fmla="*/ 2516187 h 2726531"/>
                <a:gd name="connsiteX3" fmla="*/ 309562 w 1501769"/>
                <a:gd name="connsiteY3" fmla="*/ 1916112 h 2726531"/>
                <a:gd name="connsiteX4" fmla="*/ 490537 w 1501769"/>
                <a:gd name="connsiteY4" fmla="*/ 896937 h 2726531"/>
                <a:gd name="connsiteX5" fmla="*/ 519112 w 1501769"/>
                <a:gd name="connsiteY5" fmla="*/ 230187 h 2726531"/>
                <a:gd name="connsiteX6" fmla="*/ 814387 w 1501769"/>
                <a:gd name="connsiteY6" fmla="*/ 20637 h 2726531"/>
                <a:gd name="connsiteX7" fmla="*/ 1195387 w 1501769"/>
                <a:gd name="connsiteY7" fmla="*/ 106362 h 2726531"/>
                <a:gd name="connsiteX8" fmla="*/ 1204912 w 1501769"/>
                <a:gd name="connsiteY8" fmla="*/ 334962 h 2726531"/>
                <a:gd name="connsiteX9" fmla="*/ 947737 w 1501769"/>
                <a:gd name="connsiteY9" fmla="*/ 373062 h 2726531"/>
                <a:gd name="connsiteX10" fmla="*/ 800100 w 1501769"/>
                <a:gd name="connsiteY10" fmla="*/ 468312 h 2726531"/>
                <a:gd name="connsiteX11" fmla="*/ 738187 w 1501769"/>
                <a:gd name="connsiteY11" fmla="*/ 830262 h 2726531"/>
                <a:gd name="connsiteX12" fmla="*/ 814387 w 1501769"/>
                <a:gd name="connsiteY12" fmla="*/ 1363662 h 2726531"/>
                <a:gd name="connsiteX13" fmla="*/ 1271587 w 1501769"/>
                <a:gd name="connsiteY13" fmla="*/ 1554162 h 2726531"/>
                <a:gd name="connsiteX14" fmla="*/ 1481132 w 1501769"/>
                <a:gd name="connsiteY14" fmla="*/ 1658938 h 2726531"/>
                <a:gd name="connsiteX15" fmla="*/ 1395412 w 1501769"/>
                <a:gd name="connsiteY15" fmla="*/ 1916112 h 2726531"/>
                <a:gd name="connsiteX16" fmla="*/ 1004887 w 1501769"/>
                <a:gd name="connsiteY16" fmla="*/ 2259012 h 2726531"/>
                <a:gd name="connsiteX17" fmla="*/ 528637 w 1501769"/>
                <a:gd name="connsiteY17" fmla="*/ 2635249 h 2726531"/>
                <a:gd name="connsiteX0" fmla="*/ 528637 w 1501769"/>
                <a:gd name="connsiteY0" fmla="*/ 2635249 h 2726531"/>
                <a:gd name="connsiteX1" fmla="*/ 109537 w 1501769"/>
                <a:gd name="connsiteY1" fmla="*/ 2706687 h 2726531"/>
                <a:gd name="connsiteX2" fmla="*/ 33337 w 1501769"/>
                <a:gd name="connsiteY2" fmla="*/ 2516187 h 2726531"/>
                <a:gd name="connsiteX3" fmla="*/ 309562 w 1501769"/>
                <a:gd name="connsiteY3" fmla="*/ 1916112 h 2726531"/>
                <a:gd name="connsiteX4" fmla="*/ 490537 w 1501769"/>
                <a:gd name="connsiteY4" fmla="*/ 896937 h 2726531"/>
                <a:gd name="connsiteX5" fmla="*/ 519112 w 1501769"/>
                <a:gd name="connsiteY5" fmla="*/ 230187 h 2726531"/>
                <a:gd name="connsiteX6" fmla="*/ 814387 w 1501769"/>
                <a:gd name="connsiteY6" fmla="*/ 20637 h 2726531"/>
                <a:gd name="connsiteX7" fmla="*/ 1195387 w 1501769"/>
                <a:gd name="connsiteY7" fmla="*/ 106362 h 2726531"/>
                <a:gd name="connsiteX8" fmla="*/ 1204912 w 1501769"/>
                <a:gd name="connsiteY8" fmla="*/ 334962 h 2726531"/>
                <a:gd name="connsiteX9" fmla="*/ 947737 w 1501769"/>
                <a:gd name="connsiteY9" fmla="*/ 373062 h 2726531"/>
                <a:gd name="connsiteX10" fmla="*/ 800100 w 1501769"/>
                <a:gd name="connsiteY10" fmla="*/ 468312 h 2726531"/>
                <a:gd name="connsiteX11" fmla="*/ 738187 w 1501769"/>
                <a:gd name="connsiteY11" fmla="*/ 830262 h 2726531"/>
                <a:gd name="connsiteX12" fmla="*/ 814387 w 1501769"/>
                <a:gd name="connsiteY12" fmla="*/ 1363662 h 2726531"/>
                <a:gd name="connsiteX13" fmla="*/ 1271587 w 1501769"/>
                <a:gd name="connsiteY13" fmla="*/ 1554162 h 2726531"/>
                <a:gd name="connsiteX14" fmla="*/ 1481132 w 1501769"/>
                <a:gd name="connsiteY14" fmla="*/ 1658938 h 2726531"/>
                <a:gd name="connsiteX15" fmla="*/ 1395412 w 1501769"/>
                <a:gd name="connsiteY15" fmla="*/ 1916112 h 2726531"/>
                <a:gd name="connsiteX16" fmla="*/ 1004887 w 1501769"/>
                <a:gd name="connsiteY16" fmla="*/ 2259012 h 2726531"/>
                <a:gd name="connsiteX17" fmla="*/ 528637 w 1501769"/>
                <a:gd name="connsiteY17" fmla="*/ 2635249 h 2726531"/>
                <a:gd name="connsiteX0" fmla="*/ 528637 w 1501769"/>
                <a:gd name="connsiteY0" fmla="*/ 2635249 h 2726531"/>
                <a:gd name="connsiteX1" fmla="*/ 109537 w 1501769"/>
                <a:gd name="connsiteY1" fmla="*/ 2706687 h 2726531"/>
                <a:gd name="connsiteX2" fmla="*/ 33337 w 1501769"/>
                <a:gd name="connsiteY2" fmla="*/ 2516187 h 2726531"/>
                <a:gd name="connsiteX3" fmla="*/ 309562 w 1501769"/>
                <a:gd name="connsiteY3" fmla="*/ 1916112 h 2726531"/>
                <a:gd name="connsiteX4" fmla="*/ 490537 w 1501769"/>
                <a:gd name="connsiteY4" fmla="*/ 896937 h 2726531"/>
                <a:gd name="connsiteX5" fmla="*/ 519112 w 1501769"/>
                <a:gd name="connsiteY5" fmla="*/ 230187 h 2726531"/>
                <a:gd name="connsiteX6" fmla="*/ 814387 w 1501769"/>
                <a:gd name="connsiteY6" fmla="*/ 20637 h 2726531"/>
                <a:gd name="connsiteX7" fmla="*/ 1195387 w 1501769"/>
                <a:gd name="connsiteY7" fmla="*/ 106362 h 2726531"/>
                <a:gd name="connsiteX8" fmla="*/ 1204912 w 1501769"/>
                <a:gd name="connsiteY8" fmla="*/ 334962 h 2726531"/>
                <a:gd name="connsiteX9" fmla="*/ 947737 w 1501769"/>
                <a:gd name="connsiteY9" fmla="*/ 373062 h 2726531"/>
                <a:gd name="connsiteX10" fmla="*/ 800100 w 1501769"/>
                <a:gd name="connsiteY10" fmla="*/ 468312 h 2726531"/>
                <a:gd name="connsiteX11" fmla="*/ 795337 w 1501769"/>
                <a:gd name="connsiteY11" fmla="*/ 830262 h 2726531"/>
                <a:gd name="connsiteX12" fmla="*/ 814387 w 1501769"/>
                <a:gd name="connsiteY12" fmla="*/ 1363662 h 2726531"/>
                <a:gd name="connsiteX13" fmla="*/ 1271587 w 1501769"/>
                <a:gd name="connsiteY13" fmla="*/ 1554162 h 2726531"/>
                <a:gd name="connsiteX14" fmla="*/ 1481132 w 1501769"/>
                <a:gd name="connsiteY14" fmla="*/ 1658938 h 2726531"/>
                <a:gd name="connsiteX15" fmla="*/ 1395412 w 1501769"/>
                <a:gd name="connsiteY15" fmla="*/ 1916112 h 2726531"/>
                <a:gd name="connsiteX16" fmla="*/ 1004887 w 1501769"/>
                <a:gd name="connsiteY16" fmla="*/ 2259012 h 2726531"/>
                <a:gd name="connsiteX17" fmla="*/ 528637 w 1501769"/>
                <a:gd name="connsiteY17" fmla="*/ 2635249 h 2726531"/>
                <a:gd name="connsiteX0" fmla="*/ 528637 w 1501769"/>
                <a:gd name="connsiteY0" fmla="*/ 2635249 h 2726531"/>
                <a:gd name="connsiteX1" fmla="*/ 109537 w 1501769"/>
                <a:gd name="connsiteY1" fmla="*/ 2706687 h 2726531"/>
                <a:gd name="connsiteX2" fmla="*/ 33337 w 1501769"/>
                <a:gd name="connsiteY2" fmla="*/ 2516187 h 2726531"/>
                <a:gd name="connsiteX3" fmla="*/ 309562 w 1501769"/>
                <a:gd name="connsiteY3" fmla="*/ 1916112 h 2726531"/>
                <a:gd name="connsiteX4" fmla="*/ 490537 w 1501769"/>
                <a:gd name="connsiteY4" fmla="*/ 896937 h 2726531"/>
                <a:gd name="connsiteX5" fmla="*/ 519112 w 1501769"/>
                <a:gd name="connsiteY5" fmla="*/ 230187 h 2726531"/>
                <a:gd name="connsiteX6" fmla="*/ 814387 w 1501769"/>
                <a:gd name="connsiteY6" fmla="*/ 20637 h 2726531"/>
                <a:gd name="connsiteX7" fmla="*/ 1195387 w 1501769"/>
                <a:gd name="connsiteY7" fmla="*/ 106362 h 2726531"/>
                <a:gd name="connsiteX8" fmla="*/ 1204912 w 1501769"/>
                <a:gd name="connsiteY8" fmla="*/ 334962 h 2726531"/>
                <a:gd name="connsiteX9" fmla="*/ 947737 w 1501769"/>
                <a:gd name="connsiteY9" fmla="*/ 373062 h 2726531"/>
                <a:gd name="connsiteX10" fmla="*/ 800100 w 1501769"/>
                <a:gd name="connsiteY10" fmla="*/ 468312 h 2726531"/>
                <a:gd name="connsiteX11" fmla="*/ 795337 w 1501769"/>
                <a:gd name="connsiteY11" fmla="*/ 830262 h 2726531"/>
                <a:gd name="connsiteX12" fmla="*/ 881062 w 1501769"/>
                <a:gd name="connsiteY12" fmla="*/ 1363662 h 2726531"/>
                <a:gd name="connsiteX13" fmla="*/ 1271587 w 1501769"/>
                <a:gd name="connsiteY13" fmla="*/ 1554162 h 2726531"/>
                <a:gd name="connsiteX14" fmla="*/ 1481132 w 1501769"/>
                <a:gd name="connsiteY14" fmla="*/ 1658938 h 2726531"/>
                <a:gd name="connsiteX15" fmla="*/ 1395412 w 1501769"/>
                <a:gd name="connsiteY15" fmla="*/ 1916112 h 2726531"/>
                <a:gd name="connsiteX16" fmla="*/ 1004887 w 1501769"/>
                <a:gd name="connsiteY16" fmla="*/ 2259012 h 2726531"/>
                <a:gd name="connsiteX17" fmla="*/ 528637 w 1501769"/>
                <a:gd name="connsiteY17" fmla="*/ 2635249 h 2726531"/>
                <a:gd name="connsiteX0" fmla="*/ 528637 w 1501769"/>
                <a:gd name="connsiteY0" fmla="*/ 2635249 h 2740818"/>
                <a:gd name="connsiteX1" fmla="*/ 109537 w 1501769"/>
                <a:gd name="connsiteY1" fmla="*/ 2706687 h 2740818"/>
                <a:gd name="connsiteX2" fmla="*/ 33337 w 1501769"/>
                <a:gd name="connsiteY2" fmla="*/ 2430462 h 2740818"/>
                <a:gd name="connsiteX3" fmla="*/ 309562 w 1501769"/>
                <a:gd name="connsiteY3" fmla="*/ 1916112 h 2740818"/>
                <a:gd name="connsiteX4" fmla="*/ 490537 w 1501769"/>
                <a:gd name="connsiteY4" fmla="*/ 896937 h 2740818"/>
                <a:gd name="connsiteX5" fmla="*/ 519112 w 1501769"/>
                <a:gd name="connsiteY5" fmla="*/ 230187 h 2740818"/>
                <a:gd name="connsiteX6" fmla="*/ 814387 w 1501769"/>
                <a:gd name="connsiteY6" fmla="*/ 20637 h 2740818"/>
                <a:gd name="connsiteX7" fmla="*/ 1195387 w 1501769"/>
                <a:gd name="connsiteY7" fmla="*/ 106362 h 2740818"/>
                <a:gd name="connsiteX8" fmla="*/ 1204912 w 1501769"/>
                <a:gd name="connsiteY8" fmla="*/ 334962 h 2740818"/>
                <a:gd name="connsiteX9" fmla="*/ 947737 w 1501769"/>
                <a:gd name="connsiteY9" fmla="*/ 373062 h 2740818"/>
                <a:gd name="connsiteX10" fmla="*/ 800100 w 1501769"/>
                <a:gd name="connsiteY10" fmla="*/ 468312 h 2740818"/>
                <a:gd name="connsiteX11" fmla="*/ 795337 w 1501769"/>
                <a:gd name="connsiteY11" fmla="*/ 830262 h 2740818"/>
                <a:gd name="connsiteX12" fmla="*/ 881062 w 1501769"/>
                <a:gd name="connsiteY12" fmla="*/ 1363662 h 2740818"/>
                <a:gd name="connsiteX13" fmla="*/ 1271587 w 1501769"/>
                <a:gd name="connsiteY13" fmla="*/ 1554162 h 2740818"/>
                <a:gd name="connsiteX14" fmla="*/ 1481132 w 1501769"/>
                <a:gd name="connsiteY14" fmla="*/ 1658938 h 2740818"/>
                <a:gd name="connsiteX15" fmla="*/ 1395412 w 1501769"/>
                <a:gd name="connsiteY15" fmla="*/ 1916112 h 2740818"/>
                <a:gd name="connsiteX16" fmla="*/ 1004887 w 1501769"/>
                <a:gd name="connsiteY16" fmla="*/ 2259012 h 2740818"/>
                <a:gd name="connsiteX17" fmla="*/ 528637 w 1501769"/>
                <a:gd name="connsiteY17" fmla="*/ 2635249 h 2740818"/>
                <a:gd name="connsiteX0" fmla="*/ 528637 w 1501769"/>
                <a:gd name="connsiteY0" fmla="*/ 2635249 h 2699543"/>
                <a:gd name="connsiteX1" fmla="*/ 109537 w 1501769"/>
                <a:gd name="connsiteY1" fmla="*/ 2644775 h 2699543"/>
                <a:gd name="connsiteX2" fmla="*/ 33337 w 1501769"/>
                <a:gd name="connsiteY2" fmla="*/ 2430462 h 2699543"/>
                <a:gd name="connsiteX3" fmla="*/ 309562 w 1501769"/>
                <a:gd name="connsiteY3" fmla="*/ 1916112 h 2699543"/>
                <a:gd name="connsiteX4" fmla="*/ 490537 w 1501769"/>
                <a:gd name="connsiteY4" fmla="*/ 896937 h 2699543"/>
                <a:gd name="connsiteX5" fmla="*/ 519112 w 1501769"/>
                <a:gd name="connsiteY5" fmla="*/ 230187 h 2699543"/>
                <a:gd name="connsiteX6" fmla="*/ 814387 w 1501769"/>
                <a:gd name="connsiteY6" fmla="*/ 20637 h 2699543"/>
                <a:gd name="connsiteX7" fmla="*/ 1195387 w 1501769"/>
                <a:gd name="connsiteY7" fmla="*/ 106362 h 2699543"/>
                <a:gd name="connsiteX8" fmla="*/ 1204912 w 1501769"/>
                <a:gd name="connsiteY8" fmla="*/ 334962 h 2699543"/>
                <a:gd name="connsiteX9" fmla="*/ 947737 w 1501769"/>
                <a:gd name="connsiteY9" fmla="*/ 373062 h 2699543"/>
                <a:gd name="connsiteX10" fmla="*/ 800100 w 1501769"/>
                <a:gd name="connsiteY10" fmla="*/ 468312 h 2699543"/>
                <a:gd name="connsiteX11" fmla="*/ 795337 w 1501769"/>
                <a:gd name="connsiteY11" fmla="*/ 830262 h 2699543"/>
                <a:gd name="connsiteX12" fmla="*/ 881062 w 1501769"/>
                <a:gd name="connsiteY12" fmla="*/ 1363662 h 2699543"/>
                <a:gd name="connsiteX13" fmla="*/ 1271587 w 1501769"/>
                <a:gd name="connsiteY13" fmla="*/ 1554162 h 2699543"/>
                <a:gd name="connsiteX14" fmla="*/ 1481132 w 1501769"/>
                <a:gd name="connsiteY14" fmla="*/ 1658938 h 2699543"/>
                <a:gd name="connsiteX15" fmla="*/ 1395412 w 1501769"/>
                <a:gd name="connsiteY15" fmla="*/ 1916112 h 2699543"/>
                <a:gd name="connsiteX16" fmla="*/ 1004887 w 1501769"/>
                <a:gd name="connsiteY16" fmla="*/ 2259012 h 2699543"/>
                <a:gd name="connsiteX17" fmla="*/ 528637 w 1501769"/>
                <a:gd name="connsiteY17" fmla="*/ 2635249 h 2699543"/>
                <a:gd name="connsiteX0" fmla="*/ 528637 w 1501769"/>
                <a:gd name="connsiteY0" fmla="*/ 2635249 h 2699543"/>
                <a:gd name="connsiteX1" fmla="*/ 109537 w 1501769"/>
                <a:gd name="connsiteY1" fmla="*/ 2644775 h 2699543"/>
                <a:gd name="connsiteX2" fmla="*/ 33337 w 1501769"/>
                <a:gd name="connsiteY2" fmla="*/ 2430462 h 2699543"/>
                <a:gd name="connsiteX3" fmla="*/ 309562 w 1501769"/>
                <a:gd name="connsiteY3" fmla="*/ 1916112 h 2699543"/>
                <a:gd name="connsiteX4" fmla="*/ 490537 w 1501769"/>
                <a:gd name="connsiteY4" fmla="*/ 896937 h 2699543"/>
                <a:gd name="connsiteX5" fmla="*/ 519112 w 1501769"/>
                <a:gd name="connsiteY5" fmla="*/ 230187 h 2699543"/>
                <a:gd name="connsiteX6" fmla="*/ 814387 w 1501769"/>
                <a:gd name="connsiteY6" fmla="*/ 20637 h 2699543"/>
                <a:gd name="connsiteX7" fmla="*/ 1195387 w 1501769"/>
                <a:gd name="connsiteY7" fmla="*/ 106362 h 2699543"/>
                <a:gd name="connsiteX8" fmla="*/ 1204912 w 1501769"/>
                <a:gd name="connsiteY8" fmla="*/ 334962 h 2699543"/>
                <a:gd name="connsiteX9" fmla="*/ 947737 w 1501769"/>
                <a:gd name="connsiteY9" fmla="*/ 373062 h 2699543"/>
                <a:gd name="connsiteX10" fmla="*/ 800100 w 1501769"/>
                <a:gd name="connsiteY10" fmla="*/ 468312 h 2699543"/>
                <a:gd name="connsiteX11" fmla="*/ 795337 w 1501769"/>
                <a:gd name="connsiteY11" fmla="*/ 830262 h 2699543"/>
                <a:gd name="connsiteX12" fmla="*/ 881062 w 1501769"/>
                <a:gd name="connsiteY12" fmla="*/ 1363662 h 2699543"/>
                <a:gd name="connsiteX13" fmla="*/ 1271587 w 1501769"/>
                <a:gd name="connsiteY13" fmla="*/ 1554162 h 2699543"/>
                <a:gd name="connsiteX14" fmla="*/ 1481132 w 1501769"/>
                <a:gd name="connsiteY14" fmla="*/ 1658938 h 2699543"/>
                <a:gd name="connsiteX15" fmla="*/ 1395412 w 1501769"/>
                <a:gd name="connsiteY15" fmla="*/ 1916112 h 2699543"/>
                <a:gd name="connsiteX16" fmla="*/ 1004887 w 1501769"/>
                <a:gd name="connsiteY16" fmla="*/ 2259012 h 2699543"/>
                <a:gd name="connsiteX17" fmla="*/ 528637 w 1501769"/>
                <a:gd name="connsiteY17" fmla="*/ 2635249 h 2699543"/>
                <a:gd name="connsiteX0" fmla="*/ 528637 w 1501769"/>
                <a:gd name="connsiteY0" fmla="*/ 2635249 h 2699543"/>
                <a:gd name="connsiteX1" fmla="*/ 109537 w 1501769"/>
                <a:gd name="connsiteY1" fmla="*/ 2644775 h 2699543"/>
                <a:gd name="connsiteX2" fmla="*/ 33337 w 1501769"/>
                <a:gd name="connsiteY2" fmla="*/ 2430462 h 2699543"/>
                <a:gd name="connsiteX3" fmla="*/ 309562 w 1501769"/>
                <a:gd name="connsiteY3" fmla="*/ 1916112 h 2699543"/>
                <a:gd name="connsiteX4" fmla="*/ 490537 w 1501769"/>
                <a:gd name="connsiteY4" fmla="*/ 896937 h 2699543"/>
                <a:gd name="connsiteX5" fmla="*/ 519112 w 1501769"/>
                <a:gd name="connsiteY5" fmla="*/ 230187 h 2699543"/>
                <a:gd name="connsiteX6" fmla="*/ 814387 w 1501769"/>
                <a:gd name="connsiteY6" fmla="*/ 20637 h 2699543"/>
                <a:gd name="connsiteX7" fmla="*/ 1195387 w 1501769"/>
                <a:gd name="connsiteY7" fmla="*/ 106362 h 2699543"/>
                <a:gd name="connsiteX8" fmla="*/ 1204912 w 1501769"/>
                <a:gd name="connsiteY8" fmla="*/ 334962 h 2699543"/>
                <a:gd name="connsiteX9" fmla="*/ 947737 w 1501769"/>
                <a:gd name="connsiteY9" fmla="*/ 373062 h 2699543"/>
                <a:gd name="connsiteX10" fmla="*/ 800100 w 1501769"/>
                <a:gd name="connsiteY10" fmla="*/ 468312 h 2699543"/>
                <a:gd name="connsiteX11" fmla="*/ 795337 w 1501769"/>
                <a:gd name="connsiteY11" fmla="*/ 830262 h 2699543"/>
                <a:gd name="connsiteX12" fmla="*/ 881062 w 1501769"/>
                <a:gd name="connsiteY12" fmla="*/ 1363662 h 2699543"/>
                <a:gd name="connsiteX13" fmla="*/ 1271587 w 1501769"/>
                <a:gd name="connsiteY13" fmla="*/ 1554162 h 2699543"/>
                <a:gd name="connsiteX14" fmla="*/ 1481132 w 1501769"/>
                <a:gd name="connsiteY14" fmla="*/ 1658938 h 2699543"/>
                <a:gd name="connsiteX15" fmla="*/ 1395412 w 1501769"/>
                <a:gd name="connsiteY15" fmla="*/ 1916112 h 2699543"/>
                <a:gd name="connsiteX16" fmla="*/ 1004887 w 1501769"/>
                <a:gd name="connsiteY16" fmla="*/ 2259012 h 2699543"/>
                <a:gd name="connsiteX17" fmla="*/ 528637 w 1501769"/>
                <a:gd name="connsiteY17" fmla="*/ 2635249 h 2699543"/>
                <a:gd name="connsiteX0" fmla="*/ 528637 w 1501769"/>
                <a:gd name="connsiteY0" fmla="*/ 2635249 h 2699543"/>
                <a:gd name="connsiteX1" fmla="*/ 109537 w 1501769"/>
                <a:gd name="connsiteY1" fmla="*/ 2644775 h 2699543"/>
                <a:gd name="connsiteX2" fmla="*/ 33337 w 1501769"/>
                <a:gd name="connsiteY2" fmla="*/ 2430462 h 2699543"/>
                <a:gd name="connsiteX3" fmla="*/ 309562 w 1501769"/>
                <a:gd name="connsiteY3" fmla="*/ 1916112 h 2699543"/>
                <a:gd name="connsiteX4" fmla="*/ 547687 w 1501769"/>
                <a:gd name="connsiteY4" fmla="*/ 1025524 h 2699543"/>
                <a:gd name="connsiteX5" fmla="*/ 519112 w 1501769"/>
                <a:gd name="connsiteY5" fmla="*/ 230187 h 2699543"/>
                <a:gd name="connsiteX6" fmla="*/ 814387 w 1501769"/>
                <a:gd name="connsiteY6" fmla="*/ 20637 h 2699543"/>
                <a:gd name="connsiteX7" fmla="*/ 1195387 w 1501769"/>
                <a:gd name="connsiteY7" fmla="*/ 106362 h 2699543"/>
                <a:gd name="connsiteX8" fmla="*/ 1204912 w 1501769"/>
                <a:gd name="connsiteY8" fmla="*/ 334962 h 2699543"/>
                <a:gd name="connsiteX9" fmla="*/ 947737 w 1501769"/>
                <a:gd name="connsiteY9" fmla="*/ 373062 h 2699543"/>
                <a:gd name="connsiteX10" fmla="*/ 800100 w 1501769"/>
                <a:gd name="connsiteY10" fmla="*/ 468312 h 2699543"/>
                <a:gd name="connsiteX11" fmla="*/ 795337 w 1501769"/>
                <a:gd name="connsiteY11" fmla="*/ 830262 h 2699543"/>
                <a:gd name="connsiteX12" fmla="*/ 881062 w 1501769"/>
                <a:gd name="connsiteY12" fmla="*/ 1363662 h 2699543"/>
                <a:gd name="connsiteX13" fmla="*/ 1271587 w 1501769"/>
                <a:gd name="connsiteY13" fmla="*/ 1554162 h 2699543"/>
                <a:gd name="connsiteX14" fmla="*/ 1481132 w 1501769"/>
                <a:gd name="connsiteY14" fmla="*/ 1658938 h 2699543"/>
                <a:gd name="connsiteX15" fmla="*/ 1395412 w 1501769"/>
                <a:gd name="connsiteY15" fmla="*/ 1916112 h 2699543"/>
                <a:gd name="connsiteX16" fmla="*/ 1004887 w 1501769"/>
                <a:gd name="connsiteY16" fmla="*/ 2259012 h 2699543"/>
                <a:gd name="connsiteX17" fmla="*/ 528637 w 1501769"/>
                <a:gd name="connsiteY17" fmla="*/ 2635249 h 2699543"/>
                <a:gd name="connsiteX0" fmla="*/ 528637 w 1501769"/>
                <a:gd name="connsiteY0" fmla="*/ 2635249 h 2699543"/>
                <a:gd name="connsiteX1" fmla="*/ 109537 w 1501769"/>
                <a:gd name="connsiteY1" fmla="*/ 2644775 h 2699543"/>
                <a:gd name="connsiteX2" fmla="*/ 33337 w 1501769"/>
                <a:gd name="connsiteY2" fmla="*/ 2430462 h 2699543"/>
                <a:gd name="connsiteX3" fmla="*/ 309562 w 1501769"/>
                <a:gd name="connsiteY3" fmla="*/ 1916112 h 2699543"/>
                <a:gd name="connsiteX4" fmla="*/ 547687 w 1501769"/>
                <a:gd name="connsiteY4" fmla="*/ 1025524 h 2699543"/>
                <a:gd name="connsiteX5" fmla="*/ 590549 w 1501769"/>
                <a:gd name="connsiteY5" fmla="*/ 230187 h 2699543"/>
                <a:gd name="connsiteX6" fmla="*/ 814387 w 1501769"/>
                <a:gd name="connsiteY6" fmla="*/ 20637 h 2699543"/>
                <a:gd name="connsiteX7" fmla="*/ 1195387 w 1501769"/>
                <a:gd name="connsiteY7" fmla="*/ 106362 h 2699543"/>
                <a:gd name="connsiteX8" fmla="*/ 1204912 w 1501769"/>
                <a:gd name="connsiteY8" fmla="*/ 334962 h 2699543"/>
                <a:gd name="connsiteX9" fmla="*/ 947737 w 1501769"/>
                <a:gd name="connsiteY9" fmla="*/ 373062 h 2699543"/>
                <a:gd name="connsiteX10" fmla="*/ 800100 w 1501769"/>
                <a:gd name="connsiteY10" fmla="*/ 468312 h 2699543"/>
                <a:gd name="connsiteX11" fmla="*/ 795337 w 1501769"/>
                <a:gd name="connsiteY11" fmla="*/ 830262 h 2699543"/>
                <a:gd name="connsiteX12" fmla="*/ 881062 w 1501769"/>
                <a:gd name="connsiteY12" fmla="*/ 1363662 h 2699543"/>
                <a:gd name="connsiteX13" fmla="*/ 1271587 w 1501769"/>
                <a:gd name="connsiteY13" fmla="*/ 1554162 h 2699543"/>
                <a:gd name="connsiteX14" fmla="*/ 1481132 w 1501769"/>
                <a:gd name="connsiteY14" fmla="*/ 1658938 h 2699543"/>
                <a:gd name="connsiteX15" fmla="*/ 1395412 w 1501769"/>
                <a:gd name="connsiteY15" fmla="*/ 1916112 h 2699543"/>
                <a:gd name="connsiteX16" fmla="*/ 1004887 w 1501769"/>
                <a:gd name="connsiteY16" fmla="*/ 2259012 h 2699543"/>
                <a:gd name="connsiteX17" fmla="*/ 528637 w 1501769"/>
                <a:gd name="connsiteY17" fmla="*/ 2635249 h 2699543"/>
                <a:gd name="connsiteX0" fmla="*/ 528637 w 1501769"/>
                <a:gd name="connsiteY0" fmla="*/ 2635249 h 2699543"/>
                <a:gd name="connsiteX1" fmla="*/ 109537 w 1501769"/>
                <a:gd name="connsiteY1" fmla="*/ 2644775 h 2699543"/>
                <a:gd name="connsiteX2" fmla="*/ 33337 w 1501769"/>
                <a:gd name="connsiteY2" fmla="*/ 2320925 h 2699543"/>
                <a:gd name="connsiteX3" fmla="*/ 309562 w 1501769"/>
                <a:gd name="connsiteY3" fmla="*/ 1916112 h 2699543"/>
                <a:gd name="connsiteX4" fmla="*/ 547687 w 1501769"/>
                <a:gd name="connsiteY4" fmla="*/ 1025524 h 2699543"/>
                <a:gd name="connsiteX5" fmla="*/ 590549 w 1501769"/>
                <a:gd name="connsiteY5" fmla="*/ 230187 h 2699543"/>
                <a:gd name="connsiteX6" fmla="*/ 814387 w 1501769"/>
                <a:gd name="connsiteY6" fmla="*/ 20637 h 2699543"/>
                <a:gd name="connsiteX7" fmla="*/ 1195387 w 1501769"/>
                <a:gd name="connsiteY7" fmla="*/ 106362 h 2699543"/>
                <a:gd name="connsiteX8" fmla="*/ 1204912 w 1501769"/>
                <a:gd name="connsiteY8" fmla="*/ 334962 h 2699543"/>
                <a:gd name="connsiteX9" fmla="*/ 947737 w 1501769"/>
                <a:gd name="connsiteY9" fmla="*/ 373062 h 2699543"/>
                <a:gd name="connsiteX10" fmla="*/ 800100 w 1501769"/>
                <a:gd name="connsiteY10" fmla="*/ 468312 h 2699543"/>
                <a:gd name="connsiteX11" fmla="*/ 795337 w 1501769"/>
                <a:gd name="connsiteY11" fmla="*/ 830262 h 2699543"/>
                <a:gd name="connsiteX12" fmla="*/ 881062 w 1501769"/>
                <a:gd name="connsiteY12" fmla="*/ 1363662 h 2699543"/>
                <a:gd name="connsiteX13" fmla="*/ 1271587 w 1501769"/>
                <a:gd name="connsiteY13" fmla="*/ 1554162 h 2699543"/>
                <a:gd name="connsiteX14" fmla="*/ 1481132 w 1501769"/>
                <a:gd name="connsiteY14" fmla="*/ 1658938 h 2699543"/>
                <a:gd name="connsiteX15" fmla="*/ 1395412 w 1501769"/>
                <a:gd name="connsiteY15" fmla="*/ 1916112 h 2699543"/>
                <a:gd name="connsiteX16" fmla="*/ 1004887 w 1501769"/>
                <a:gd name="connsiteY16" fmla="*/ 2259012 h 2699543"/>
                <a:gd name="connsiteX17" fmla="*/ 528637 w 1501769"/>
                <a:gd name="connsiteY17" fmla="*/ 2635249 h 2699543"/>
                <a:gd name="connsiteX0" fmla="*/ 528637 w 1465261"/>
                <a:gd name="connsiteY0" fmla="*/ 2635249 h 2699543"/>
                <a:gd name="connsiteX1" fmla="*/ 109537 w 1465261"/>
                <a:gd name="connsiteY1" fmla="*/ 2644775 h 2699543"/>
                <a:gd name="connsiteX2" fmla="*/ 33337 w 1465261"/>
                <a:gd name="connsiteY2" fmla="*/ 2320925 h 2699543"/>
                <a:gd name="connsiteX3" fmla="*/ 309562 w 1465261"/>
                <a:gd name="connsiteY3" fmla="*/ 1916112 h 2699543"/>
                <a:gd name="connsiteX4" fmla="*/ 547687 w 1465261"/>
                <a:gd name="connsiteY4" fmla="*/ 1025524 h 2699543"/>
                <a:gd name="connsiteX5" fmla="*/ 590549 w 1465261"/>
                <a:gd name="connsiteY5" fmla="*/ 230187 h 2699543"/>
                <a:gd name="connsiteX6" fmla="*/ 814387 w 1465261"/>
                <a:gd name="connsiteY6" fmla="*/ 20637 h 2699543"/>
                <a:gd name="connsiteX7" fmla="*/ 1195387 w 1465261"/>
                <a:gd name="connsiteY7" fmla="*/ 106362 h 2699543"/>
                <a:gd name="connsiteX8" fmla="*/ 1204912 w 1465261"/>
                <a:gd name="connsiteY8" fmla="*/ 334962 h 2699543"/>
                <a:gd name="connsiteX9" fmla="*/ 947737 w 1465261"/>
                <a:gd name="connsiteY9" fmla="*/ 373062 h 2699543"/>
                <a:gd name="connsiteX10" fmla="*/ 800100 w 1465261"/>
                <a:gd name="connsiteY10" fmla="*/ 468312 h 2699543"/>
                <a:gd name="connsiteX11" fmla="*/ 795337 w 1465261"/>
                <a:gd name="connsiteY11" fmla="*/ 830262 h 2699543"/>
                <a:gd name="connsiteX12" fmla="*/ 881062 w 1465261"/>
                <a:gd name="connsiteY12" fmla="*/ 1363662 h 2699543"/>
                <a:gd name="connsiteX13" fmla="*/ 1271587 w 1465261"/>
                <a:gd name="connsiteY13" fmla="*/ 1554162 h 2699543"/>
                <a:gd name="connsiteX14" fmla="*/ 1423982 w 1465261"/>
                <a:gd name="connsiteY14" fmla="*/ 1658938 h 2699543"/>
                <a:gd name="connsiteX15" fmla="*/ 1395412 w 1465261"/>
                <a:gd name="connsiteY15" fmla="*/ 1916112 h 2699543"/>
                <a:gd name="connsiteX16" fmla="*/ 1004887 w 1465261"/>
                <a:gd name="connsiteY16" fmla="*/ 2259012 h 2699543"/>
                <a:gd name="connsiteX17" fmla="*/ 528637 w 1465261"/>
                <a:gd name="connsiteY17" fmla="*/ 2635249 h 2699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65261" h="2699543">
                  <a:moveTo>
                    <a:pt x="528637" y="2635249"/>
                  </a:moveTo>
                  <a:cubicBezTo>
                    <a:pt x="379412" y="2699543"/>
                    <a:pt x="192087" y="2697162"/>
                    <a:pt x="109537" y="2644775"/>
                  </a:cubicBezTo>
                  <a:cubicBezTo>
                    <a:pt x="26987" y="2592388"/>
                    <a:pt x="0" y="2442369"/>
                    <a:pt x="33337" y="2320925"/>
                  </a:cubicBezTo>
                  <a:cubicBezTo>
                    <a:pt x="66674" y="2199481"/>
                    <a:pt x="223837" y="2132012"/>
                    <a:pt x="309562" y="1916112"/>
                  </a:cubicBezTo>
                  <a:cubicBezTo>
                    <a:pt x="395287" y="1700212"/>
                    <a:pt x="500856" y="1306512"/>
                    <a:pt x="547687" y="1025524"/>
                  </a:cubicBezTo>
                  <a:cubicBezTo>
                    <a:pt x="594518" y="744536"/>
                    <a:pt x="546099" y="397668"/>
                    <a:pt x="590549" y="230187"/>
                  </a:cubicBezTo>
                  <a:cubicBezTo>
                    <a:pt x="634999" y="62706"/>
                    <a:pt x="713581" y="41274"/>
                    <a:pt x="814387" y="20637"/>
                  </a:cubicBezTo>
                  <a:cubicBezTo>
                    <a:pt x="915193" y="0"/>
                    <a:pt x="1130299" y="53974"/>
                    <a:pt x="1195387" y="106362"/>
                  </a:cubicBezTo>
                  <a:cubicBezTo>
                    <a:pt x="1260475" y="158750"/>
                    <a:pt x="1246187" y="290512"/>
                    <a:pt x="1204912" y="334962"/>
                  </a:cubicBezTo>
                  <a:cubicBezTo>
                    <a:pt x="1163637" y="379412"/>
                    <a:pt x="1015206" y="350837"/>
                    <a:pt x="947737" y="373062"/>
                  </a:cubicBezTo>
                  <a:cubicBezTo>
                    <a:pt x="880268" y="395287"/>
                    <a:pt x="825500" y="392112"/>
                    <a:pt x="800100" y="468312"/>
                  </a:cubicBezTo>
                  <a:cubicBezTo>
                    <a:pt x="774700" y="544512"/>
                    <a:pt x="781843" y="681037"/>
                    <a:pt x="795337" y="830262"/>
                  </a:cubicBezTo>
                  <a:cubicBezTo>
                    <a:pt x="808831" y="979487"/>
                    <a:pt x="801687" y="1243012"/>
                    <a:pt x="881062" y="1363662"/>
                  </a:cubicBezTo>
                  <a:cubicBezTo>
                    <a:pt x="960437" y="1484312"/>
                    <a:pt x="1181100" y="1504949"/>
                    <a:pt x="1271587" y="1554162"/>
                  </a:cubicBezTo>
                  <a:cubicBezTo>
                    <a:pt x="1362074" y="1603375"/>
                    <a:pt x="1403345" y="1598613"/>
                    <a:pt x="1423982" y="1658938"/>
                  </a:cubicBezTo>
                  <a:cubicBezTo>
                    <a:pt x="1444619" y="1719263"/>
                    <a:pt x="1465261" y="1816100"/>
                    <a:pt x="1395412" y="1916112"/>
                  </a:cubicBezTo>
                  <a:cubicBezTo>
                    <a:pt x="1325563" y="2016124"/>
                    <a:pt x="1149350" y="2139156"/>
                    <a:pt x="1004887" y="2259012"/>
                  </a:cubicBezTo>
                  <a:cubicBezTo>
                    <a:pt x="860425" y="2378868"/>
                    <a:pt x="677862" y="2570955"/>
                    <a:pt x="528637" y="2635249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317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3" name="フリーフォーム 542"/>
            <p:cNvSpPr/>
            <p:nvPr/>
          </p:nvSpPr>
          <p:spPr>
            <a:xfrm>
              <a:off x="5072066" y="2143116"/>
              <a:ext cx="1532729" cy="1104108"/>
            </a:xfrm>
            <a:custGeom>
              <a:avLst/>
              <a:gdLst>
                <a:gd name="connsiteX0" fmla="*/ 0 w 1477963"/>
                <a:gd name="connsiteY0" fmla="*/ 241300 h 1068387"/>
                <a:gd name="connsiteX1" fmla="*/ 133350 w 1477963"/>
                <a:gd name="connsiteY1" fmla="*/ 22225 h 1068387"/>
                <a:gd name="connsiteX2" fmla="*/ 514350 w 1477963"/>
                <a:gd name="connsiteY2" fmla="*/ 107950 h 1068387"/>
                <a:gd name="connsiteX3" fmla="*/ 1362075 w 1477963"/>
                <a:gd name="connsiteY3" fmla="*/ 403225 h 1068387"/>
                <a:gd name="connsiteX4" fmla="*/ 1209675 w 1477963"/>
                <a:gd name="connsiteY4" fmla="*/ 946150 h 1068387"/>
                <a:gd name="connsiteX5" fmla="*/ 657225 w 1477963"/>
                <a:gd name="connsiteY5" fmla="*/ 984250 h 1068387"/>
                <a:gd name="connsiteX6" fmla="*/ 57150 w 1477963"/>
                <a:gd name="connsiteY6" fmla="*/ 441325 h 1068387"/>
                <a:gd name="connsiteX0" fmla="*/ 0 w 1477963"/>
                <a:gd name="connsiteY0" fmla="*/ 241300 h 1068387"/>
                <a:gd name="connsiteX1" fmla="*/ 133350 w 1477963"/>
                <a:gd name="connsiteY1" fmla="*/ 22225 h 1068387"/>
                <a:gd name="connsiteX2" fmla="*/ 514350 w 1477963"/>
                <a:gd name="connsiteY2" fmla="*/ 107950 h 1068387"/>
                <a:gd name="connsiteX3" fmla="*/ 1362075 w 1477963"/>
                <a:gd name="connsiteY3" fmla="*/ 403225 h 1068387"/>
                <a:gd name="connsiteX4" fmla="*/ 1209675 w 1477963"/>
                <a:gd name="connsiteY4" fmla="*/ 946150 h 1068387"/>
                <a:gd name="connsiteX5" fmla="*/ 657225 w 1477963"/>
                <a:gd name="connsiteY5" fmla="*/ 984250 h 1068387"/>
                <a:gd name="connsiteX6" fmla="*/ 57150 w 1477963"/>
                <a:gd name="connsiteY6" fmla="*/ 441325 h 1068387"/>
                <a:gd name="connsiteX7" fmla="*/ 0 w 1477963"/>
                <a:gd name="connsiteY7" fmla="*/ 241300 h 1068387"/>
                <a:gd name="connsiteX0" fmla="*/ 87312 w 1565275"/>
                <a:gd name="connsiteY0" fmla="*/ 241300 h 1101725"/>
                <a:gd name="connsiteX1" fmla="*/ 220662 w 1565275"/>
                <a:gd name="connsiteY1" fmla="*/ 22225 h 1101725"/>
                <a:gd name="connsiteX2" fmla="*/ 601662 w 1565275"/>
                <a:gd name="connsiteY2" fmla="*/ 107950 h 1101725"/>
                <a:gd name="connsiteX3" fmla="*/ 1449387 w 1565275"/>
                <a:gd name="connsiteY3" fmla="*/ 403225 h 1101725"/>
                <a:gd name="connsiteX4" fmla="*/ 1296987 w 1565275"/>
                <a:gd name="connsiteY4" fmla="*/ 946150 h 1101725"/>
                <a:gd name="connsiteX5" fmla="*/ 744537 w 1565275"/>
                <a:gd name="connsiteY5" fmla="*/ 984250 h 1101725"/>
                <a:gd name="connsiteX6" fmla="*/ 87312 w 1565275"/>
                <a:gd name="connsiteY6" fmla="*/ 241300 h 1101725"/>
                <a:gd name="connsiteX0" fmla="*/ 87312 w 1532729"/>
                <a:gd name="connsiteY0" fmla="*/ 243683 h 1104108"/>
                <a:gd name="connsiteX1" fmla="*/ 220662 w 1532729"/>
                <a:gd name="connsiteY1" fmla="*/ 24608 h 1104108"/>
                <a:gd name="connsiteX2" fmla="*/ 796935 w 1532729"/>
                <a:gd name="connsiteY2" fmla="*/ 96037 h 1104108"/>
                <a:gd name="connsiteX3" fmla="*/ 1449387 w 1532729"/>
                <a:gd name="connsiteY3" fmla="*/ 405608 h 1104108"/>
                <a:gd name="connsiteX4" fmla="*/ 1296987 w 1532729"/>
                <a:gd name="connsiteY4" fmla="*/ 948533 h 1104108"/>
                <a:gd name="connsiteX5" fmla="*/ 744537 w 1532729"/>
                <a:gd name="connsiteY5" fmla="*/ 986633 h 1104108"/>
                <a:gd name="connsiteX6" fmla="*/ 87312 w 1532729"/>
                <a:gd name="connsiteY6" fmla="*/ 243683 h 110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2729" h="1104108">
                  <a:moveTo>
                    <a:pt x="87312" y="243683"/>
                  </a:moveTo>
                  <a:cubicBezTo>
                    <a:pt x="0" y="83346"/>
                    <a:pt x="102392" y="49216"/>
                    <a:pt x="220662" y="24608"/>
                  </a:cubicBezTo>
                  <a:cubicBezTo>
                    <a:pt x="338932" y="0"/>
                    <a:pt x="592148" y="32537"/>
                    <a:pt x="796935" y="96037"/>
                  </a:cubicBezTo>
                  <a:cubicBezTo>
                    <a:pt x="1001722" y="159537"/>
                    <a:pt x="1366045" y="263525"/>
                    <a:pt x="1449387" y="405608"/>
                  </a:cubicBezTo>
                  <a:cubicBezTo>
                    <a:pt x="1532729" y="547691"/>
                    <a:pt x="1414462" y="851696"/>
                    <a:pt x="1296987" y="948533"/>
                  </a:cubicBezTo>
                  <a:cubicBezTo>
                    <a:pt x="1179512" y="1045371"/>
                    <a:pt x="946149" y="1104108"/>
                    <a:pt x="744537" y="986633"/>
                  </a:cubicBezTo>
                  <a:cubicBezTo>
                    <a:pt x="542925" y="869158"/>
                    <a:pt x="174624" y="404020"/>
                    <a:pt x="87312" y="243683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317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4" name="フリーフォーム 533"/>
            <p:cNvSpPr/>
            <p:nvPr/>
          </p:nvSpPr>
          <p:spPr>
            <a:xfrm>
              <a:off x="29950" y="2869381"/>
              <a:ext cx="1302072" cy="1889937"/>
            </a:xfrm>
            <a:custGeom>
              <a:avLst/>
              <a:gdLst>
                <a:gd name="connsiteX0" fmla="*/ 671513 w 1862138"/>
                <a:gd name="connsiteY0" fmla="*/ 122237 h 1851025"/>
                <a:gd name="connsiteX1" fmla="*/ 957263 w 1862138"/>
                <a:gd name="connsiteY1" fmla="*/ 7937 h 1851025"/>
                <a:gd name="connsiteX2" fmla="*/ 1385888 w 1862138"/>
                <a:gd name="connsiteY2" fmla="*/ 74612 h 1851025"/>
                <a:gd name="connsiteX3" fmla="*/ 1233488 w 1862138"/>
                <a:gd name="connsiteY3" fmla="*/ 284162 h 1851025"/>
                <a:gd name="connsiteX4" fmla="*/ 995363 w 1862138"/>
                <a:gd name="connsiteY4" fmla="*/ 550862 h 1851025"/>
                <a:gd name="connsiteX5" fmla="*/ 1338263 w 1862138"/>
                <a:gd name="connsiteY5" fmla="*/ 579437 h 1851025"/>
                <a:gd name="connsiteX6" fmla="*/ 1785938 w 1862138"/>
                <a:gd name="connsiteY6" fmla="*/ 617537 h 1851025"/>
                <a:gd name="connsiteX7" fmla="*/ 1795463 w 1862138"/>
                <a:gd name="connsiteY7" fmla="*/ 836612 h 1851025"/>
                <a:gd name="connsiteX8" fmla="*/ 1700213 w 1862138"/>
                <a:gd name="connsiteY8" fmla="*/ 1160462 h 1851025"/>
                <a:gd name="connsiteX9" fmla="*/ 966788 w 1862138"/>
                <a:gd name="connsiteY9" fmla="*/ 1379537 h 1851025"/>
                <a:gd name="connsiteX10" fmla="*/ 595313 w 1862138"/>
                <a:gd name="connsiteY10" fmla="*/ 1789112 h 1851025"/>
                <a:gd name="connsiteX11" fmla="*/ 61913 w 1862138"/>
                <a:gd name="connsiteY11" fmla="*/ 1751012 h 1851025"/>
                <a:gd name="connsiteX12" fmla="*/ 223838 w 1862138"/>
                <a:gd name="connsiteY12" fmla="*/ 1236662 h 1851025"/>
                <a:gd name="connsiteX13" fmla="*/ 585788 w 1862138"/>
                <a:gd name="connsiteY13" fmla="*/ 455612 h 1851025"/>
                <a:gd name="connsiteX0" fmla="*/ 671513 w 1862138"/>
                <a:gd name="connsiteY0" fmla="*/ 122237 h 1851025"/>
                <a:gd name="connsiteX1" fmla="*/ 957263 w 1862138"/>
                <a:gd name="connsiteY1" fmla="*/ 7937 h 1851025"/>
                <a:gd name="connsiteX2" fmla="*/ 1385888 w 1862138"/>
                <a:gd name="connsiteY2" fmla="*/ 74612 h 1851025"/>
                <a:gd name="connsiteX3" fmla="*/ 1233488 w 1862138"/>
                <a:gd name="connsiteY3" fmla="*/ 284162 h 1851025"/>
                <a:gd name="connsiteX4" fmla="*/ 995363 w 1862138"/>
                <a:gd name="connsiteY4" fmla="*/ 550862 h 1851025"/>
                <a:gd name="connsiteX5" fmla="*/ 1338263 w 1862138"/>
                <a:gd name="connsiteY5" fmla="*/ 579437 h 1851025"/>
                <a:gd name="connsiteX6" fmla="*/ 1785938 w 1862138"/>
                <a:gd name="connsiteY6" fmla="*/ 617537 h 1851025"/>
                <a:gd name="connsiteX7" fmla="*/ 1795463 w 1862138"/>
                <a:gd name="connsiteY7" fmla="*/ 836612 h 1851025"/>
                <a:gd name="connsiteX8" fmla="*/ 1700213 w 1862138"/>
                <a:gd name="connsiteY8" fmla="*/ 1160462 h 1851025"/>
                <a:gd name="connsiteX9" fmla="*/ 966788 w 1862138"/>
                <a:gd name="connsiteY9" fmla="*/ 1379537 h 1851025"/>
                <a:gd name="connsiteX10" fmla="*/ 595313 w 1862138"/>
                <a:gd name="connsiteY10" fmla="*/ 1789112 h 1851025"/>
                <a:gd name="connsiteX11" fmla="*/ 61913 w 1862138"/>
                <a:gd name="connsiteY11" fmla="*/ 1751012 h 1851025"/>
                <a:gd name="connsiteX12" fmla="*/ 223838 w 1862138"/>
                <a:gd name="connsiteY12" fmla="*/ 1236662 h 1851025"/>
                <a:gd name="connsiteX13" fmla="*/ 585788 w 1862138"/>
                <a:gd name="connsiteY13" fmla="*/ 455612 h 1851025"/>
                <a:gd name="connsiteX14" fmla="*/ 671513 w 1862138"/>
                <a:gd name="connsiteY14" fmla="*/ 122237 h 1851025"/>
                <a:gd name="connsiteX0" fmla="*/ 671513 w 1862138"/>
                <a:gd name="connsiteY0" fmla="*/ 204787 h 1933575"/>
                <a:gd name="connsiteX1" fmla="*/ 957263 w 1862138"/>
                <a:gd name="connsiteY1" fmla="*/ 90487 h 1933575"/>
                <a:gd name="connsiteX2" fmla="*/ 1385888 w 1862138"/>
                <a:gd name="connsiteY2" fmla="*/ 157162 h 1933575"/>
                <a:gd name="connsiteX3" fmla="*/ 1233488 w 1862138"/>
                <a:gd name="connsiteY3" fmla="*/ 366712 h 1933575"/>
                <a:gd name="connsiteX4" fmla="*/ 995363 w 1862138"/>
                <a:gd name="connsiteY4" fmla="*/ 633412 h 1933575"/>
                <a:gd name="connsiteX5" fmla="*/ 1338263 w 1862138"/>
                <a:gd name="connsiteY5" fmla="*/ 661987 h 1933575"/>
                <a:gd name="connsiteX6" fmla="*/ 1785938 w 1862138"/>
                <a:gd name="connsiteY6" fmla="*/ 700087 h 1933575"/>
                <a:gd name="connsiteX7" fmla="*/ 1795463 w 1862138"/>
                <a:gd name="connsiteY7" fmla="*/ 919162 h 1933575"/>
                <a:gd name="connsiteX8" fmla="*/ 1700213 w 1862138"/>
                <a:gd name="connsiteY8" fmla="*/ 1243012 h 1933575"/>
                <a:gd name="connsiteX9" fmla="*/ 966788 w 1862138"/>
                <a:gd name="connsiteY9" fmla="*/ 1462087 h 1933575"/>
                <a:gd name="connsiteX10" fmla="*/ 595313 w 1862138"/>
                <a:gd name="connsiteY10" fmla="*/ 1871662 h 1933575"/>
                <a:gd name="connsiteX11" fmla="*/ 61913 w 1862138"/>
                <a:gd name="connsiteY11" fmla="*/ 1833562 h 1933575"/>
                <a:gd name="connsiteX12" fmla="*/ 223838 w 1862138"/>
                <a:gd name="connsiteY12" fmla="*/ 1319212 h 1933575"/>
                <a:gd name="connsiteX13" fmla="*/ 671513 w 1862138"/>
                <a:gd name="connsiteY13" fmla="*/ 204787 h 1933575"/>
                <a:gd name="connsiteX0" fmla="*/ 490509 w 1862138"/>
                <a:gd name="connsiteY0" fmla="*/ 600078 h 1919288"/>
                <a:gd name="connsiteX1" fmla="*/ 957263 w 1862138"/>
                <a:gd name="connsiteY1" fmla="*/ 76200 h 1919288"/>
                <a:gd name="connsiteX2" fmla="*/ 1385888 w 1862138"/>
                <a:gd name="connsiteY2" fmla="*/ 142875 h 1919288"/>
                <a:gd name="connsiteX3" fmla="*/ 1233488 w 1862138"/>
                <a:gd name="connsiteY3" fmla="*/ 352425 h 1919288"/>
                <a:gd name="connsiteX4" fmla="*/ 995363 w 1862138"/>
                <a:gd name="connsiteY4" fmla="*/ 619125 h 1919288"/>
                <a:gd name="connsiteX5" fmla="*/ 1338263 w 1862138"/>
                <a:gd name="connsiteY5" fmla="*/ 647700 h 1919288"/>
                <a:gd name="connsiteX6" fmla="*/ 1785938 w 1862138"/>
                <a:gd name="connsiteY6" fmla="*/ 685800 h 1919288"/>
                <a:gd name="connsiteX7" fmla="*/ 1795463 w 1862138"/>
                <a:gd name="connsiteY7" fmla="*/ 904875 h 1919288"/>
                <a:gd name="connsiteX8" fmla="*/ 1700213 w 1862138"/>
                <a:gd name="connsiteY8" fmla="*/ 1228725 h 1919288"/>
                <a:gd name="connsiteX9" fmla="*/ 966788 w 1862138"/>
                <a:gd name="connsiteY9" fmla="*/ 1447800 h 1919288"/>
                <a:gd name="connsiteX10" fmla="*/ 595313 w 1862138"/>
                <a:gd name="connsiteY10" fmla="*/ 1857375 h 1919288"/>
                <a:gd name="connsiteX11" fmla="*/ 61913 w 1862138"/>
                <a:gd name="connsiteY11" fmla="*/ 1819275 h 1919288"/>
                <a:gd name="connsiteX12" fmla="*/ 223838 w 1862138"/>
                <a:gd name="connsiteY12" fmla="*/ 1304925 h 1919288"/>
                <a:gd name="connsiteX13" fmla="*/ 490509 w 1862138"/>
                <a:gd name="connsiteY13" fmla="*/ 600078 h 1919288"/>
                <a:gd name="connsiteX0" fmla="*/ 347665 w 1719294"/>
                <a:gd name="connsiteY0" fmla="*/ 600078 h 1918495"/>
                <a:gd name="connsiteX1" fmla="*/ 814419 w 1719294"/>
                <a:gd name="connsiteY1" fmla="*/ 76200 h 1918495"/>
                <a:gd name="connsiteX2" fmla="*/ 1243044 w 1719294"/>
                <a:gd name="connsiteY2" fmla="*/ 142875 h 1918495"/>
                <a:gd name="connsiteX3" fmla="*/ 1090644 w 1719294"/>
                <a:gd name="connsiteY3" fmla="*/ 352425 h 1918495"/>
                <a:gd name="connsiteX4" fmla="*/ 852519 w 1719294"/>
                <a:gd name="connsiteY4" fmla="*/ 619125 h 1918495"/>
                <a:gd name="connsiteX5" fmla="*/ 1195419 w 1719294"/>
                <a:gd name="connsiteY5" fmla="*/ 647700 h 1918495"/>
                <a:gd name="connsiteX6" fmla="*/ 1643094 w 1719294"/>
                <a:gd name="connsiteY6" fmla="*/ 685800 h 1918495"/>
                <a:gd name="connsiteX7" fmla="*/ 1652619 w 1719294"/>
                <a:gd name="connsiteY7" fmla="*/ 904875 h 1918495"/>
                <a:gd name="connsiteX8" fmla="*/ 1557369 w 1719294"/>
                <a:gd name="connsiteY8" fmla="*/ 1228725 h 1918495"/>
                <a:gd name="connsiteX9" fmla="*/ 823944 w 1719294"/>
                <a:gd name="connsiteY9" fmla="*/ 1447800 h 1918495"/>
                <a:gd name="connsiteX10" fmla="*/ 452469 w 1719294"/>
                <a:gd name="connsiteY10" fmla="*/ 1857375 h 1918495"/>
                <a:gd name="connsiteX11" fmla="*/ 61913 w 1719294"/>
                <a:gd name="connsiteY11" fmla="*/ 1814523 h 1918495"/>
                <a:gd name="connsiteX12" fmla="*/ 80994 w 1719294"/>
                <a:gd name="connsiteY12" fmla="*/ 1304925 h 1918495"/>
                <a:gd name="connsiteX13" fmla="*/ 347665 w 1719294"/>
                <a:gd name="connsiteY13" fmla="*/ 600078 h 1918495"/>
                <a:gd name="connsiteX0" fmla="*/ 347665 w 1719294"/>
                <a:gd name="connsiteY0" fmla="*/ 600078 h 1918495"/>
                <a:gd name="connsiteX1" fmla="*/ 814419 w 1719294"/>
                <a:gd name="connsiteY1" fmla="*/ 76200 h 1918495"/>
                <a:gd name="connsiteX2" fmla="*/ 1243044 w 1719294"/>
                <a:gd name="connsiteY2" fmla="*/ 142875 h 1918495"/>
                <a:gd name="connsiteX3" fmla="*/ 1090644 w 1719294"/>
                <a:gd name="connsiteY3" fmla="*/ 352425 h 1918495"/>
                <a:gd name="connsiteX4" fmla="*/ 990607 w 1719294"/>
                <a:gd name="connsiteY4" fmla="*/ 528640 h 1918495"/>
                <a:gd name="connsiteX5" fmla="*/ 1195419 w 1719294"/>
                <a:gd name="connsiteY5" fmla="*/ 647700 h 1918495"/>
                <a:gd name="connsiteX6" fmla="*/ 1643094 w 1719294"/>
                <a:gd name="connsiteY6" fmla="*/ 685800 h 1918495"/>
                <a:gd name="connsiteX7" fmla="*/ 1652619 w 1719294"/>
                <a:gd name="connsiteY7" fmla="*/ 904875 h 1918495"/>
                <a:gd name="connsiteX8" fmla="*/ 1557369 w 1719294"/>
                <a:gd name="connsiteY8" fmla="*/ 1228725 h 1918495"/>
                <a:gd name="connsiteX9" fmla="*/ 823944 w 1719294"/>
                <a:gd name="connsiteY9" fmla="*/ 1447800 h 1918495"/>
                <a:gd name="connsiteX10" fmla="*/ 452469 w 1719294"/>
                <a:gd name="connsiteY10" fmla="*/ 1857375 h 1918495"/>
                <a:gd name="connsiteX11" fmla="*/ 61913 w 1719294"/>
                <a:gd name="connsiteY11" fmla="*/ 1814523 h 1918495"/>
                <a:gd name="connsiteX12" fmla="*/ 80994 w 1719294"/>
                <a:gd name="connsiteY12" fmla="*/ 1304925 h 1918495"/>
                <a:gd name="connsiteX13" fmla="*/ 347665 w 1719294"/>
                <a:gd name="connsiteY13" fmla="*/ 600078 h 1918495"/>
                <a:gd name="connsiteX0" fmla="*/ 347665 w 1719294"/>
                <a:gd name="connsiteY0" fmla="*/ 595316 h 1913733"/>
                <a:gd name="connsiteX1" fmla="*/ 814419 w 1719294"/>
                <a:gd name="connsiteY1" fmla="*/ 71438 h 1913733"/>
                <a:gd name="connsiteX2" fmla="*/ 1133483 w 1719294"/>
                <a:gd name="connsiteY2" fmla="*/ 166688 h 1913733"/>
                <a:gd name="connsiteX3" fmla="*/ 1090644 w 1719294"/>
                <a:gd name="connsiteY3" fmla="*/ 347663 h 1913733"/>
                <a:gd name="connsiteX4" fmla="*/ 990607 w 1719294"/>
                <a:gd name="connsiteY4" fmla="*/ 523878 h 1913733"/>
                <a:gd name="connsiteX5" fmla="*/ 1195419 w 1719294"/>
                <a:gd name="connsiteY5" fmla="*/ 642938 h 1913733"/>
                <a:gd name="connsiteX6" fmla="*/ 1643094 w 1719294"/>
                <a:gd name="connsiteY6" fmla="*/ 681038 h 1913733"/>
                <a:gd name="connsiteX7" fmla="*/ 1652619 w 1719294"/>
                <a:gd name="connsiteY7" fmla="*/ 900113 h 1913733"/>
                <a:gd name="connsiteX8" fmla="*/ 1557369 w 1719294"/>
                <a:gd name="connsiteY8" fmla="*/ 1223963 h 1913733"/>
                <a:gd name="connsiteX9" fmla="*/ 823944 w 1719294"/>
                <a:gd name="connsiteY9" fmla="*/ 1443038 h 1913733"/>
                <a:gd name="connsiteX10" fmla="*/ 452469 w 1719294"/>
                <a:gd name="connsiteY10" fmla="*/ 1852613 h 1913733"/>
                <a:gd name="connsiteX11" fmla="*/ 61913 w 1719294"/>
                <a:gd name="connsiteY11" fmla="*/ 1809761 h 1913733"/>
                <a:gd name="connsiteX12" fmla="*/ 80994 w 1719294"/>
                <a:gd name="connsiteY12" fmla="*/ 1300163 h 1913733"/>
                <a:gd name="connsiteX13" fmla="*/ 347665 w 1719294"/>
                <a:gd name="connsiteY13" fmla="*/ 595316 h 1913733"/>
                <a:gd name="connsiteX0" fmla="*/ 347665 w 1719294"/>
                <a:gd name="connsiteY0" fmla="*/ 595316 h 1913733"/>
                <a:gd name="connsiteX1" fmla="*/ 814419 w 1719294"/>
                <a:gd name="connsiteY1" fmla="*/ 71438 h 1913733"/>
                <a:gd name="connsiteX2" fmla="*/ 1133483 w 1719294"/>
                <a:gd name="connsiteY2" fmla="*/ 166688 h 1913733"/>
                <a:gd name="connsiteX3" fmla="*/ 1090644 w 1719294"/>
                <a:gd name="connsiteY3" fmla="*/ 347663 h 1913733"/>
                <a:gd name="connsiteX4" fmla="*/ 776261 w 1719294"/>
                <a:gd name="connsiteY4" fmla="*/ 523878 h 1913733"/>
                <a:gd name="connsiteX5" fmla="*/ 1195419 w 1719294"/>
                <a:gd name="connsiteY5" fmla="*/ 642938 h 1913733"/>
                <a:gd name="connsiteX6" fmla="*/ 1643094 w 1719294"/>
                <a:gd name="connsiteY6" fmla="*/ 681038 h 1913733"/>
                <a:gd name="connsiteX7" fmla="*/ 1652619 w 1719294"/>
                <a:gd name="connsiteY7" fmla="*/ 900113 h 1913733"/>
                <a:gd name="connsiteX8" fmla="*/ 1557369 w 1719294"/>
                <a:gd name="connsiteY8" fmla="*/ 1223963 h 1913733"/>
                <a:gd name="connsiteX9" fmla="*/ 823944 w 1719294"/>
                <a:gd name="connsiteY9" fmla="*/ 1443038 h 1913733"/>
                <a:gd name="connsiteX10" fmla="*/ 452469 w 1719294"/>
                <a:gd name="connsiteY10" fmla="*/ 1852613 h 1913733"/>
                <a:gd name="connsiteX11" fmla="*/ 61913 w 1719294"/>
                <a:gd name="connsiteY11" fmla="*/ 1809761 h 1913733"/>
                <a:gd name="connsiteX12" fmla="*/ 80994 w 1719294"/>
                <a:gd name="connsiteY12" fmla="*/ 1300163 h 1913733"/>
                <a:gd name="connsiteX13" fmla="*/ 347665 w 1719294"/>
                <a:gd name="connsiteY13" fmla="*/ 595316 h 1913733"/>
                <a:gd name="connsiteX0" fmla="*/ 347665 w 1755018"/>
                <a:gd name="connsiteY0" fmla="*/ 595316 h 1913733"/>
                <a:gd name="connsiteX1" fmla="*/ 814419 w 1755018"/>
                <a:gd name="connsiteY1" fmla="*/ 71438 h 1913733"/>
                <a:gd name="connsiteX2" fmla="*/ 1133483 w 1755018"/>
                <a:gd name="connsiteY2" fmla="*/ 166688 h 1913733"/>
                <a:gd name="connsiteX3" fmla="*/ 1090644 w 1755018"/>
                <a:gd name="connsiteY3" fmla="*/ 347663 h 1913733"/>
                <a:gd name="connsiteX4" fmla="*/ 776261 w 1755018"/>
                <a:gd name="connsiteY4" fmla="*/ 523878 h 1913733"/>
                <a:gd name="connsiteX5" fmla="*/ 981073 w 1755018"/>
                <a:gd name="connsiteY5" fmla="*/ 642938 h 1913733"/>
                <a:gd name="connsiteX6" fmla="*/ 1643094 w 1755018"/>
                <a:gd name="connsiteY6" fmla="*/ 681038 h 1913733"/>
                <a:gd name="connsiteX7" fmla="*/ 1652619 w 1755018"/>
                <a:gd name="connsiteY7" fmla="*/ 900113 h 1913733"/>
                <a:gd name="connsiteX8" fmla="*/ 1557369 w 1755018"/>
                <a:gd name="connsiteY8" fmla="*/ 1223963 h 1913733"/>
                <a:gd name="connsiteX9" fmla="*/ 823944 w 1755018"/>
                <a:gd name="connsiteY9" fmla="*/ 1443038 h 1913733"/>
                <a:gd name="connsiteX10" fmla="*/ 452469 w 1755018"/>
                <a:gd name="connsiteY10" fmla="*/ 1852613 h 1913733"/>
                <a:gd name="connsiteX11" fmla="*/ 61913 w 1755018"/>
                <a:gd name="connsiteY11" fmla="*/ 1809761 h 1913733"/>
                <a:gd name="connsiteX12" fmla="*/ 80994 w 1755018"/>
                <a:gd name="connsiteY12" fmla="*/ 1300163 h 1913733"/>
                <a:gd name="connsiteX13" fmla="*/ 347665 w 1755018"/>
                <a:gd name="connsiteY13" fmla="*/ 595316 h 1913733"/>
                <a:gd name="connsiteX0" fmla="*/ 347665 w 1755018"/>
                <a:gd name="connsiteY0" fmla="*/ 595316 h 1913733"/>
                <a:gd name="connsiteX1" fmla="*/ 814419 w 1755018"/>
                <a:gd name="connsiteY1" fmla="*/ 71438 h 1913733"/>
                <a:gd name="connsiteX2" fmla="*/ 1133483 w 1755018"/>
                <a:gd name="connsiteY2" fmla="*/ 166688 h 1913733"/>
                <a:gd name="connsiteX3" fmla="*/ 1090644 w 1755018"/>
                <a:gd name="connsiteY3" fmla="*/ 347663 h 1913733"/>
                <a:gd name="connsiteX4" fmla="*/ 776261 w 1755018"/>
                <a:gd name="connsiteY4" fmla="*/ 523878 h 1913733"/>
                <a:gd name="connsiteX5" fmla="*/ 981073 w 1755018"/>
                <a:gd name="connsiteY5" fmla="*/ 642938 h 1913733"/>
                <a:gd name="connsiteX6" fmla="*/ 1643094 w 1755018"/>
                <a:gd name="connsiteY6" fmla="*/ 681038 h 1913733"/>
                <a:gd name="connsiteX7" fmla="*/ 1652619 w 1755018"/>
                <a:gd name="connsiteY7" fmla="*/ 900113 h 1913733"/>
                <a:gd name="connsiteX8" fmla="*/ 1557369 w 1755018"/>
                <a:gd name="connsiteY8" fmla="*/ 1223963 h 1913733"/>
                <a:gd name="connsiteX9" fmla="*/ 823944 w 1755018"/>
                <a:gd name="connsiteY9" fmla="*/ 1443038 h 1913733"/>
                <a:gd name="connsiteX10" fmla="*/ 452469 w 1755018"/>
                <a:gd name="connsiteY10" fmla="*/ 1852613 h 1913733"/>
                <a:gd name="connsiteX11" fmla="*/ 61913 w 1755018"/>
                <a:gd name="connsiteY11" fmla="*/ 1809761 h 1913733"/>
                <a:gd name="connsiteX12" fmla="*/ 80994 w 1755018"/>
                <a:gd name="connsiteY12" fmla="*/ 1300163 h 1913733"/>
                <a:gd name="connsiteX13" fmla="*/ 347665 w 1755018"/>
                <a:gd name="connsiteY13" fmla="*/ 595316 h 1913733"/>
                <a:gd name="connsiteX0" fmla="*/ 347665 w 1695482"/>
                <a:gd name="connsiteY0" fmla="*/ 595316 h 1913733"/>
                <a:gd name="connsiteX1" fmla="*/ 814419 w 1695482"/>
                <a:gd name="connsiteY1" fmla="*/ 71438 h 1913733"/>
                <a:gd name="connsiteX2" fmla="*/ 1133483 w 1695482"/>
                <a:gd name="connsiteY2" fmla="*/ 166688 h 1913733"/>
                <a:gd name="connsiteX3" fmla="*/ 1090644 w 1695482"/>
                <a:gd name="connsiteY3" fmla="*/ 347663 h 1913733"/>
                <a:gd name="connsiteX4" fmla="*/ 776261 w 1695482"/>
                <a:gd name="connsiteY4" fmla="*/ 523878 h 1913733"/>
                <a:gd name="connsiteX5" fmla="*/ 981073 w 1695482"/>
                <a:gd name="connsiteY5" fmla="*/ 642938 h 1913733"/>
                <a:gd name="connsiteX6" fmla="*/ 1357310 w 1695482"/>
                <a:gd name="connsiteY6" fmla="*/ 752452 h 1913733"/>
                <a:gd name="connsiteX7" fmla="*/ 1652619 w 1695482"/>
                <a:gd name="connsiteY7" fmla="*/ 900113 h 1913733"/>
                <a:gd name="connsiteX8" fmla="*/ 1557369 w 1695482"/>
                <a:gd name="connsiteY8" fmla="*/ 1223963 h 1913733"/>
                <a:gd name="connsiteX9" fmla="*/ 823944 w 1695482"/>
                <a:gd name="connsiteY9" fmla="*/ 1443038 h 1913733"/>
                <a:gd name="connsiteX10" fmla="*/ 452469 w 1695482"/>
                <a:gd name="connsiteY10" fmla="*/ 1852613 h 1913733"/>
                <a:gd name="connsiteX11" fmla="*/ 61913 w 1695482"/>
                <a:gd name="connsiteY11" fmla="*/ 1809761 h 1913733"/>
                <a:gd name="connsiteX12" fmla="*/ 80994 w 1695482"/>
                <a:gd name="connsiteY12" fmla="*/ 1300163 h 1913733"/>
                <a:gd name="connsiteX13" fmla="*/ 347665 w 1695482"/>
                <a:gd name="connsiteY13" fmla="*/ 595316 h 1913733"/>
                <a:gd name="connsiteX0" fmla="*/ 347665 w 1647851"/>
                <a:gd name="connsiteY0" fmla="*/ 595316 h 1913733"/>
                <a:gd name="connsiteX1" fmla="*/ 814419 w 1647851"/>
                <a:gd name="connsiteY1" fmla="*/ 71438 h 1913733"/>
                <a:gd name="connsiteX2" fmla="*/ 1133483 w 1647851"/>
                <a:gd name="connsiteY2" fmla="*/ 166688 h 1913733"/>
                <a:gd name="connsiteX3" fmla="*/ 1090644 w 1647851"/>
                <a:gd name="connsiteY3" fmla="*/ 347663 h 1913733"/>
                <a:gd name="connsiteX4" fmla="*/ 776261 w 1647851"/>
                <a:gd name="connsiteY4" fmla="*/ 523878 h 1913733"/>
                <a:gd name="connsiteX5" fmla="*/ 981073 w 1647851"/>
                <a:gd name="connsiteY5" fmla="*/ 642938 h 1913733"/>
                <a:gd name="connsiteX6" fmla="*/ 1357310 w 1647851"/>
                <a:gd name="connsiteY6" fmla="*/ 752452 h 1913733"/>
                <a:gd name="connsiteX7" fmla="*/ 1366835 w 1647851"/>
                <a:gd name="connsiteY7" fmla="*/ 900113 h 1913733"/>
                <a:gd name="connsiteX8" fmla="*/ 1557369 w 1647851"/>
                <a:gd name="connsiteY8" fmla="*/ 1223963 h 1913733"/>
                <a:gd name="connsiteX9" fmla="*/ 823944 w 1647851"/>
                <a:gd name="connsiteY9" fmla="*/ 1443038 h 1913733"/>
                <a:gd name="connsiteX10" fmla="*/ 452469 w 1647851"/>
                <a:gd name="connsiteY10" fmla="*/ 1852613 h 1913733"/>
                <a:gd name="connsiteX11" fmla="*/ 61913 w 1647851"/>
                <a:gd name="connsiteY11" fmla="*/ 1809761 h 1913733"/>
                <a:gd name="connsiteX12" fmla="*/ 80994 w 1647851"/>
                <a:gd name="connsiteY12" fmla="*/ 1300163 h 1913733"/>
                <a:gd name="connsiteX13" fmla="*/ 347665 w 1647851"/>
                <a:gd name="connsiteY13" fmla="*/ 595316 h 1913733"/>
                <a:gd name="connsiteX0" fmla="*/ 347665 w 1421603"/>
                <a:gd name="connsiteY0" fmla="*/ 595316 h 1913733"/>
                <a:gd name="connsiteX1" fmla="*/ 814419 w 1421603"/>
                <a:gd name="connsiteY1" fmla="*/ 71438 h 1913733"/>
                <a:gd name="connsiteX2" fmla="*/ 1133483 w 1421603"/>
                <a:gd name="connsiteY2" fmla="*/ 166688 h 1913733"/>
                <a:gd name="connsiteX3" fmla="*/ 1090644 w 1421603"/>
                <a:gd name="connsiteY3" fmla="*/ 347663 h 1913733"/>
                <a:gd name="connsiteX4" fmla="*/ 776261 w 1421603"/>
                <a:gd name="connsiteY4" fmla="*/ 523878 h 1913733"/>
                <a:gd name="connsiteX5" fmla="*/ 981073 w 1421603"/>
                <a:gd name="connsiteY5" fmla="*/ 642938 h 1913733"/>
                <a:gd name="connsiteX6" fmla="*/ 1357310 w 1421603"/>
                <a:gd name="connsiteY6" fmla="*/ 752452 h 1913733"/>
                <a:gd name="connsiteX7" fmla="*/ 1366835 w 1421603"/>
                <a:gd name="connsiteY7" fmla="*/ 900113 h 1913733"/>
                <a:gd name="connsiteX8" fmla="*/ 1128709 w 1421603"/>
                <a:gd name="connsiteY8" fmla="*/ 1223963 h 1913733"/>
                <a:gd name="connsiteX9" fmla="*/ 823944 w 1421603"/>
                <a:gd name="connsiteY9" fmla="*/ 1443038 h 1913733"/>
                <a:gd name="connsiteX10" fmla="*/ 452469 w 1421603"/>
                <a:gd name="connsiteY10" fmla="*/ 1852613 h 1913733"/>
                <a:gd name="connsiteX11" fmla="*/ 61913 w 1421603"/>
                <a:gd name="connsiteY11" fmla="*/ 1809761 h 1913733"/>
                <a:gd name="connsiteX12" fmla="*/ 80994 w 1421603"/>
                <a:gd name="connsiteY12" fmla="*/ 1300163 h 1913733"/>
                <a:gd name="connsiteX13" fmla="*/ 347665 w 1421603"/>
                <a:gd name="connsiteY13" fmla="*/ 595316 h 1913733"/>
                <a:gd name="connsiteX0" fmla="*/ 347665 w 1421603"/>
                <a:gd name="connsiteY0" fmla="*/ 595316 h 1913733"/>
                <a:gd name="connsiteX1" fmla="*/ 814419 w 1421603"/>
                <a:gd name="connsiteY1" fmla="*/ 71438 h 1913733"/>
                <a:gd name="connsiteX2" fmla="*/ 1133483 w 1421603"/>
                <a:gd name="connsiteY2" fmla="*/ 166688 h 1913733"/>
                <a:gd name="connsiteX3" fmla="*/ 1090644 w 1421603"/>
                <a:gd name="connsiteY3" fmla="*/ 347663 h 1913733"/>
                <a:gd name="connsiteX4" fmla="*/ 776261 w 1421603"/>
                <a:gd name="connsiteY4" fmla="*/ 523878 h 1913733"/>
                <a:gd name="connsiteX5" fmla="*/ 981073 w 1421603"/>
                <a:gd name="connsiteY5" fmla="*/ 642938 h 1913733"/>
                <a:gd name="connsiteX6" fmla="*/ 1357310 w 1421603"/>
                <a:gd name="connsiteY6" fmla="*/ 752452 h 1913733"/>
                <a:gd name="connsiteX7" fmla="*/ 1366835 w 1421603"/>
                <a:gd name="connsiteY7" fmla="*/ 900113 h 1913733"/>
                <a:gd name="connsiteX8" fmla="*/ 1128709 w 1421603"/>
                <a:gd name="connsiteY8" fmla="*/ 1223963 h 1913733"/>
                <a:gd name="connsiteX9" fmla="*/ 681036 w 1421603"/>
                <a:gd name="connsiteY9" fmla="*/ 1443038 h 1913733"/>
                <a:gd name="connsiteX10" fmla="*/ 452469 w 1421603"/>
                <a:gd name="connsiteY10" fmla="*/ 1852613 h 1913733"/>
                <a:gd name="connsiteX11" fmla="*/ 61913 w 1421603"/>
                <a:gd name="connsiteY11" fmla="*/ 1809761 h 1913733"/>
                <a:gd name="connsiteX12" fmla="*/ 80994 w 1421603"/>
                <a:gd name="connsiteY12" fmla="*/ 1300163 h 1913733"/>
                <a:gd name="connsiteX13" fmla="*/ 347665 w 1421603"/>
                <a:gd name="connsiteY13" fmla="*/ 595316 h 1913733"/>
                <a:gd name="connsiteX0" fmla="*/ 490509 w 1421603"/>
                <a:gd name="connsiteY0" fmla="*/ 761977 h 1937542"/>
                <a:gd name="connsiteX1" fmla="*/ 814419 w 1421603"/>
                <a:gd name="connsiteY1" fmla="*/ 95247 h 1937542"/>
                <a:gd name="connsiteX2" fmla="*/ 1133483 w 1421603"/>
                <a:gd name="connsiteY2" fmla="*/ 190497 h 1937542"/>
                <a:gd name="connsiteX3" fmla="*/ 1090644 w 1421603"/>
                <a:gd name="connsiteY3" fmla="*/ 371472 h 1937542"/>
                <a:gd name="connsiteX4" fmla="*/ 776261 w 1421603"/>
                <a:gd name="connsiteY4" fmla="*/ 547687 h 1937542"/>
                <a:gd name="connsiteX5" fmla="*/ 981073 w 1421603"/>
                <a:gd name="connsiteY5" fmla="*/ 666747 h 1937542"/>
                <a:gd name="connsiteX6" fmla="*/ 1357310 w 1421603"/>
                <a:gd name="connsiteY6" fmla="*/ 776261 h 1937542"/>
                <a:gd name="connsiteX7" fmla="*/ 1366835 w 1421603"/>
                <a:gd name="connsiteY7" fmla="*/ 923922 h 1937542"/>
                <a:gd name="connsiteX8" fmla="*/ 1128709 w 1421603"/>
                <a:gd name="connsiteY8" fmla="*/ 1247772 h 1937542"/>
                <a:gd name="connsiteX9" fmla="*/ 681036 w 1421603"/>
                <a:gd name="connsiteY9" fmla="*/ 1466847 h 1937542"/>
                <a:gd name="connsiteX10" fmla="*/ 452469 w 1421603"/>
                <a:gd name="connsiteY10" fmla="*/ 1876422 h 1937542"/>
                <a:gd name="connsiteX11" fmla="*/ 61913 w 1421603"/>
                <a:gd name="connsiteY11" fmla="*/ 1833570 h 1937542"/>
                <a:gd name="connsiteX12" fmla="*/ 80994 w 1421603"/>
                <a:gd name="connsiteY12" fmla="*/ 1323972 h 1937542"/>
                <a:gd name="connsiteX13" fmla="*/ 490509 w 1421603"/>
                <a:gd name="connsiteY13" fmla="*/ 761977 h 1937542"/>
                <a:gd name="connsiteX0" fmla="*/ 478607 w 1409701"/>
                <a:gd name="connsiteY0" fmla="*/ 761977 h 1937542"/>
                <a:gd name="connsiteX1" fmla="*/ 802517 w 1409701"/>
                <a:gd name="connsiteY1" fmla="*/ 95247 h 1937542"/>
                <a:gd name="connsiteX2" fmla="*/ 1121581 w 1409701"/>
                <a:gd name="connsiteY2" fmla="*/ 190497 h 1937542"/>
                <a:gd name="connsiteX3" fmla="*/ 1078742 w 1409701"/>
                <a:gd name="connsiteY3" fmla="*/ 371472 h 1937542"/>
                <a:gd name="connsiteX4" fmla="*/ 764359 w 1409701"/>
                <a:gd name="connsiteY4" fmla="*/ 547687 h 1937542"/>
                <a:gd name="connsiteX5" fmla="*/ 969171 w 1409701"/>
                <a:gd name="connsiteY5" fmla="*/ 666747 h 1937542"/>
                <a:gd name="connsiteX6" fmla="*/ 1345408 w 1409701"/>
                <a:gd name="connsiteY6" fmla="*/ 776261 h 1937542"/>
                <a:gd name="connsiteX7" fmla="*/ 1354933 w 1409701"/>
                <a:gd name="connsiteY7" fmla="*/ 923922 h 1937542"/>
                <a:gd name="connsiteX8" fmla="*/ 1116807 w 1409701"/>
                <a:gd name="connsiteY8" fmla="*/ 1247772 h 1937542"/>
                <a:gd name="connsiteX9" fmla="*/ 669134 w 1409701"/>
                <a:gd name="connsiteY9" fmla="*/ 1466847 h 1937542"/>
                <a:gd name="connsiteX10" fmla="*/ 440567 w 1409701"/>
                <a:gd name="connsiteY10" fmla="*/ 1876422 h 1937542"/>
                <a:gd name="connsiteX11" fmla="*/ 50011 w 1409701"/>
                <a:gd name="connsiteY11" fmla="*/ 1833570 h 1937542"/>
                <a:gd name="connsiteX12" fmla="*/ 140498 w 1409701"/>
                <a:gd name="connsiteY12" fmla="*/ 1323972 h 1937542"/>
                <a:gd name="connsiteX13" fmla="*/ 478607 w 1409701"/>
                <a:gd name="connsiteY13" fmla="*/ 761977 h 1937542"/>
                <a:gd name="connsiteX0" fmla="*/ 478607 w 1409701"/>
                <a:gd name="connsiteY0" fmla="*/ 761977 h 1925632"/>
                <a:gd name="connsiteX1" fmla="*/ 802517 w 1409701"/>
                <a:gd name="connsiteY1" fmla="*/ 95247 h 1925632"/>
                <a:gd name="connsiteX2" fmla="*/ 1121581 w 1409701"/>
                <a:gd name="connsiteY2" fmla="*/ 190497 h 1925632"/>
                <a:gd name="connsiteX3" fmla="*/ 1078742 w 1409701"/>
                <a:gd name="connsiteY3" fmla="*/ 371472 h 1925632"/>
                <a:gd name="connsiteX4" fmla="*/ 764359 w 1409701"/>
                <a:gd name="connsiteY4" fmla="*/ 547687 h 1925632"/>
                <a:gd name="connsiteX5" fmla="*/ 969171 w 1409701"/>
                <a:gd name="connsiteY5" fmla="*/ 666747 h 1925632"/>
                <a:gd name="connsiteX6" fmla="*/ 1345408 w 1409701"/>
                <a:gd name="connsiteY6" fmla="*/ 776261 h 1925632"/>
                <a:gd name="connsiteX7" fmla="*/ 1354933 w 1409701"/>
                <a:gd name="connsiteY7" fmla="*/ 923922 h 1925632"/>
                <a:gd name="connsiteX8" fmla="*/ 1116807 w 1409701"/>
                <a:gd name="connsiteY8" fmla="*/ 1247772 h 1925632"/>
                <a:gd name="connsiteX9" fmla="*/ 669134 w 1409701"/>
                <a:gd name="connsiteY9" fmla="*/ 1466847 h 1925632"/>
                <a:gd name="connsiteX10" fmla="*/ 440567 w 1409701"/>
                <a:gd name="connsiteY10" fmla="*/ 1876422 h 1925632"/>
                <a:gd name="connsiteX11" fmla="*/ 50011 w 1409701"/>
                <a:gd name="connsiteY11" fmla="*/ 1762108 h 1925632"/>
                <a:gd name="connsiteX12" fmla="*/ 140498 w 1409701"/>
                <a:gd name="connsiteY12" fmla="*/ 1323972 h 1925632"/>
                <a:gd name="connsiteX13" fmla="*/ 478607 w 1409701"/>
                <a:gd name="connsiteY13" fmla="*/ 761977 h 1925632"/>
                <a:gd name="connsiteX0" fmla="*/ 466696 w 1397790"/>
                <a:gd name="connsiteY0" fmla="*/ 761977 h 1925632"/>
                <a:gd name="connsiteX1" fmla="*/ 790606 w 1397790"/>
                <a:gd name="connsiteY1" fmla="*/ 95247 h 1925632"/>
                <a:gd name="connsiteX2" fmla="*/ 1109670 w 1397790"/>
                <a:gd name="connsiteY2" fmla="*/ 190497 h 1925632"/>
                <a:gd name="connsiteX3" fmla="*/ 1066831 w 1397790"/>
                <a:gd name="connsiteY3" fmla="*/ 371472 h 1925632"/>
                <a:gd name="connsiteX4" fmla="*/ 752448 w 1397790"/>
                <a:gd name="connsiteY4" fmla="*/ 547687 h 1925632"/>
                <a:gd name="connsiteX5" fmla="*/ 957260 w 1397790"/>
                <a:gd name="connsiteY5" fmla="*/ 666747 h 1925632"/>
                <a:gd name="connsiteX6" fmla="*/ 1333497 w 1397790"/>
                <a:gd name="connsiteY6" fmla="*/ 776261 h 1925632"/>
                <a:gd name="connsiteX7" fmla="*/ 1343022 w 1397790"/>
                <a:gd name="connsiteY7" fmla="*/ 923922 h 1925632"/>
                <a:gd name="connsiteX8" fmla="*/ 1104896 w 1397790"/>
                <a:gd name="connsiteY8" fmla="*/ 1247772 h 1925632"/>
                <a:gd name="connsiteX9" fmla="*/ 657223 w 1397790"/>
                <a:gd name="connsiteY9" fmla="*/ 1466847 h 1925632"/>
                <a:gd name="connsiteX10" fmla="*/ 357186 w 1397790"/>
                <a:gd name="connsiteY10" fmla="*/ 1876422 h 1925632"/>
                <a:gd name="connsiteX11" fmla="*/ 38100 w 1397790"/>
                <a:gd name="connsiteY11" fmla="*/ 1762108 h 1925632"/>
                <a:gd name="connsiteX12" fmla="*/ 128587 w 1397790"/>
                <a:gd name="connsiteY12" fmla="*/ 1323972 h 1925632"/>
                <a:gd name="connsiteX13" fmla="*/ 466696 w 1397790"/>
                <a:gd name="connsiteY13" fmla="*/ 761977 h 1925632"/>
                <a:gd name="connsiteX0" fmla="*/ 466696 w 1397790"/>
                <a:gd name="connsiteY0" fmla="*/ 928637 h 1949440"/>
                <a:gd name="connsiteX1" fmla="*/ 790606 w 1397790"/>
                <a:gd name="connsiteY1" fmla="*/ 119055 h 1949440"/>
                <a:gd name="connsiteX2" fmla="*/ 1109670 w 1397790"/>
                <a:gd name="connsiteY2" fmla="*/ 214305 h 1949440"/>
                <a:gd name="connsiteX3" fmla="*/ 1066831 w 1397790"/>
                <a:gd name="connsiteY3" fmla="*/ 395280 h 1949440"/>
                <a:gd name="connsiteX4" fmla="*/ 752448 w 1397790"/>
                <a:gd name="connsiteY4" fmla="*/ 571495 h 1949440"/>
                <a:gd name="connsiteX5" fmla="*/ 957260 w 1397790"/>
                <a:gd name="connsiteY5" fmla="*/ 690555 h 1949440"/>
                <a:gd name="connsiteX6" fmla="*/ 1333497 w 1397790"/>
                <a:gd name="connsiteY6" fmla="*/ 800069 h 1949440"/>
                <a:gd name="connsiteX7" fmla="*/ 1343022 w 1397790"/>
                <a:gd name="connsiteY7" fmla="*/ 947730 h 1949440"/>
                <a:gd name="connsiteX8" fmla="*/ 1104896 w 1397790"/>
                <a:gd name="connsiteY8" fmla="*/ 1271580 h 1949440"/>
                <a:gd name="connsiteX9" fmla="*/ 657223 w 1397790"/>
                <a:gd name="connsiteY9" fmla="*/ 1490655 h 1949440"/>
                <a:gd name="connsiteX10" fmla="*/ 357186 w 1397790"/>
                <a:gd name="connsiteY10" fmla="*/ 1900230 h 1949440"/>
                <a:gd name="connsiteX11" fmla="*/ 38100 w 1397790"/>
                <a:gd name="connsiteY11" fmla="*/ 1785916 h 1949440"/>
                <a:gd name="connsiteX12" fmla="*/ 128587 w 1397790"/>
                <a:gd name="connsiteY12" fmla="*/ 1347780 h 1949440"/>
                <a:gd name="connsiteX13" fmla="*/ 466696 w 1397790"/>
                <a:gd name="connsiteY13" fmla="*/ 928637 h 1949440"/>
                <a:gd name="connsiteX0" fmla="*/ 466696 w 1397790"/>
                <a:gd name="connsiteY0" fmla="*/ 857223 h 1878026"/>
                <a:gd name="connsiteX1" fmla="*/ 647698 w 1397790"/>
                <a:gd name="connsiteY1" fmla="*/ 119055 h 1878026"/>
                <a:gd name="connsiteX2" fmla="*/ 1109670 w 1397790"/>
                <a:gd name="connsiteY2" fmla="*/ 142891 h 1878026"/>
                <a:gd name="connsiteX3" fmla="*/ 1066831 w 1397790"/>
                <a:gd name="connsiteY3" fmla="*/ 323866 h 1878026"/>
                <a:gd name="connsiteX4" fmla="*/ 752448 w 1397790"/>
                <a:gd name="connsiteY4" fmla="*/ 500081 h 1878026"/>
                <a:gd name="connsiteX5" fmla="*/ 957260 w 1397790"/>
                <a:gd name="connsiteY5" fmla="*/ 619141 h 1878026"/>
                <a:gd name="connsiteX6" fmla="*/ 1333497 w 1397790"/>
                <a:gd name="connsiteY6" fmla="*/ 728655 h 1878026"/>
                <a:gd name="connsiteX7" fmla="*/ 1343022 w 1397790"/>
                <a:gd name="connsiteY7" fmla="*/ 876316 h 1878026"/>
                <a:gd name="connsiteX8" fmla="*/ 1104896 w 1397790"/>
                <a:gd name="connsiteY8" fmla="*/ 1200166 h 1878026"/>
                <a:gd name="connsiteX9" fmla="*/ 657223 w 1397790"/>
                <a:gd name="connsiteY9" fmla="*/ 1419241 h 1878026"/>
                <a:gd name="connsiteX10" fmla="*/ 357186 w 1397790"/>
                <a:gd name="connsiteY10" fmla="*/ 1828816 h 1878026"/>
                <a:gd name="connsiteX11" fmla="*/ 38100 w 1397790"/>
                <a:gd name="connsiteY11" fmla="*/ 1714502 h 1878026"/>
                <a:gd name="connsiteX12" fmla="*/ 128587 w 1397790"/>
                <a:gd name="connsiteY12" fmla="*/ 1276366 h 1878026"/>
                <a:gd name="connsiteX13" fmla="*/ 466696 w 1397790"/>
                <a:gd name="connsiteY13" fmla="*/ 857223 h 1878026"/>
                <a:gd name="connsiteX0" fmla="*/ 466696 w 1397790"/>
                <a:gd name="connsiteY0" fmla="*/ 869134 h 1889937"/>
                <a:gd name="connsiteX1" fmla="*/ 647698 w 1397790"/>
                <a:gd name="connsiteY1" fmla="*/ 130966 h 1889937"/>
                <a:gd name="connsiteX2" fmla="*/ 966762 w 1397790"/>
                <a:gd name="connsiteY2" fmla="*/ 83340 h 1889937"/>
                <a:gd name="connsiteX3" fmla="*/ 1066831 w 1397790"/>
                <a:gd name="connsiteY3" fmla="*/ 335777 h 1889937"/>
                <a:gd name="connsiteX4" fmla="*/ 752448 w 1397790"/>
                <a:gd name="connsiteY4" fmla="*/ 511992 h 1889937"/>
                <a:gd name="connsiteX5" fmla="*/ 957260 w 1397790"/>
                <a:gd name="connsiteY5" fmla="*/ 631052 h 1889937"/>
                <a:gd name="connsiteX6" fmla="*/ 1333497 w 1397790"/>
                <a:gd name="connsiteY6" fmla="*/ 740566 h 1889937"/>
                <a:gd name="connsiteX7" fmla="*/ 1343022 w 1397790"/>
                <a:gd name="connsiteY7" fmla="*/ 888227 h 1889937"/>
                <a:gd name="connsiteX8" fmla="*/ 1104896 w 1397790"/>
                <a:gd name="connsiteY8" fmla="*/ 1212077 h 1889937"/>
                <a:gd name="connsiteX9" fmla="*/ 657223 w 1397790"/>
                <a:gd name="connsiteY9" fmla="*/ 1431152 h 1889937"/>
                <a:gd name="connsiteX10" fmla="*/ 357186 w 1397790"/>
                <a:gd name="connsiteY10" fmla="*/ 1840727 h 1889937"/>
                <a:gd name="connsiteX11" fmla="*/ 38100 w 1397790"/>
                <a:gd name="connsiteY11" fmla="*/ 1726413 h 1889937"/>
                <a:gd name="connsiteX12" fmla="*/ 128587 w 1397790"/>
                <a:gd name="connsiteY12" fmla="*/ 1288277 h 1889937"/>
                <a:gd name="connsiteX13" fmla="*/ 466696 w 1397790"/>
                <a:gd name="connsiteY13" fmla="*/ 869134 h 1889937"/>
                <a:gd name="connsiteX0" fmla="*/ 466696 w 1397790"/>
                <a:gd name="connsiteY0" fmla="*/ 869134 h 1889937"/>
                <a:gd name="connsiteX1" fmla="*/ 647698 w 1397790"/>
                <a:gd name="connsiteY1" fmla="*/ 130966 h 1889937"/>
                <a:gd name="connsiteX2" fmla="*/ 966762 w 1397790"/>
                <a:gd name="connsiteY2" fmla="*/ 83340 h 1889937"/>
                <a:gd name="connsiteX3" fmla="*/ 1066831 w 1397790"/>
                <a:gd name="connsiteY3" fmla="*/ 335777 h 1889937"/>
                <a:gd name="connsiteX4" fmla="*/ 752448 w 1397790"/>
                <a:gd name="connsiteY4" fmla="*/ 511992 h 1889937"/>
                <a:gd name="connsiteX5" fmla="*/ 957260 w 1397790"/>
                <a:gd name="connsiteY5" fmla="*/ 631052 h 1889937"/>
                <a:gd name="connsiteX6" fmla="*/ 1333497 w 1397790"/>
                <a:gd name="connsiteY6" fmla="*/ 740566 h 1889937"/>
                <a:gd name="connsiteX7" fmla="*/ 1343022 w 1397790"/>
                <a:gd name="connsiteY7" fmla="*/ 888227 h 1889937"/>
                <a:gd name="connsiteX8" fmla="*/ 1104896 w 1397790"/>
                <a:gd name="connsiteY8" fmla="*/ 1212077 h 1889937"/>
                <a:gd name="connsiteX9" fmla="*/ 657223 w 1397790"/>
                <a:gd name="connsiteY9" fmla="*/ 1431152 h 1889937"/>
                <a:gd name="connsiteX10" fmla="*/ 357186 w 1397790"/>
                <a:gd name="connsiteY10" fmla="*/ 1840727 h 1889937"/>
                <a:gd name="connsiteX11" fmla="*/ 38100 w 1397790"/>
                <a:gd name="connsiteY11" fmla="*/ 1726413 h 1889937"/>
                <a:gd name="connsiteX12" fmla="*/ 128587 w 1397790"/>
                <a:gd name="connsiteY12" fmla="*/ 1288277 h 1889937"/>
                <a:gd name="connsiteX13" fmla="*/ 466696 w 1397790"/>
                <a:gd name="connsiteY13" fmla="*/ 869134 h 1889937"/>
                <a:gd name="connsiteX0" fmla="*/ 466696 w 1421609"/>
                <a:gd name="connsiteY0" fmla="*/ 869134 h 1889937"/>
                <a:gd name="connsiteX1" fmla="*/ 647698 w 1421609"/>
                <a:gd name="connsiteY1" fmla="*/ 130966 h 1889937"/>
                <a:gd name="connsiteX2" fmla="*/ 966762 w 1421609"/>
                <a:gd name="connsiteY2" fmla="*/ 83340 h 1889937"/>
                <a:gd name="connsiteX3" fmla="*/ 1066831 w 1421609"/>
                <a:gd name="connsiteY3" fmla="*/ 335777 h 1889937"/>
                <a:gd name="connsiteX4" fmla="*/ 752448 w 1421609"/>
                <a:gd name="connsiteY4" fmla="*/ 511992 h 1889937"/>
                <a:gd name="connsiteX5" fmla="*/ 814352 w 1421609"/>
                <a:gd name="connsiteY5" fmla="*/ 631052 h 1889937"/>
                <a:gd name="connsiteX6" fmla="*/ 1333497 w 1421609"/>
                <a:gd name="connsiteY6" fmla="*/ 740566 h 1889937"/>
                <a:gd name="connsiteX7" fmla="*/ 1343022 w 1421609"/>
                <a:gd name="connsiteY7" fmla="*/ 888227 h 1889937"/>
                <a:gd name="connsiteX8" fmla="*/ 1104896 w 1421609"/>
                <a:gd name="connsiteY8" fmla="*/ 1212077 h 1889937"/>
                <a:gd name="connsiteX9" fmla="*/ 657223 w 1421609"/>
                <a:gd name="connsiteY9" fmla="*/ 1431152 h 1889937"/>
                <a:gd name="connsiteX10" fmla="*/ 357186 w 1421609"/>
                <a:gd name="connsiteY10" fmla="*/ 1840727 h 1889937"/>
                <a:gd name="connsiteX11" fmla="*/ 38100 w 1421609"/>
                <a:gd name="connsiteY11" fmla="*/ 1726413 h 1889937"/>
                <a:gd name="connsiteX12" fmla="*/ 128587 w 1421609"/>
                <a:gd name="connsiteY12" fmla="*/ 1288277 h 1889937"/>
                <a:gd name="connsiteX13" fmla="*/ 466696 w 1421609"/>
                <a:gd name="connsiteY13" fmla="*/ 869134 h 1889937"/>
                <a:gd name="connsiteX0" fmla="*/ 466696 w 1421609"/>
                <a:gd name="connsiteY0" fmla="*/ 869134 h 1889937"/>
                <a:gd name="connsiteX1" fmla="*/ 647698 w 1421609"/>
                <a:gd name="connsiteY1" fmla="*/ 130966 h 1889937"/>
                <a:gd name="connsiteX2" fmla="*/ 966762 w 1421609"/>
                <a:gd name="connsiteY2" fmla="*/ 83340 h 1889937"/>
                <a:gd name="connsiteX3" fmla="*/ 1066831 w 1421609"/>
                <a:gd name="connsiteY3" fmla="*/ 335777 h 1889937"/>
                <a:gd name="connsiteX4" fmla="*/ 752448 w 1421609"/>
                <a:gd name="connsiteY4" fmla="*/ 440530 h 1889937"/>
                <a:gd name="connsiteX5" fmla="*/ 814352 w 1421609"/>
                <a:gd name="connsiteY5" fmla="*/ 631052 h 1889937"/>
                <a:gd name="connsiteX6" fmla="*/ 1333497 w 1421609"/>
                <a:gd name="connsiteY6" fmla="*/ 740566 h 1889937"/>
                <a:gd name="connsiteX7" fmla="*/ 1343022 w 1421609"/>
                <a:gd name="connsiteY7" fmla="*/ 888227 h 1889937"/>
                <a:gd name="connsiteX8" fmla="*/ 1104896 w 1421609"/>
                <a:gd name="connsiteY8" fmla="*/ 1212077 h 1889937"/>
                <a:gd name="connsiteX9" fmla="*/ 657223 w 1421609"/>
                <a:gd name="connsiteY9" fmla="*/ 1431152 h 1889937"/>
                <a:gd name="connsiteX10" fmla="*/ 357186 w 1421609"/>
                <a:gd name="connsiteY10" fmla="*/ 1840727 h 1889937"/>
                <a:gd name="connsiteX11" fmla="*/ 38100 w 1421609"/>
                <a:gd name="connsiteY11" fmla="*/ 1726413 h 1889937"/>
                <a:gd name="connsiteX12" fmla="*/ 128587 w 1421609"/>
                <a:gd name="connsiteY12" fmla="*/ 1288277 h 1889937"/>
                <a:gd name="connsiteX13" fmla="*/ 466696 w 1421609"/>
                <a:gd name="connsiteY13" fmla="*/ 869134 h 1889937"/>
                <a:gd name="connsiteX0" fmla="*/ 466696 w 1421609"/>
                <a:gd name="connsiteY0" fmla="*/ 869134 h 1889937"/>
                <a:gd name="connsiteX1" fmla="*/ 647698 w 1421609"/>
                <a:gd name="connsiteY1" fmla="*/ 130966 h 1889937"/>
                <a:gd name="connsiteX2" fmla="*/ 966762 w 1421609"/>
                <a:gd name="connsiteY2" fmla="*/ 83340 h 1889937"/>
                <a:gd name="connsiteX3" fmla="*/ 1066831 w 1421609"/>
                <a:gd name="connsiteY3" fmla="*/ 335777 h 1889937"/>
                <a:gd name="connsiteX4" fmla="*/ 752448 w 1421609"/>
                <a:gd name="connsiteY4" fmla="*/ 440530 h 1889937"/>
                <a:gd name="connsiteX5" fmla="*/ 814352 w 1421609"/>
                <a:gd name="connsiteY5" fmla="*/ 631052 h 1889937"/>
                <a:gd name="connsiteX6" fmla="*/ 1333497 w 1421609"/>
                <a:gd name="connsiteY6" fmla="*/ 740566 h 1889937"/>
                <a:gd name="connsiteX7" fmla="*/ 1343022 w 1421609"/>
                <a:gd name="connsiteY7" fmla="*/ 888227 h 1889937"/>
                <a:gd name="connsiteX8" fmla="*/ 1104896 w 1421609"/>
                <a:gd name="connsiteY8" fmla="*/ 1212077 h 1889937"/>
                <a:gd name="connsiteX9" fmla="*/ 657223 w 1421609"/>
                <a:gd name="connsiteY9" fmla="*/ 1431152 h 1889937"/>
                <a:gd name="connsiteX10" fmla="*/ 357186 w 1421609"/>
                <a:gd name="connsiteY10" fmla="*/ 1840727 h 1889937"/>
                <a:gd name="connsiteX11" fmla="*/ 38100 w 1421609"/>
                <a:gd name="connsiteY11" fmla="*/ 1726413 h 1889937"/>
                <a:gd name="connsiteX12" fmla="*/ 128587 w 1421609"/>
                <a:gd name="connsiteY12" fmla="*/ 1288277 h 1889937"/>
                <a:gd name="connsiteX13" fmla="*/ 466696 w 1421609"/>
                <a:gd name="connsiteY13" fmla="*/ 869134 h 1889937"/>
                <a:gd name="connsiteX0" fmla="*/ 466696 w 1357304"/>
                <a:gd name="connsiteY0" fmla="*/ 869134 h 1889937"/>
                <a:gd name="connsiteX1" fmla="*/ 647698 w 1357304"/>
                <a:gd name="connsiteY1" fmla="*/ 130966 h 1889937"/>
                <a:gd name="connsiteX2" fmla="*/ 966762 w 1357304"/>
                <a:gd name="connsiteY2" fmla="*/ 83340 h 1889937"/>
                <a:gd name="connsiteX3" fmla="*/ 1066831 w 1357304"/>
                <a:gd name="connsiteY3" fmla="*/ 335777 h 1889937"/>
                <a:gd name="connsiteX4" fmla="*/ 752448 w 1357304"/>
                <a:gd name="connsiteY4" fmla="*/ 440530 h 1889937"/>
                <a:gd name="connsiteX5" fmla="*/ 814352 w 1357304"/>
                <a:gd name="connsiteY5" fmla="*/ 631052 h 1889937"/>
                <a:gd name="connsiteX6" fmla="*/ 1190589 w 1357304"/>
                <a:gd name="connsiteY6" fmla="*/ 669104 h 1889937"/>
                <a:gd name="connsiteX7" fmla="*/ 1343022 w 1357304"/>
                <a:gd name="connsiteY7" fmla="*/ 888227 h 1889937"/>
                <a:gd name="connsiteX8" fmla="*/ 1104896 w 1357304"/>
                <a:gd name="connsiteY8" fmla="*/ 1212077 h 1889937"/>
                <a:gd name="connsiteX9" fmla="*/ 657223 w 1357304"/>
                <a:gd name="connsiteY9" fmla="*/ 1431152 h 1889937"/>
                <a:gd name="connsiteX10" fmla="*/ 357186 w 1357304"/>
                <a:gd name="connsiteY10" fmla="*/ 1840727 h 1889937"/>
                <a:gd name="connsiteX11" fmla="*/ 38100 w 1357304"/>
                <a:gd name="connsiteY11" fmla="*/ 1726413 h 1889937"/>
                <a:gd name="connsiteX12" fmla="*/ 128587 w 1357304"/>
                <a:gd name="connsiteY12" fmla="*/ 1288277 h 1889937"/>
                <a:gd name="connsiteX13" fmla="*/ 466696 w 1357304"/>
                <a:gd name="connsiteY13" fmla="*/ 869134 h 1889937"/>
                <a:gd name="connsiteX0" fmla="*/ 466696 w 1357304"/>
                <a:gd name="connsiteY0" fmla="*/ 869134 h 1889937"/>
                <a:gd name="connsiteX1" fmla="*/ 647698 w 1357304"/>
                <a:gd name="connsiteY1" fmla="*/ 130966 h 1889937"/>
                <a:gd name="connsiteX2" fmla="*/ 966762 w 1357304"/>
                <a:gd name="connsiteY2" fmla="*/ 83340 h 1889937"/>
                <a:gd name="connsiteX3" fmla="*/ 1066831 w 1357304"/>
                <a:gd name="connsiteY3" fmla="*/ 335777 h 1889937"/>
                <a:gd name="connsiteX4" fmla="*/ 752448 w 1357304"/>
                <a:gd name="connsiteY4" fmla="*/ 440530 h 1889937"/>
                <a:gd name="connsiteX5" fmla="*/ 814352 w 1357304"/>
                <a:gd name="connsiteY5" fmla="*/ 631052 h 1889937"/>
                <a:gd name="connsiteX6" fmla="*/ 1190589 w 1357304"/>
                <a:gd name="connsiteY6" fmla="*/ 669104 h 1889937"/>
                <a:gd name="connsiteX7" fmla="*/ 1343022 w 1357304"/>
                <a:gd name="connsiteY7" fmla="*/ 888227 h 1889937"/>
                <a:gd name="connsiteX8" fmla="*/ 1104896 w 1357304"/>
                <a:gd name="connsiteY8" fmla="*/ 1212077 h 1889937"/>
                <a:gd name="connsiteX9" fmla="*/ 657223 w 1357304"/>
                <a:gd name="connsiteY9" fmla="*/ 1431152 h 1889937"/>
                <a:gd name="connsiteX10" fmla="*/ 357186 w 1357304"/>
                <a:gd name="connsiteY10" fmla="*/ 1840727 h 1889937"/>
                <a:gd name="connsiteX11" fmla="*/ 38100 w 1357304"/>
                <a:gd name="connsiteY11" fmla="*/ 1726413 h 1889937"/>
                <a:gd name="connsiteX12" fmla="*/ 128587 w 1357304"/>
                <a:gd name="connsiteY12" fmla="*/ 1288277 h 1889937"/>
                <a:gd name="connsiteX13" fmla="*/ 466696 w 1357304"/>
                <a:gd name="connsiteY13" fmla="*/ 869134 h 1889937"/>
                <a:gd name="connsiteX0" fmla="*/ 466696 w 1357304"/>
                <a:gd name="connsiteY0" fmla="*/ 869134 h 1889937"/>
                <a:gd name="connsiteX1" fmla="*/ 647698 w 1357304"/>
                <a:gd name="connsiteY1" fmla="*/ 130966 h 1889937"/>
                <a:gd name="connsiteX2" fmla="*/ 966762 w 1357304"/>
                <a:gd name="connsiteY2" fmla="*/ 83340 h 1889937"/>
                <a:gd name="connsiteX3" fmla="*/ 1026941 w 1357304"/>
                <a:gd name="connsiteY3" fmla="*/ 335777 h 1889937"/>
                <a:gd name="connsiteX4" fmla="*/ 752448 w 1357304"/>
                <a:gd name="connsiteY4" fmla="*/ 440530 h 1889937"/>
                <a:gd name="connsiteX5" fmla="*/ 814352 w 1357304"/>
                <a:gd name="connsiteY5" fmla="*/ 631052 h 1889937"/>
                <a:gd name="connsiteX6" fmla="*/ 1190589 w 1357304"/>
                <a:gd name="connsiteY6" fmla="*/ 669104 h 1889937"/>
                <a:gd name="connsiteX7" fmla="*/ 1343022 w 1357304"/>
                <a:gd name="connsiteY7" fmla="*/ 888227 h 1889937"/>
                <a:gd name="connsiteX8" fmla="*/ 1104896 w 1357304"/>
                <a:gd name="connsiteY8" fmla="*/ 1212077 h 1889937"/>
                <a:gd name="connsiteX9" fmla="*/ 657223 w 1357304"/>
                <a:gd name="connsiteY9" fmla="*/ 1431152 h 1889937"/>
                <a:gd name="connsiteX10" fmla="*/ 357186 w 1357304"/>
                <a:gd name="connsiteY10" fmla="*/ 1840727 h 1889937"/>
                <a:gd name="connsiteX11" fmla="*/ 38100 w 1357304"/>
                <a:gd name="connsiteY11" fmla="*/ 1726413 h 1889937"/>
                <a:gd name="connsiteX12" fmla="*/ 128587 w 1357304"/>
                <a:gd name="connsiteY12" fmla="*/ 1288277 h 1889937"/>
                <a:gd name="connsiteX13" fmla="*/ 466696 w 1357304"/>
                <a:gd name="connsiteY13" fmla="*/ 869134 h 1889937"/>
                <a:gd name="connsiteX0" fmla="*/ 466696 w 1357304"/>
                <a:gd name="connsiteY0" fmla="*/ 869134 h 1889937"/>
                <a:gd name="connsiteX1" fmla="*/ 647698 w 1357304"/>
                <a:gd name="connsiteY1" fmla="*/ 130966 h 1889937"/>
                <a:gd name="connsiteX2" fmla="*/ 966762 w 1357304"/>
                <a:gd name="connsiteY2" fmla="*/ 83340 h 1889937"/>
                <a:gd name="connsiteX3" fmla="*/ 1026941 w 1357304"/>
                <a:gd name="connsiteY3" fmla="*/ 335777 h 1889937"/>
                <a:gd name="connsiteX4" fmla="*/ 752448 w 1357304"/>
                <a:gd name="connsiteY4" fmla="*/ 440530 h 1889937"/>
                <a:gd name="connsiteX5" fmla="*/ 814352 w 1357304"/>
                <a:gd name="connsiteY5" fmla="*/ 631052 h 1889937"/>
                <a:gd name="connsiteX6" fmla="*/ 1190589 w 1357304"/>
                <a:gd name="connsiteY6" fmla="*/ 669104 h 1889937"/>
                <a:gd name="connsiteX7" fmla="*/ 1343022 w 1357304"/>
                <a:gd name="connsiteY7" fmla="*/ 888227 h 1889937"/>
                <a:gd name="connsiteX8" fmla="*/ 1104896 w 1357304"/>
                <a:gd name="connsiteY8" fmla="*/ 1212077 h 1889937"/>
                <a:gd name="connsiteX9" fmla="*/ 657223 w 1357304"/>
                <a:gd name="connsiteY9" fmla="*/ 1431152 h 1889937"/>
                <a:gd name="connsiteX10" fmla="*/ 357186 w 1357304"/>
                <a:gd name="connsiteY10" fmla="*/ 1840727 h 1889937"/>
                <a:gd name="connsiteX11" fmla="*/ 38100 w 1357304"/>
                <a:gd name="connsiteY11" fmla="*/ 1726413 h 1889937"/>
                <a:gd name="connsiteX12" fmla="*/ 128587 w 1357304"/>
                <a:gd name="connsiteY12" fmla="*/ 1288277 h 1889937"/>
                <a:gd name="connsiteX13" fmla="*/ 466696 w 1357304"/>
                <a:gd name="connsiteY13" fmla="*/ 869134 h 1889937"/>
                <a:gd name="connsiteX0" fmla="*/ 466696 w 1308209"/>
                <a:gd name="connsiteY0" fmla="*/ 869134 h 1889937"/>
                <a:gd name="connsiteX1" fmla="*/ 647698 w 1308209"/>
                <a:gd name="connsiteY1" fmla="*/ 130966 h 1889937"/>
                <a:gd name="connsiteX2" fmla="*/ 966762 w 1308209"/>
                <a:gd name="connsiteY2" fmla="*/ 83340 h 1889937"/>
                <a:gd name="connsiteX3" fmla="*/ 1026941 w 1308209"/>
                <a:gd name="connsiteY3" fmla="*/ 335777 h 1889937"/>
                <a:gd name="connsiteX4" fmla="*/ 752448 w 1308209"/>
                <a:gd name="connsiteY4" fmla="*/ 440530 h 1889937"/>
                <a:gd name="connsiteX5" fmla="*/ 814352 w 1308209"/>
                <a:gd name="connsiteY5" fmla="*/ 631052 h 1889937"/>
                <a:gd name="connsiteX6" fmla="*/ 1190589 w 1308209"/>
                <a:gd name="connsiteY6" fmla="*/ 669104 h 1889937"/>
                <a:gd name="connsiteX7" fmla="*/ 1293927 w 1308209"/>
                <a:gd name="connsiteY7" fmla="*/ 888227 h 1889937"/>
                <a:gd name="connsiteX8" fmla="*/ 1104896 w 1308209"/>
                <a:gd name="connsiteY8" fmla="*/ 1212077 h 1889937"/>
                <a:gd name="connsiteX9" fmla="*/ 657223 w 1308209"/>
                <a:gd name="connsiteY9" fmla="*/ 1431152 h 1889937"/>
                <a:gd name="connsiteX10" fmla="*/ 357186 w 1308209"/>
                <a:gd name="connsiteY10" fmla="*/ 1840727 h 1889937"/>
                <a:gd name="connsiteX11" fmla="*/ 38100 w 1308209"/>
                <a:gd name="connsiteY11" fmla="*/ 1726413 h 1889937"/>
                <a:gd name="connsiteX12" fmla="*/ 128587 w 1308209"/>
                <a:gd name="connsiteY12" fmla="*/ 1288277 h 1889937"/>
                <a:gd name="connsiteX13" fmla="*/ 466696 w 1308209"/>
                <a:gd name="connsiteY13" fmla="*/ 869134 h 1889937"/>
                <a:gd name="connsiteX0" fmla="*/ 460559 w 1302072"/>
                <a:gd name="connsiteY0" fmla="*/ 869134 h 1889937"/>
                <a:gd name="connsiteX1" fmla="*/ 641561 w 1302072"/>
                <a:gd name="connsiteY1" fmla="*/ 130966 h 1889937"/>
                <a:gd name="connsiteX2" fmla="*/ 960625 w 1302072"/>
                <a:gd name="connsiteY2" fmla="*/ 83340 h 1889937"/>
                <a:gd name="connsiteX3" fmla="*/ 1020804 w 1302072"/>
                <a:gd name="connsiteY3" fmla="*/ 335777 h 1889937"/>
                <a:gd name="connsiteX4" fmla="*/ 746311 w 1302072"/>
                <a:gd name="connsiteY4" fmla="*/ 440530 h 1889937"/>
                <a:gd name="connsiteX5" fmla="*/ 808215 w 1302072"/>
                <a:gd name="connsiteY5" fmla="*/ 631052 h 1889937"/>
                <a:gd name="connsiteX6" fmla="*/ 1184452 w 1302072"/>
                <a:gd name="connsiteY6" fmla="*/ 669104 h 1889937"/>
                <a:gd name="connsiteX7" fmla="*/ 1287790 w 1302072"/>
                <a:gd name="connsiteY7" fmla="*/ 888227 h 1889937"/>
                <a:gd name="connsiteX8" fmla="*/ 1098759 w 1302072"/>
                <a:gd name="connsiteY8" fmla="*/ 1212077 h 1889937"/>
                <a:gd name="connsiteX9" fmla="*/ 651086 w 1302072"/>
                <a:gd name="connsiteY9" fmla="*/ 1431152 h 1889937"/>
                <a:gd name="connsiteX10" fmla="*/ 351049 w 1302072"/>
                <a:gd name="connsiteY10" fmla="*/ 1840727 h 1889937"/>
                <a:gd name="connsiteX11" fmla="*/ 31963 w 1302072"/>
                <a:gd name="connsiteY11" fmla="*/ 1726413 h 1889937"/>
                <a:gd name="connsiteX12" fmla="*/ 159271 w 1302072"/>
                <a:gd name="connsiteY12" fmla="*/ 1251455 h 1889937"/>
                <a:gd name="connsiteX13" fmla="*/ 460559 w 1302072"/>
                <a:gd name="connsiteY13" fmla="*/ 869134 h 1889937"/>
                <a:gd name="connsiteX0" fmla="*/ 460559 w 1302072"/>
                <a:gd name="connsiteY0" fmla="*/ 869134 h 1889937"/>
                <a:gd name="connsiteX1" fmla="*/ 641561 w 1302072"/>
                <a:gd name="connsiteY1" fmla="*/ 130966 h 1889937"/>
                <a:gd name="connsiteX2" fmla="*/ 960625 w 1302072"/>
                <a:gd name="connsiteY2" fmla="*/ 83340 h 1889937"/>
                <a:gd name="connsiteX3" fmla="*/ 1020804 w 1302072"/>
                <a:gd name="connsiteY3" fmla="*/ 335777 h 1889937"/>
                <a:gd name="connsiteX4" fmla="*/ 746311 w 1302072"/>
                <a:gd name="connsiteY4" fmla="*/ 440530 h 1889937"/>
                <a:gd name="connsiteX5" fmla="*/ 808215 w 1302072"/>
                <a:gd name="connsiteY5" fmla="*/ 631052 h 1889937"/>
                <a:gd name="connsiteX6" fmla="*/ 1184452 w 1302072"/>
                <a:gd name="connsiteY6" fmla="*/ 669104 h 1889937"/>
                <a:gd name="connsiteX7" fmla="*/ 1287790 w 1302072"/>
                <a:gd name="connsiteY7" fmla="*/ 888227 h 1889937"/>
                <a:gd name="connsiteX8" fmla="*/ 1098759 w 1302072"/>
                <a:gd name="connsiteY8" fmla="*/ 1212077 h 1889937"/>
                <a:gd name="connsiteX9" fmla="*/ 651086 w 1302072"/>
                <a:gd name="connsiteY9" fmla="*/ 1431152 h 1889937"/>
                <a:gd name="connsiteX10" fmla="*/ 351049 w 1302072"/>
                <a:gd name="connsiteY10" fmla="*/ 1840727 h 1889937"/>
                <a:gd name="connsiteX11" fmla="*/ 31963 w 1302072"/>
                <a:gd name="connsiteY11" fmla="*/ 1726413 h 1889937"/>
                <a:gd name="connsiteX12" fmla="*/ 159271 w 1302072"/>
                <a:gd name="connsiteY12" fmla="*/ 1251455 h 1889937"/>
                <a:gd name="connsiteX13" fmla="*/ 460559 w 1302072"/>
                <a:gd name="connsiteY13" fmla="*/ 869134 h 1889937"/>
                <a:gd name="connsiteX0" fmla="*/ 460559 w 1302072"/>
                <a:gd name="connsiteY0" fmla="*/ 869134 h 1889937"/>
                <a:gd name="connsiteX1" fmla="*/ 641561 w 1302072"/>
                <a:gd name="connsiteY1" fmla="*/ 130966 h 1889937"/>
                <a:gd name="connsiteX2" fmla="*/ 960625 w 1302072"/>
                <a:gd name="connsiteY2" fmla="*/ 83340 h 1889937"/>
                <a:gd name="connsiteX3" fmla="*/ 1020804 w 1302072"/>
                <a:gd name="connsiteY3" fmla="*/ 335777 h 1889937"/>
                <a:gd name="connsiteX4" fmla="*/ 746311 w 1302072"/>
                <a:gd name="connsiteY4" fmla="*/ 440530 h 1889937"/>
                <a:gd name="connsiteX5" fmla="*/ 734572 w 1302072"/>
                <a:gd name="connsiteY5" fmla="*/ 695490 h 1889937"/>
                <a:gd name="connsiteX6" fmla="*/ 1184452 w 1302072"/>
                <a:gd name="connsiteY6" fmla="*/ 669104 h 1889937"/>
                <a:gd name="connsiteX7" fmla="*/ 1287790 w 1302072"/>
                <a:gd name="connsiteY7" fmla="*/ 888227 h 1889937"/>
                <a:gd name="connsiteX8" fmla="*/ 1098759 w 1302072"/>
                <a:gd name="connsiteY8" fmla="*/ 1212077 h 1889937"/>
                <a:gd name="connsiteX9" fmla="*/ 651086 w 1302072"/>
                <a:gd name="connsiteY9" fmla="*/ 1431152 h 1889937"/>
                <a:gd name="connsiteX10" fmla="*/ 351049 w 1302072"/>
                <a:gd name="connsiteY10" fmla="*/ 1840727 h 1889937"/>
                <a:gd name="connsiteX11" fmla="*/ 31963 w 1302072"/>
                <a:gd name="connsiteY11" fmla="*/ 1726413 h 1889937"/>
                <a:gd name="connsiteX12" fmla="*/ 159271 w 1302072"/>
                <a:gd name="connsiteY12" fmla="*/ 1251455 h 1889937"/>
                <a:gd name="connsiteX13" fmla="*/ 460559 w 1302072"/>
                <a:gd name="connsiteY13" fmla="*/ 869134 h 1889937"/>
                <a:gd name="connsiteX0" fmla="*/ 460559 w 1302072"/>
                <a:gd name="connsiteY0" fmla="*/ 869134 h 1889937"/>
                <a:gd name="connsiteX1" fmla="*/ 641561 w 1302072"/>
                <a:gd name="connsiteY1" fmla="*/ 130966 h 1889937"/>
                <a:gd name="connsiteX2" fmla="*/ 960625 w 1302072"/>
                <a:gd name="connsiteY2" fmla="*/ 83340 h 1889937"/>
                <a:gd name="connsiteX3" fmla="*/ 1020804 w 1302072"/>
                <a:gd name="connsiteY3" fmla="*/ 335777 h 1889937"/>
                <a:gd name="connsiteX4" fmla="*/ 746311 w 1302072"/>
                <a:gd name="connsiteY4" fmla="*/ 440530 h 1889937"/>
                <a:gd name="connsiteX5" fmla="*/ 734572 w 1302072"/>
                <a:gd name="connsiteY5" fmla="*/ 695490 h 1889937"/>
                <a:gd name="connsiteX6" fmla="*/ 1184452 w 1302072"/>
                <a:gd name="connsiteY6" fmla="*/ 669104 h 1889937"/>
                <a:gd name="connsiteX7" fmla="*/ 1287790 w 1302072"/>
                <a:gd name="connsiteY7" fmla="*/ 888227 h 1889937"/>
                <a:gd name="connsiteX8" fmla="*/ 1098759 w 1302072"/>
                <a:gd name="connsiteY8" fmla="*/ 1212077 h 1889937"/>
                <a:gd name="connsiteX9" fmla="*/ 651086 w 1302072"/>
                <a:gd name="connsiteY9" fmla="*/ 1431152 h 1889937"/>
                <a:gd name="connsiteX10" fmla="*/ 351049 w 1302072"/>
                <a:gd name="connsiteY10" fmla="*/ 1840727 h 1889937"/>
                <a:gd name="connsiteX11" fmla="*/ 31963 w 1302072"/>
                <a:gd name="connsiteY11" fmla="*/ 1726413 h 1889937"/>
                <a:gd name="connsiteX12" fmla="*/ 159271 w 1302072"/>
                <a:gd name="connsiteY12" fmla="*/ 1251455 h 1889937"/>
                <a:gd name="connsiteX13" fmla="*/ 460559 w 1302072"/>
                <a:gd name="connsiteY13" fmla="*/ 869134 h 1889937"/>
                <a:gd name="connsiteX0" fmla="*/ 460559 w 1302072"/>
                <a:gd name="connsiteY0" fmla="*/ 869134 h 1889937"/>
                <a:gd name="connsiteX1" fmla="*/ 641561 w 1302072"/>
                <a:gd name="connsiteY1" fmla="*/ 130966 h 1889937"/>
                <a:gd name="connsiteX2" fmla="*/ 960625 w 1302072"/>
                <a:gd name="connsiteY2" fmla="*/ 83340 h 1889937"/>
                <a:gd name="connsiteX3" fmla="*/ 1020804 w 1302072"/>
                <a:gd name="connsiteY3" fmla="*/ 335777 h 1889937"/>
                <a:gd name="connsiteX4" fmla="*/ 746311 w 1302072"/>
                <a:gd name="connsiteY4" fmla="*/ 440530 h 1889937"/>
                <a:gd name="connsiteX5" fmla="*/ 817421 w 1302072"/>
                <a:gd name="connsiteY5" fmla="*/ 640258 h 1889937"/>
                <a:gd name="connsiteX6" fmla="*/ 1184452 w 1302072"/>
                <a:gd name="connsiteY6" fmla="*/ 669104 h 1889937"/>
                <a:gd name="connsiteX7" fmla="*/ 1287790 w 1302072"/>
                <a:gd name="connsiteY7" fmla="*/ 888227 h 1889937"/>
                <a:gd name="connsiteX8" fmla="*/ 1098759 w 1302072"/>
                <a:gd name="connsiteY8" fmla="*/ 1212077 h 1889937"/>
                <a:gd name="connsiteX9" fmla="*/ 651086 w 1302072"/>
                <a:gd name="connsiteY9" fmla="*/ 1431152 h 1889937"/>
                <a:gd name="connsiteX10" fmla="*/ 351049 w 1302072"/>
                <a:gd name="connsiteY10" fmla="*/ 1840727 h 1889937"/>
                <a:gd name="connsiteX11" fmla="*/ 31963 w 1302072"/>
                <a:gd name="connsiteY11" fmla="*/ 1726413 h 1889937"/>
                <a:gd name="connsiteX12" fmla="*/ 159271 w 1302072"/>
                <a:gd name="connsiteY12" fmla="*/ 1251455 h 1889937"/>
                <a:gd name="connsiteX13" fmla="*/ 460559 w 1302072"/>
                <a:gd name="connsiteY13" fmla="*/ 869134 h 1889937"/>
                <a:gd name="connsiteX0" fmla="*/ 460559 w 1302072"/>
                <a:gd name="connsiteY0" fmla="*/ 869134 h 1889937"/>
                <a:gd name="connsiteX1" fmla="*/ 641561 w 1302072"/>
                <a:gd name="connsiteY1" fmla="*/ 130966 h 1889937"/>
                <a:gd name="connsiteX2" fmla="*/ 960625 w 1302072"/>
                <a:gd name="connsiteY2" fmla="*/ 83340 h 1889937"/>
                <a:gd name="connsiteX3" fmla="*/ 1020804 w 1302072"/>
                <a:gd name="connsiteY3" fmla="*/ 335777 h 1889937"/>
                <a:gd name="connsiteX4" fmla="*/ 746311 w 1302072"/>
                <a:gd name="connsiteY4" fmla="*/ 480420 h 1889937"/>
                <a:gd name="connsiteX5" fmla="*/ 817421 w 1302072"/>
                <a:gd name="connsiteY5" fmla="*/ 640258 h 1889937"/>
                <a:gd name="connsiteX6" fmla="*/ 1184452 w 1302072"/>
                <a:gd name="connsiteY6" fmla="*/ 669104 h 1889937"/>
                <a:gd name="connsiteX7" fmla="*/ 1287790 w 1302072"/>
                <a:gd name="connsiteY7" fmla="*/ 888227 h 1889937"/>
                <a:gd name="connsiteX8" fmla="*/ 1098759 w 1302072"/>
                <a:gd name="connsiteY8" fmla="*/ 1212077 h 1889937"/>
                <a:gd name="connsiteX9" fmla="*/ 651086 w 1302072"/>
                <a:gd name="connsiteY9" fmla="*/ 1431152 h 1889937"/>
                <a:gd name="connsiteX10" fmla="*/ 351049 w 1302072"/>
                <a:gd name="connsiteY10" fmla="*/ 1840727 h 1889937"/>
                <a:gd name="connsiteX11" fmla="*/ 31963 w 1302072"/>
                <a:gd name="connsiteY11" fmla="*/ 1726413 h 1889937"/>
                <a:gd name="connsiteX12" fmla="*/ 159271 w 1302072"/>
                <a:gd name="connsiteY12" fmla="*/ 1251455 h 1889937"/>
                <a:gd name="connsiteX13" fmla="*/ 460559 w 1302072"/>
                <a:gd name="connsiteY13" fmla="*/ 869134 h 1889937"/>
                <a:gd name="connsiteX0" fmla="*/ 460559 w 1302072"/>
                <a:gd name="connsiteY0" fmla="*/ 869134 h 1889937"/>
                <a:gd name="connsiteX1" fmla="*/ 641561 w 1302072"/>
                <a:gd name="connsiteY1" fmla="*/ 130966 h 1889937"/>
                <a:gd name="connsiteX2" fmla="*/ 960625 w 1302072"/>
                <a:gd name="connsiteY2" fmla="*/ 83340 h 1889937"/>
                <a:gd name="connsiteX3" fmla="*/ 1020804 w 1302072"/>
                <a:gd name="connsiteY3" fmla="*/ 335777 h 1889937"/>
                <a:gd name="connsiteX4" fmla="*/ 746311 w 1302072"/>
                <a:gd name="connsiteY4" fmla="*/ 480420 h 1889937"/>
                <a:gd name="connsiteX5" fmla="*/ 817421 w 1302072"/>
                <a:gd name="connsiteY5" fmla="*/ 640258 h 1889937"/>
                <a:gd name="connsiteX6" fmla="*/ 1184452 w 1302072"/>
                <a:gd name="connsiteY6" fmla="*/ 669104 h 1889937"/>
                <a:gd name="connsiteX7" fmla="*/ 1287790 w 1302072"/>
                <a:gd name="connsiteY7" fmla="*/ 888227 h 1889937"/>
                <a:gd name="connsiteX8" fmla="*/ 1098759 w 1302072"/>
                <a:gd name="connsiteY8" fmla="*/ 1212077 h 1889937"/>
                <a:gd name="connsiteX9" fmla="*/ 651086 w 1302072"/>
                <a:gd name="connsiteY9" fmla="*/ 1431152 h 1889937"/>
                <a:gd name="connsiteX10" fmla="*/ 351049 w 1302072"/>
                <a:gd name="connsiteY10" fmla="*/ 1840727 h 1889937"/>
                <a:gd name="connsiteX11" fmla="*/ 31963 w 1302072"/>
                <a:gd name="connsiteY11" fmla="*/ 1726413 h 1889937"/>
                <a:gd name="connsiteX12" fmla="*/ 159271 w 1302072"/>
                <a:gd name="connsiteY12" fmla="*/ 1251455 h 1889937"/>
                <a:gd name="connsiteX13" fmla="*/ 460559 w 1302072"/>
                <a:gd name="connsiteY13" fmla="*/ 869134 h 1889937"/>
                <a:gd name="connsiteX0" fmla="*/ 460559 w 1302072"/>
                <a:gd name="connsiteY0" fmla="*/ 869134 h 1889937"/>
                <a:gd name="connsiteX1" fmla="*/ 641561 w 1302072"/>
                <a:gd name="connsiteY1" fmla="*/ 130966 h 1889937"/>
                <a:gd name="connsiteX2" fmla="*/ 960625 w 1302072"/>
                <a:gd name="connsiteY2" fmla="*/ 83340 h 1889937"/>
                <a:gd name="connsiteX3" fmla="*/ 1020804 w 1302072"/>
                <a:gd name="connsiteY3" fmla="*/ 335777 h 1889937"/>
                <a:gd name="connsiteX4" fmla="*/ 746311 w 1302072"/>
                <a:gd name="connsiteY4" fmla="*/ 480420 h 1889937"/>
                <a:gd name="connsiteX5" fmla="*/ 817421 w 1302072"/>
                <a:gd name="connsiteY5" fmla="*/ 640258 h 1889937"/>
                <a:gd name="connsiteX6" fmla="*/ 1184452 w 1302072"/>
                <a:gd name="connsiteY6" fmla="*/ 669104 h 1889937"/>
                <a:gd name="connsiteX7" fmla="*/ 1287790 w 1302072"/>
                <a:gd name="connsiteY7" fmla="*/ 888227 h 1889937"/>
                <a:gd name="connsiteX8" fmla="*/ 1098759 w 1302072"/>
                <a:gd name="connsiteY8" fmla="*/ 1212077 h 1889937"/>
                <a:gd name="connsiteX9" fmla="*/ 651086 w 1302072"/>
                <a:gd name="connsiteY9" fmla="*/ 1431152 h 1889937"/>
                <a:gd name="connsiteX10" fmla="*/ 351049 w 1302072"/>
                <a:gd name="connsiteY10" fmla="*/ 1840727 h 1889937"/>
                <a:gd name="connsiteX11" fmla="*/ 31963 w 1302072"/>
                <a:gd name="connsiteY11" fmla="*/ 1726413 h 1889937"/>
                <a:gd name="connsiteX12" fmla="*/ 159271 w 1302072"/>
                <a:gd name="connsiteY12" fmla="*/ 1251455 h 1889937"/>
                <a:gd name="connsiteX13" fmla="*/ 460559 w 1302072"/>
                <a:gd name="connsiteY13" fmla="*/ 869134 h 1889937"/>
                <a:gd name="connsiteX0" fmla="*/ 460559 w 1302072"/>
                <a:gd name="connsiteY0" fmla="*/ 869134 h 1889937"/>
                <a:gd name="connsiteX1" fmla="*/ 641561 w 1302072"/>
                <a:gd name="connsiteY1" fmla="*/ 130966 h 1889937"/>
                <a:gd name="connsiteX2" fmla="*/ 960625 w 1302072"/>
                <a:gd name="connsiteY2" fmla="*/ 83340 h 1889937"/>
                <a:gd name="connsiteX3" fmla="*/ 1020804 w 1302072"/>
                <a:gd name="connsiteY3" fmla="*/ 335777 h 1889937"/>
                <a:gd name="connsiteX4" fmla="*/ 746311 w 1302072"/>
                <a:gd name="connsiteY4" fmla="*/ 480420 h 1889937"/>
                <a:gd name="connsiteX5" fmla="*/ 817421 w 1302072"/>
                <a:gd name="connsiteY5" fmla="*/ 640258 h 1889937"/>
                <a:gd name="connsiteX6" fmla="*/ 1184452 w 1302072"/>
                <a:gd name="connsiteY6" fmla="*/ 669104 h 1889937"/>
                <a:gd name="connsiteX7" fmla="*/ 1287790 w 1302072"/>
                <a:gd name="connsiteY7" fmla="*/ 888227 h 1889937"/>
                <a:gd name="connsiteX8" fmla="*/ 1098759 w 1302072"/>
                <a:gd name="connsiteY8" fmla="*/ 1212077 h 1889937"/>
                <a:gd name="connsiteX9" fmla="*/ 651086 w 1302072"/>
                <a:gd name="connsiteY9" fmla="*/ 1431152 h 1889937"/>
                <a:gd name="connsiteX10" fmla="*/ 351049 w 1302072"/>
                <a:gd name="connsiteY10" fmla="*/ 1840727 h 1889937"/>
                <a:gd name="connsiteX11" fmla="*/ 31963 w 1302072"/>
                <a:gd name="connsiteY11" fmla="*/ 1726413 h 1889937"/>
                <a:gd name="connsiteX12" fmla="*/ 159271 w 1302072"/>
                <a:gd name="connsiteY12" fmla="*/ 1251455 h 1889937"/>
                <a:gd name="connsiteX13" fmla="*/ 460559 w 1302072"/>
                <a:gd name="connsiteY13" fmla="*/ 869134 h 1889937"/>
                <a:gd name="connsiteX0" fmla="*/ 460559 w 1302072"/>
                <a:gd name="connsiteY0" fmla="*/ 869134 h 1889937"/>
                <a:gd name="connsiteX1" fmla="*/ 641561 w 1302072"/>
                <a:gd name="connsiteY1" fmla="*/ 130966 h 1889937"/>
                <a:gd name="connsiteX2" fmla="*/ 960625 w 1302072"/>
                <a:gd name="connsiteY2" fmla="*/ 83340 h 1889937"/>
                <a:gd name="connsiteX3" fmla="*/ 1020804 w 1302072"/>
                <a:gd name="connsiteY3" fmla="*/ 335777 h 1889937"/>
                <a:gd name="connsiteX4" fmla="*/ 746311 w 1302072"/>
                <a:gd name="connsiteY4" fmla="*/ 480420 h 1889937"/>
                <a:gd name="connsiteX5" fmla="*/ 817421 w 1302072"/>
                <a:gd name="connsiteY5" fmla="*/ 640258 h 1889937"/>
                <a:gd name="connsiteX6" fmla="*/ 1184452 w 1302072"/>
                <a:gd name="connsiteY6" fmla="*/ 669104 h 1889937"/>
                <a:gd name="connsiteX7" fmla="*/ 1287790 w 1302072"/>
                <a:gd name="connsiteY7" fmla="*/ 888227 h 1889937"/>
                <a:gd name="connsiteX8" fmla="*/ 1098759 w 1302072"/>
                <a:gd name="connsiteY8" fmla="*/ 1212077 h 1889937"/>
                <a:gd name="connsiteX9" fmla="*/ 651086 w 1302072"/>
                <a:gd name="connsiteY9" fmla="*/ 1431152 h 1889937"/>
                <a:gd name="connsiteX10" fmla="*/ 351049 w 1302072"/>
                <a:gd name="connsiteY10" fmla="*/ 1840727 h 1889937"/>
                <a:gd name="connsiteX11" fmla="*/ 31963 w 1302072"/>
                <a:gd name="connsiteY11" fmla="*/ 1726413 h 1889937"/>
                <a:gd name="connsiteX12" fmla="*/ 159271 w 1302072"/>
                <a:gd name="connsiteY12" fmla="*/ 1251455 h 1889937"/>
                <a:gd name="connsiteX13" fmla="*/ 460559 w 1302072"/>
                <a:gd name="connsiteY13" fmla="*/ 869134 h 188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02072" h="1889937">
                  <a:moveTo>
                    <a:pt x="460559" y="869134"/>
                  </a:moveTo>
                  <a:cubicBezTo>
                    <a:pt x="540941" y="682386"/>
                    <a:pt x="558217" y="261932"/>
                    <a:pt x="641561" y="130966"/>
                  </a:cubicBezTo>
                  <a:cubicBezTo>
                    <a:pt x="724905" y="0"/>
                    <a:pt x="897418" y="49205"/>
                    <a:pt x="960625" y="83340"/>
                  </a:cubicBezTo>
                  <a:cubicBezTo>
                    <a:pt x="1023832" y="117475"/>
                    <a:pt x="1056523" y="269597"/>
                    <a:pt x="1020804" y="335777"/>
                  </a:cubicBezTo>
                  <a:cubicBezTo>
                    <a:pt x="985085" y="401957"/>
                    <a:pt x="813962" y="377509"/>
                    <a:pt x="746311" y="480420"/>
                  </a:cubicBezTo>
                  <a:cubicBezTo>
                    <a:pt x="697071" y="574125"/>
                    <a:pt x="710024" y="588094"/>
                    <a:pt x="817421" y="640258"/>
                  </a:cubicBezTo>
                  <a:cubicBezTo>
                    <a:pt x="1026995" y="675182"/>
                    <a:pt x="1106057" y="627776"/>
                    <a:pt x="1184452" y="669104"/>
                  </a:cubicBezTo>
                  <a:cubicBezTo>
                    <a:pt x="1262847" y="710432"/>
                    <a:pt x="1302072" y="797732"/>
                    <a:pt x="1287790" y="888227"/>
                  </a:cubicBezTo>
                  <a:cubicBezTo>
                    <a:pt x="1273508" y="978722"/>
                    <a:pt x="1204876" y="1121590"/>
                    <a:pt x="1098759" y="1212077"/>
                  </a:cubicBezTo>
                  <a:cubicBezTo>
                    <a:pt x="992642" y="1302564"/>
                    <a:pt x="775704" y="1326377"/>
                    <a:pt x="651086" y="1431152"/>
                  </a:cubicBezTo>
                  <a:cubicBezTo>
                    <a:pt x="526468" y="1535927"/>
                    <a:pt x="454236" y="1791517"/>
                    <a:pt x="351049" y="1840727"/>
                  </a:cubicBezTo>
                  <a:cubicBezTo>
                    <a:pt x="247862" y="1889937"/>
                    <a:pt x="63926" y="1824625"/>
                    <a:pt x="31963" y="1726413"/>
                  </a:cubicBezTo>
                  <a:cubicBezTo>
                    <a:pt x="0" y="1628201"/>
                    <a:pt x="87838" y="1394335"/>
                    <a:pt x="159271" y="1251455"/>
                  </a:cubicBezTo>
                  <a:cubicBezTo>
                    <a:pt x="230704" y="1108575"/>
                    <a:pt x="380177" y="1055882"/>
                    <a:pt x="460559" y="86913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254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" name="グループ化 192"/>
          <p:cNvGrpSpPr/>
          <p:nvPr/>
        </p:nvGrpSpPr>
        <p:grpSpPr>
          <a:xfrm>
            <a:off x="2347945" y="1714488"/>
            <a:ext cx="5010137" cy="4071966"/>
            <a:chOff x="2347945" y="-3643362"/>
            <a:chExt cx="5010137" cy="4071966"/>
          </a:xfrm>
        </p:grpSpPr>
        <p:sp>
          <p:nvSpPr>
            <p:cNvPr id="247" name="フリーフォーム 246"/>
            <p:cNvSpPr/>
            <p:nvPr/>
          </p:nvSpPr>
          <p:spPr>
            <a:xfrm>
              <a:off x="5485614" y="-202427"/>
              <a:ext cx="1300966" cy="345279"/>
            </a:xfrm>
            <a:custGeom>
              <a:avLst/>
              <a:gdLst>
                <a:gd name="connsiteX0" fmla="*/ 747712 w 1160462"/>
                <a:gd name="connsiteY0" fmla="*/ 350837 h 357187"/>
                <a:gd name="connsiteX1" fmla="*/ 223837 w 1160462"/>
                <a:gd name="connsiteY1" fmla="*/ 322262 h 357187"/>
                <a:gd name="connsiteX2" fmla="*/ 4762 w 1160462"/>
                <a:gd name="connsiteY2" fmla="*/ 141287 h 357187"/>
                <a:gd name="connsiteX3" fmla="*/ 195262 w 1160462"/>
                <a:gd name="connsiteY3" fmla="*/ 17462 h 357187"/>
                <a:gd name="connsiteX4" fmla="*/ 995362 w 1160462"/>
                <a:gd name="connsiteY4" fmla="*/ 36512 h 357187"/>
                <a:gd name="connsiteX5" fmla="*/ 1157287 w 1160462"/>
                <a:gd name="connsiteY5" fmla="*/ 179387 h 357187"/>
                <a:gd name="connsiteX6" fmla="*/ 976312 w 1160462"/>
                <a:gd name="connsiteY6" fmla="*/ 331787 h 357187"/>
                <a:gd name="connsiteX0" fmla="*/ 747712 w 1160462"/>
                <a:gd name="connsiteY0" fmla="*/ 350837 h 357187"/>
                <a:gd name="connsiteX1" fmla="*/ 223837 w 1160462"/>
                <a:gd name="connsiteY1" fmla="*/ 322262 h 357187"/>
                <a:gd name="connsiteX2" fmla="*/ 4762 w 1160462"/>
                <a:gd name="connsiteY2" fmla="*/ 141287 h 357187"/>
                <a:gd name="connsiteX3" fmla="*/ 195262 w 1160462"/>
                <a:gd name="connsiteY3" fmla="*/ 17462 h 357187"/>
                <a:gd name="connsiteX4" fmla="*/ 995362 w 1160462"/>
                <a:gd name="connsiteY4" fmla="*/ 36512 h 357187"/>
                <a:gd name="connsiteX5" fmla="*/ 1157287 w 1160462"/>
                <a:gd name="connsiteY5" fmla="*/ 179387 h 357187"/>
                <a:gd name="connsiteX6" fmla="*/ 976312 w 1160462"/>
                <a:gd name="connsiteY6" fmla="*/ 331787 h 357187"/>
                <a:gd name="connsiteX7" fmla="*/ 747712 w 1160462"/>
                <a:gd name="connsiteY7" fmla="*/ 350837 h 357187"/>
                <a:gd name="connsiteX0" fmla="*/ 747712 w 1160462"/>
                <a:gd name="connsiteY0" fmla="*/ 350837 h 383381"/>
                <a:gd name="connsiteX1" fmla="*/ 223837 w 1160462"/>
                <a:gd name="connsiteY1" fmla="*/ 322262 h 383381"/>
                <a:gd name="connsiteX2" fmla="*/ 4762 w 1160462"/>
                <a:gd name="connsiteY2" fmla="*/ 141287 h 383381"/>
                <a:gd name="connsiteX3" fmla="*/ 195262 w 1160462"/>
                <a:gd name="connsiteY3" fmla="*/ 17462 h 383381"/>
                <a:gd name="connsiteX4" fmla="*/ 995362 w 1160462"/>
                <a:gd name="connsiteY4" fmla="*/ 36512 h 383381"/>
                <a:gd name="connsiteX5" fmla="*/ 1157287 w 1160462"/>
                <a:gd name="connsiteY5" fmla="*/ 179387 h 383381"/>
                <a:gd name="connsiteX6" fmla="*/ 976312 w 1160462"/>
                <a:gd name="connsiteY6" fmla="*/ 331787 h 383381"/>
                <a:gd name="connsiteX7" fmla="*/ 747712 w 1160462"/>
                <a:gd name="connsiteY7" fmla="*/ 350837 h 383381"/>
                <a:gd name="connsiteX0" fmla="*/ 747712 w 1160462"/>
                <a:gd name="connsiteY0" fmla="*/ 350837 h 383381"/>
                <a:gd name="connsiteX1" fmla="*/ 223837 w 1160462"/>
                <a:gd name="connsiteY1" fmla="*/ 322262 h 383381"/>
                <a:gd name="connsiteX2" fmla="*/ 4762 w 1160462"/>
                <a:gd name="connsiteY2" fmla="*/ 141287 h 383381"/>
                <a:gd name="connsiteX3" fmla="*/ 195262 w 1160462"/>
                <a:gd name="connsiteY3" fmla="*/ 17462 h 383381"/>
                <a:gd name="connsiteX4" fmla="*/ 995362 w 1160462"/>
                <a:gd name="connsiteY4" fmla="*/ 36512 h 383381"/>
                <a:gd name="connsiteX5" fmla="*/ 1157287 w 1160462"/>
                <a:gd name="connsiteY5" fmla="*/ 179387 h 383381"/>
                <a:gd name="connsiteX6" fmla="*/ 976312 w 1160462"/>
                <a:gd name="connsiteY6" fmla="*/ 331787 h 383381"/>
                <a:gd name="connsiteX7" fmla="*/ 747712 w 1160462"/>
                <a:gd name="connsiteY7" fmla="*/ 350837 h 383381"/>
                <a:gd name="connsiteX0" fmla="*/ 747712 w 1198562"/>
                <a:gd name="connsiteY0" fmla="*/ 350837 h 374649"/>
                <a:gd name="connsiteX1" fmla="*/ 223837 w 1198562"/>
                <a:gd name="connsiteY1" fmla="*/ 322262 h 374649"/>
                <a:gd name="connsiteX2" fmla="*/ 4762 w 1198562"/>
                <a:gd name="connsiteY2" fmla="*/ 141287 h 374649"/>
                <a:gd name="connsiteX3" fmla="*/ 195262 w 1198562"/>
                <a:gd name="connsiteY3" fmla="*/ 17462 h 374649"/>
                <a:gd name="connsiteX4" fmla="*/ 995362 w 1198562"/>
                <a:gd name="connsiteY4" fmla="*/ 36512 h 374649"/>
                <a:gd name="connsiteX5" fmla="*/ 1157287 w 1198562"/>
                <a:gd name="connsiteY5" fmla="*/ 179387 h 374649"/>
                <a:gd name="connsiteX6" fmla="*/ 747712 w 1198562"/>
                <a:gd name="connsiteY6" fmla="*/ 350837 h 374649"/>
                <a:gd name="connsiteX0" fmla="*/ 904872 w 1172369"/>
                <a:gd name="connsiteY0" fmla="*/ 312727 h 350835"/>
                <a:gd name="connsiteX1" fmla="*/ 223837 w 1172369"/>
                <a:gd name="connsiteY1" fmla="*/ 322262 h 350835"/>
                <a:gd name="connsiteX2" fmla="*/ 4762 w 1172369"/>
                <a:gd name="connsiteY2" fmla="*/ 141287 h 350835"/>
                <a:gd name="connsiteX3" fmla="*/ 195262 w 1172369"/>
                <a:gd name="connsiteY3" fmla="*/ 17462 h 350835"/>
                <a:gd name="connsiteX4" fmla="*/ 995362 w 1172369"/>
                <a:gd name="connsiteY4" fmla="*/ 36512 h 350835"/>
                <a:gd name="connsiteX5" fmla="*/ 1157287 w 1172369"/>
                <a:gd name="connsiteY5" fmla="*/ 179387 h 350835"/>
                <a:gd name="connsiteX6" fmla="*/ 904872 w 1172369"/>
                <a:gd name="connsiteY6" fmla="*/ 312727 h 350835"/>
                <a:gd name="connsiteX0" fmla="*/ 904872 w 1216819"/>
                <a:gd name="connsiteY0" fmla="*/ 314317 h 352425"/>
                <a:gd name="connsiteX1" fmla="*/ 223837 w 1216819"/>
                <a:gd name="connsiteY1" fmla="*/ 323852 h 352425"/>
                <a:gd name="connsiteX2" fmla="*/ 4762 w 1216819"/>
                <a:gd name="connsiteY2" fmla="*/ 142877 h 352425"/>
                <a:gd name="connsiteX3" fmla="*/ 195262 w 1216819"/>
                <a:gd name="connsiteY3" fmla="*/ 19052 h 352425"/>
                <a:gd name="connsiteX4" fmla="*/ 547683 w 1216819"/>
                <a:gd name="connsiteY4" fmla="*/ 28565 h 352425"/>
                <a:gd name="connsiteX5" fmla="*/ 1157287 w 1216819"/>
                <a:gd name="connsiteY5" fmla="*/ 180977 h 352425"/>
                <a:gd name="connsiteX6" fmla="*/ 904872 w 1216819"/>
                <a:gd name="connsiteY6" fmla="*/ 314317 h 352425"/>
                <a:gd name="connsiteX0" fmla="*/ 904872 w 982659"/>
                <a:gd name="connsiteY0" fmla="*/ 314317 h 352425"/>
                <a:gd name="connsiteX1" fmla="*/ 223837 w 982659"/>
                <a:gd name="connsiteY1" fmla="*/ 323852 h 352425"/>
                <a:gd name="connsiteX2" fmla="*/ 4762 w 982659"/>
                <a:gd name="connsiteY2" fmla="*/ 142877 h 352425"/>
                <a:gd name="connsiteX3" fmla="*/ 195262 w 982659"/>
                <a:gd name="connsiteY3" fmla="*/ 19052 h 352425"/>
                <a:gd name="connsiteX4" fmla="*/ 547683 w 982659"/>
                <a:gd name="connsiteY4" fmla="*/ 28565 h 352425"/>
                <a:gd name="connsiteX5" fmla="*/ 690559 w 982659"/>
                <a:gd name="connsiteY5" fmla="*/ 171441 h 352425"/>
                <a:gd name="connsiteX6" fmla="*/ 904872 w 982659"/>
                <a:gd name="connsiteY6" fmla="*/ 314317 h 352425"/>
                <a:gd name="connsiteX0" fmla="*/ 547683 w 690559"/>
                <a:gd name="connsiteY0" fmla="*/ 314317 h 352425"/>
                <a:gd name="connsiteX1" fmla="*/ 223837 w 690559"/>
                <a:gd name="connsiteY1" fmla="*/ 323852 h 352425"/>
                <a:gd name="connsiteX2" fmla="*/ 4762 w 690559"/>
                <a:gd name="connsiteY2" fmla="*/ 142877 h 352425"/>
                <a:gd name="connsiteX3" fmla="*/ 195262 w 690559"/>
                <a:gd name="connsiteY3" fmla="*/ 19052 h 352425"/>
                <a:gd name="connsiteX4" fmla="*/ 547683 w 690559"/>
                <a:gd name="connsiteY4" fmla="*/ 28565 h 352425"/>
                <a:gd name="connsiteX5" fmla="*/ 690559 w 690559"/>
                <a:gd name="connsiteY5" fmla="*/ 171441 h 352425"/>
                <a:gd name="connsiteX6" fmla="*/ 547683 w 690559"/>
                <a:gd name="connsiteY6" fmla="*/ 314317 h 352425"/>
                <a:gd name="connsiteX0" fmla="*/ 547683 w 1225557"/>
                <a:gd name="connsiteY0" fmla="*/ 307171 h 345279"/>
                <a:gd name="connsiteX1" fmla="*/ 223837 w 1225557"/>
                <a:gd name="connsiteY1" fmla="*/ 316706 h 345279"/>
                <a:gd name="connsiteX2" fmla="*/ 4762 w 1225557"/>
                <a:gd name="connsiteY2" fmla="*/ 135731 h 345279"/>
                <a:gd name="connsiteX3" fmla="*/ 195262 w 1225557"/>
                <a:gd name="connsiteY3" fmla="*/ 11906 h 345279"/>
                <a:gd name="connsiteX4" fmla="*/ 1143008 w 1225557"/>
                <a:gd name="connsiteY4" fmla="*/ 64292 h 345279"/>
                <a:gd name="connsiteX5" fmla="*/ 690559 w 1225557"/>
                <a:gd name="connsiteY5" fmla="*/ 164295 h 345279"/>
                <a:gd name="connsiteX6" fmla="*/ 547683 w 1225557"/>
                <a:gd name="connsiteY6" fmla="*/ 307171 h 345279"/>
                <a:gd name="connsiteX0" fmla="*/ 547683 w 1289059"/>
                <a:gd name="connsiteY0" fmla="*/ 307171 h 345279"/>
                <a:gd name="connsiteX1" fmla="*/ 223837 w 1289059"/>
                <a:gd name="connsiteY1" fmla="*/ 316706 h 345279"/>
                <a:gd name="connsiteX2" fmla="*/ 4762 w 1289059"/>
                <a:gd name="connsiteY2" fmla="*/ 135731 h 345279"/>
                <a:gd name="connsiteX3" fmla="*/ 195262 w 1289059"/>
                <a:gd name="connsiteY3" fmla="*/ 11906 h 345279"/>
                <a:gd name="connsiteX4" fmla="*/ 1143008 w 1289059"/>
                <a:gd name="connsiteY4" fmla="*/ 64292 h 345279"/>
                <a:gd name="connsiteX5" fmla="*/ 1071570 w 1289059"/>
                <a:gd name="connsiteY5" fmla="*/ 207168 h 345279"/>
                <a:gd name="connsiteX6" fmla="*/ 547683 w 1289059"/>
                <a:gd name="connsiteY6" fmla="*/ 307171 h 345279"/>
                <a:gd name="connsiteX0" fmla="*/ 547683 w 1300966"/>
                <a:gd name="connsiteY0" fmla="*/ 307171 h 345279"/>
                <a:gd name="connsiteX1" fmla="*/ 223837 w 1300966"/>
                <a:gd name="connsiteY1" fmla="*/ 316706 h 345279"/>
                <a:gd name="connsiteX2" fmla="*/ 4762 w 1300966"/>
                <a:gd name="connsiteY2" fmla="*/ 135731 h 345279"/>
                <a:gd name="connsiteX3" fmla="*/ 195262 w 1300966"/>
                <a:gd name="connsiteY3" fmla="*/ 11906 h 345279"/>
                <a:gd name="connsiteX4" fmla="*/ 1143008 w 1300966"/>
                <a:gd name="connsiteY4" fmla="*/ 64292 h 345279"/>
                <a:gd name="connsiteX5" fmla="*/ 1143008 w 1300966"/>
                <a:gd name="connsiteY5" fmla="*/ 278606 h 345279"/>
                <a:gd name="connsiteX6" fmla="*/ 547683 w 1300966"/>
                <a:gd name="connsiteY6" fmla="*/ 307171 h 345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00966" h="345279">
                  <a:moveTo>
                    <a:pt x="547683" y="307171"/>
                  </a:moveTo>
                  <a:cubicBezTo>
                    <a:pt x="394488" y="313521"/>
                    <a:pt x="314324" y="345279"/>
                    <a:pt x="223837" y="316706"/>
                  </a:cubicBezTo>
                  <a:cubicBezTo>
                    <a:pt x="133350" y="288133"/>
                    <a:pt x="9524" y="186531"/>
                    <a:pt x="4762" y="135731"/>
                  </a:cubicBezTo>
                  <a:cubicBezTo>
                    <a:pt x="0" y="84931"/>
                    <a:pt x="5554" y="23812"/>
                    <a:pt x="195262" y="11906"/>
                  </a:cubicBezTo>
                  <a:cubicBezTo>
                    <a:pt x="384970" y="0"/>
                    <a:pt x="985050" y="19842"/>
                    <a:pt x="1143008" y="64292"/>
                  </a:cubicBezTo>
                  <a:cubicBezTo>
                    <a:pt x="1300966" y="108742"/>
                    <a:pt x="1242229" y="238126"/>
                    <a:pt x="1143008" y="278606"/>
                  </a:cubicBezTo>
                  <a:cubicBezTo>
                    <a:pt x="1043787" y="319086"/>
                    <a:pt x="700878" y="300821"/>
                    <a:pt x="547683" y="30717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" name="フリーフォーム 245"/>
            <p:cNvSpPr/>
            <p:nvPr/>
          </p:nvSpPr>
          <p:spPr>
            <a:xfrm>
              <a:off x="2628094" y="-71462"/>
              <a:ext cx="690559" cy="352425"/>
            </a:xfrm>
            <a:custGeom>
              <a:avLst/>
              <a:gdLst>
                <a:gd name="connsiteX0" fmla="*/ 747712 w 1160462"/>
                <a:gd name="connsiteY0" fmla="*/ 350837 h 357187"/>
                <a:gd name="connsiteX1" fmla="*/ 223837 w 1160462"/>
                <a:gd name="connsiteY1" fmla="*/ 322262 h 357187"/>
                <a:gd name="connsiteX2" fmla="*/ 4762 w 1160462"/>
                <a:gd name="connsiteY2" fmla="*/ 141287 h 357187"/>
                <a:gd name="connsiteX3" fmla="*/ 195262 w 1160462"/>
                <a:gd name="connsiteY3" fmla="*/ 17462 h 357187"/>
                <a:gd name="connsiteX4" fmla="*/ 995362 w 1160462"/>
                <a:gd name="connsiteY4" fmla="*/ 36512 h 357187"/>
                <a:gd name="connsiteX5" fmla="*/ 1157287 w 1160462"/>
                <a:gd name="connsiteY5" fmla="*/ 179387 h 357187"/>
                <a:gd name="connsiteX6" fmla="*/ 976312 w 1160462"/>
                <a:gd name="connsiteY6" fmla="*/ 331787 h 357187"/>
                <a:gd name="connsiteX0" fmla="*/ 747712 w 1160462"/>
                <a:gd name="connsiteY0" fmla="*/ 350837 h 357187"/>
                <a:gd name="connsiteX1" fmla="*/ 223837 w 1160462"/>
                <a:gd name="connsiteY1" fmla="*/ 322262 h 357187"/>
                <a:gd name="connsiteX2" fmla="*/ 4762 w 1160462"/>
                <a:gd name="connsiteY2" fmla="*/ 141287 h 357187"/>
                <a:gd name="connsiteX3" fmla="*/ 195262 w 1160462"/>
                <a:gd name="connsiteY3" fmla="*/ 17462 h 357187"/>
                <a:gd name="connsiteX4" fmla="*/ 995362 w 1160462"/>
                <a:gd name="connsiteY4" fmla="*/ 36512 h 357187"/>
                <a:gd name="connsiteX5" fmla="*/ 1157287 w 1160462"/>
                <a:gd name="connsiteY5" fmla="*/ 179387 h 357187"/>
                <a:gd name="connsiteX6" fmla="*/ 976312 w 1160462"/>
                <a:gd name="connsiteY6" fmla="*/ 331787 h 357187"/>
                <a:gd name="connsiteX7" fmla="*/ 747712 w 1160462"/>
                <a:gd name="connsiteY7" fmla="*/ 350837 h 357187"/>
                <a:gd name="connsiteX0" fmla="*/ 747712 w 1160462"/>
                <a:gd name="connsiteY0" fmla="*/ 350837 h 383381"/>
                <a:gd name="connsiteX1" fmla="*/ 223837 w 1160462"/>
                <a:gd name="connsiteY1" fmla="*/ 322262 h 383381"/>
                <a:gd name="connsiteX2" fmla="*/ 4762 w 1160462"/>
                <a:gd name="connsiteY2" fmla="*/ 141287 h 383381"/>
                <a:gd name="connsiteX3" fmla="*/ 195262 w 1160462"/>
                <a:gd name="connsiteY3" fmla="*/ 17462 h 383381"/>
                <a:gd name="connsiteX4" fmla="*/ 995362 w 1160462"/>
                <a:gd name="connsiteY4" fmla="*/ 36512 h 383381"/>
                <a:gd name="connsiteX5" fmla="*/ 1157287 w 1160462"/>
                <a:gd name="connsiteY5" fmla="*/ 179387 h 383381"/>
                <a:gd name="connsiteX6" fmla="*/ 976312 w 1160462"/>
                <a:gd name="connsiteY6" fmla="*/ 331787 h 383381"/>
                <a:gd name="connsiteX7" fmla="*/ 747712 w 1160462"/>
                <a:gd name="connsiteY7" fmla="*/ 350837 h 383381"/>
                <a:gd name="connsiteX0" fmla="*/ 747712 w 1160462"/>
                <a:gd name="connsiteY0" fmla="*/ 350837 h 383381"/>
                <a:gd name="connsiteX1" fmla="*/ 223837 w 1160462"/>
                <a:gd name="connsiteY1" fmla="*/ 322262 h 383381"/>
                <a:gd name="connsiteX2" fmla="*/ 4762 w 1160462"/>
                <a:gd name="connsiteY2" fmla="*/ 141287 h 383381"/>
                <a:gd name="connsiteX3" fmla="*/ 195262 w 1160462"/>
                <a:gd name="connsiteY3" fmla="*/ 17462 h 383381"/>
                <a:gd name="connsiteX4" fmla="*/ 995362 w 1160462"/>
                <a:gd name="connsiteY4" fmla="*/ 36512 h 383381"/>
                <a:gd name="connsiteX5" fmla="*/ 1157287 w 1160462"/>
                <a:gd name="connsiteY5" fmla="*/ 179387 h 383381"/>
                <a:gd name="connsiteX6" fmla="*/ 976312 w 1160462"/>
                <a:gd name="connsiteY6" fmla="*/ 331787 h 383381"/>
                <a:gd name="connsiteX7" fmla="*/ 747712 w 1160462"/>
                <a:gd name="connsiteY7" fmla="*/ 350837 h 383381"/>
                <a:gd name="connsiteX0" fmla="*/ 747712 w 1198562"/>
                <a:gd name="connsiteY0" fmla="*/ 350837 h 374649"/>
                <a:gd name="connsiteX1" fmla="*/ 223837 w 1198562"/>
                <a:gd name="connsiteY1" fmla="*/ 322262 h 374649"/>
                <a:gd name="connsiteX2" fmla="*/ 4762 w 1198562"/>
                <a:gd name="connsiteY2" fmla="*/ 141287 h 374649"/>
                <a:gd name="connsiteX3" fmla="*/ 195262 w 1198562"/>
                <a:gd name="connsiteY3" fmla="*/ 17462 h 374649"/>
                <a:gd name="connsiteX4" fmla="*/ 995362 w 1198562"/>
                <a:gd name="connsiteY4" fmla="*/ 36512 h 374649"/>
                <a:gd name="connsiteX5" fmla="*/ 1157287 w 1198562"/>
                <a:gd name="connsiteY5" fmla="*/ 179387 h 374649"/>
                <a:gd name="connsiteX6" fmla="*/ 747712 w 1198562"/>
                <a:gd name="connsiteY6" fmla="*/ 350837 h 374649"/>
                <a:gd name="connsiteX0" fmla="*/ 904872 w 1172369"/>
                <a:gd name="connsiteY0" fmla="*/ 312727 h 350835"/>
                <a:gd name="connsiteX1" fmla="*/ 223837 w 1172369"/>
                <a:gd name="connsiteY1" fmla="*/ 322262 h 350835"/>
                <a:gd name="connsiteX2" fmla="*/ 4762 w 1172369"/>
                <a:gd name="connsiteY2" fmla="*/ 141287 h 350835"/>
                <a:gd name="connsiteX3" fmla="*/ 195262 w 1172369"/>
                <a:gd name="connsiteY3" fmla="*/ 17462 h 350835"/>
                <a:gd name="connsiteX4" fmla="*/ 995362 w 1172369"/>
                <a:gd name="connsiteY4" fmla="*/ 36512 h 350835"/>
                <a:gd name="connsiteX5" fmla="*/ 1157287 w 1172369"/>
                <a:gd name="connsiteY5" fmla="*/ 179387 h 350835"/>
                <a:gd name="connsiteX6" fmla="*/ 904872 w 1172369"/>
                <a:gd name="connsiteY6" fmla="*/ 312727 h 350835"/>
                <a:gd name="connsiteX0" fmla="*/ 904872 w 1216819"/>
                <a:gd name="connsiteY0" fmla="*/ 314317 h 352425"/>
                <a:gd name="connsiteX1" fmla="*/ 223837 w 1216819"/>
                <a:gd name="connsiteY1" fmla="*/ 323852 h 352425"/>
                <a:gd name="connsiteX2" fmla="*/ 4762 w 1216819"/>
                <a:gd name="connsiteY2" fmla="*/ 142877 h 352425"/>
                <a:gd name="connsiteX3" fmla="*/ 195262 w 1216819"/>
                <a:gd name="connsiteY3" fmla="*/ 19052 h 352425"/>
                <a:gd name="connsiteX4" fmla="*/ 547683 w 1216819"/>
                <a:gd name="connsiteY4" fmla="*/ 28565 h 352425"/>
                <a:gd name="connsiteX5" fmla="*/ 1157287 w 1216819"/>
                <a:gd name="connsiteY5" fmla="*/ 180977 h 352425"/>
                <a:gd name="connsiteX6" fmla="*/ 904872 w 1216819"/>
                <a:gd name="connsiteY6" fmla="*/ 314317 h 352425"/>
                <a:gd name="connsiteX0" fmla="*/ 904872 w 982659"/>
                <a:gd name="connsiteY0" fmla="*/ 314317 h 352425"/>
                <a:gd name="connsiteX1" fmla="*/ 223837 w 982659"/>
                <a:gd name="connsiteY1" fmla="*/ 323852 h 352425"/>
                <a:gd name="connsiteX2" fmla="*/ 4762 w 982659"/>
                <a:gd name="connsiteY2" fmla="*/ 142877 h 352425"/>
                <a:gd name="connsiteX3" fmla="*/ 195262 w 982659"/>
                <a:gd name="connsiteY3" fmla="*/ 19052 h 352425"/>
                <a:gd name="connsiteX4" fmla="*/ 547683 w 982659"/>
                <a:gd name="connsiteY4" fmla="*/ 28565 h 352425"/>
                <a:gd name="connsiteX5" fmla="*/ 690559 w 982659"/>
                <a:gd name="connsiteY5" fmla="*/ 171441 h 352425"/>
                <a:gd name="connsiteX6" fmla="*/ 904872 w 982659"/>
                <a:gd name="connsiteY6" fmla="*/ 314317 h 352425"/>
                <a:gd name="connsiteX0" fmla="*/ 547683 w 690559"/>
                <a:gd name="connsiteY0" fmla="*/ 314317 h 352425"/>
                <a:gd name="connsiteX1" fmla="*/ 223837 w 690559"/>
                <a:gd name="connsiteY1" fmla="*/ 323852 h 352425"/>
                <a:gd name="connsiteX2" fmla="*/ 4762 w 690559"/>
                <a:gd name="connsiteY2" fmla="*/ 142877 h 352425"/>
                <a:gd name="connsiteX3" fmla="*/ 195262 w 690559"/>
                <a:gd name="connsiteY3" fmla="*/ 19052 h 352425"/>
                <a:gd name="connsiteX4" fmla="*/ 547683 w 690559"/>
                <a:gd name="connsiteY4" fmla="*/ 28565 h 352425"/>
                <a:gd name="connsiteX5" fmla="*/ 690559 w 690559"/>
                <a:gd name="connsiteY5" fmla="*/ 171441 h 352425"/>
                <a:gd name="connsiteX6" fmla="*/ 547683 w 690559"/>
                <a:gd name="connsiteY6" fmla="*/ 314317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0559" h="352425">
                  <a:moveTo>
                    <a:pt x="547683" y="314317"/>
                  </a:moveTo>
                  <a:cubicBezTo>
                    <a:pt x="469896" y="339719"/>
                    <a:pt x="314324" y="352425"/>
                    <a:pt x="223837" y="323852"/>
                  </a:cubicBezTo>
                  <a:cubicBezTo>
                    <a:pt x="133350" y="295279"/>
                    <a:pt x="9524" y="193677"/>
                    <a:pt x="4762" y="142877"/>
                  </a:cubicBezTo>
                  <a:cubicBezTo>
                    <a:pt x="0" y="92077"/>
                    <a:pt x="104775" y="38104"/>
                    <a:pt x="195262" y="19052"/>
                  </a:cubicBezTo>
                  <a:cubicBezTo>
                    <a:pt x="285749" y="0"/>
                    <a:pt x="465134" y="3167"/>
                    <a:pt x="547683" y="28565"/>
                  </a:cubicBezTo>
                  <a:cubicBezTo>
                    <a:pt x="630232" y="53963"/>
                    <a:pt x="690559" y="123816"/>
                    <a:pt x="690559" y="171441"/>
                  </a:cubicBezTo>
                  <a:cubicBezTo>
                    <a:pt x="690559" y="219066"/>
                    <a:pt x="625470" y="288915"/>
                    <a:pt x="547683" y="314317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5" name="フリーフォーム 244"/>
            <p:cNvSpPr/>
            <p:nvPr/>
          </p:nvSpPr>
          <p:spPr>
            <a:xfrm>
              <a:off x="5718978" y="50524"/>
              <a:ext cx="717555" cy="378080"/>
            </a:xfrm>
            <a:custGeom>
              <a:avLst/>
              <a:gdLst>
                <a:gd name="connsiteX0" fmla="*/ 747712 w 1160462"/>
                <a:gd name="connsiteY0" fmla="*/ 350837 h 357187"/>
                <a:gd name="connsiteX1" fmla="*/ 223837 w 1160462"/>
                <a:gd name="connsiteY1" fmla="*/ 322262 h 357187"/>
                <a:gd name="connsiteX2" fmla="*/ 4762 w 1160462"/>
                <a:gd name="connsiteY2" fmla="*/ 141287 h 357187"/>
                <a:gd name="connsiteX3" fmla="*/ 195262 w 1160462"/>
                <a:gd name="connsiteY3" fmla="*/ 17462 h 357187"/>
                <a:gd name="connsiteX4" fmla="*/ 995362 w 1160462"/>
                <a:gd name="connsiteY4" fmla="*/ 36512 h 357187"/>
                <a:gd name="connsiteX5" fmla="*/ 1157287 w 1160462"/>
                <a:gd name="connsiteY5" fmla="*/ 179387 h 357187"/>
                <a:gd name="connsiteX6" fmla="*/ 976312 w 1160462"/>
                <a:gd name="connsiteY6" fmla="*/ 331787 h 357187"/>
                <a:gd name="connsiteX0" fmla="*/ 747712 w 1160462"/>
                <a:gd name="connsiteY0" fmla="*/ 350837 h 357187"/>
                <a:gd name="connsiteX1" fmla="*/ 223837 w 1160462"/>
                <a:gd name="connsiteY1" fmla="*/ 322262 h 357187"/>
                <a:gd name="connsiteX2" fmla="*/ 4762 w 1160462"/>
                <a:gd name="connsiteY2" fmla="*/ 141287 h 357187"/>
                <a:gd name="connsiteX3" fmla="*/ 195262 w 1160462"/>
                <a:gd name="connsiteY3" fmla="*/ 17462 h 357187"/>
                <a:gd name="connsiteX4" fmla="*/ 995362 w 1160462"/>
                <a:gd name="connsiteY4" fmla="*/ 36512 h 357187"/>
                <a:gd name="connsiteX5" fmla="*/ 1157287 w 1160462"/>
                <a:gd name="connsiteY5" fmla="*/ 179387 h 357187"/>
                <a:gd name="connsiteX6" fmla="*/ 976312 w 1160462"/>
                <a:gd name="connsiteY6" fmla="*/ 331787 h 357187"/>
                <a:gd name="connsiteX7" fmla="*/ 747712 w 1160462"/>
                <a:gd name="connsiteY7" fmla="*/ 350837 h 357187"/>
                <a:gd name="connsiteX0" fmla="*/ 747712 w 1160462"/>
                <a:gd name="connsiteY0" fmla="*/ 350837 h 383381"/>
                <a:gd name="connsiteX1" fmla="*/ 223837 w 1160462"/>
                <a:gd name="connsiteY1" fmla="*/ 322262 h 383381"/>
                <a:gd name="connsiteX2" fmla="*/ 4762 w 1160462"/>
                <a:gd name="connsiteY2" fmla="*/ 141287 h 383381"/>
                <a:gd name="connsiteX3" fmla="*/ 195262 w 1160462"/>
                <a:gd name="connsiteY3" fmla="*/ 17462 h 383381"/>
                <a:gd name="connsiteX4" fmla="*/ 995362 w 1160462"/>
                <a:gd name="connsiteY4" fmla="*/ 36512 h 383381"/>
                <a:gd name="connsiteX5" fmla="*/ 1157287 w 1160462"/>
                <a:gd name="connsiteY5" fmla="*/ 179387 h 383381"/>
                <a:gd name="connsiteX6" fmla="*/ 976312 w 1160462"/>
                <a:gd name="connsiteY6" fmla="*/ 331787 h 383381"/>
                <a:gd name="connsiteX7" fmla="*/ 747712 w 1160462"/>
                <a:gd name="connsiteY7" fmla="*/ 350837 h 383381"/>
                <a:gd name="connsiteX0" fmla="*/ 747712 w 1160462"/>
                <a:gd name="connsiteY0" fmla="*/ 350837 h 383381"/>
                <a:gd name="connsiteX1" fmla="*/ 223837 w 1160462"/>
                <a:gd name="connsiteY1" fmla="*/ 322262 h 383381"/>
                <a:gd name="connsiteX2" fmla="*/ 4762 w 1160462"/>
                <a:gd name="connsiteY2" fmla="*/ 141287 h 383381"/>
                <a:gd name="connsiteX3" fmla="*/ 195262 w 1160462"/>
                <a:gd name="connsiteY3" fmla="*/ 17462 h 383381"/>
                <a:gd name="connsiteX4" fmla="*/ 995362 w 1160462"/>
                <a:gd name="connsiteY4" fmla="*/ 36512 h 383381"/>
                <a:gd name="connsiteX5" fmla="*/ 1157287 w 1160462"/>
                <a:gd name="connsiteY5" fmla="*/ 179387 h 383381"/>
                <a:gd name="connsiteX6" fmla="*/ 976312 w 1160462"/>
                <a:gd name="connsiteY6" fmla="*/ 331787 h 383381"/>
                <a:gd name="connsiteX7" fmla="*/ 747712 w 1160462"/>
                <a:gd name="connsiteY7" fmla="*/ 350837 h 383381"/>
                <a:gd name="connsiteX0" fmla="*/ 747712 w 1198562"/>
                <a:gd name="connsiteY0" fmla="*/ 350837 h 374649"/>
                <a:gd name="connsiteX1" fmla="*/ 223837 w 1198562"/>
                <a:gd name="connsiteY1" fmla="*/ 322262 h 374649"/>
                <a:gd name="connsiteX2" fmla="*/ 4762 w 1198562"/>
                <a:gd name="connsiteY2" fmla="*/ 141287 h 374649"/>
                <a:gd name="connsiteX3" fmla="*/ 195262 w 1198562"/>
                <a:gd name="connsiteY3" fmla="*/ 17462 h 374649"/>
                <a:gd name="connsiteX4" fmla="*/ 995362 w 1198562"/>
                <a:gd name="connsiteY4" fmla="*/ 36512 h 374649"/>
                <a:gd name="connsiteX5" fmla="*/ 1157287 w 1198562"/>
                <a:gd name="connsiteY5" fmla="*/ 179387 h 374649"/>
                <a:gd name="connsiteX6" fmla="*/ 747712 w 1198562"/>
                <a:gd name="connsiteY6" fmla="*/ 350837 h 374649"/>
                <a:gd name="connsiteX0" fmla="*/ 904872 w 1172369"/>
                <a:gd name="connsiteY0" fmla="*/ 312727 h 350835"/>
                <a:gd name="connsiteX1" fmla="*/ 223837 w 1172369"/>
                <a:gd name="connsiteY1" fmla="*/ 322262 h 350835"/>
                <a:gd name="connsiteX2" fmla="*/ 4762 w 1172369"/>
                <a:gd name="connsiteY2" fmla="*/ 141287 h 350835"/>
                <a:gd name="connsiteX3" fmla="*/ 195262 w 1172369"/>
                <a:gd name="connsiteY3" fmla="*/ 17462 h 350835"/>
                <a:gd name="connsiteX4" fmla="*/ 995362 w 1172369"/>
                <a:gd name="connsiteY4" fmla="*/ 36512 h 350835"/>
                <a:gd name="connsiteX5" fmla="*/ 1157287 w 1172369"/>
                <a:gd name="connsiteY5" fmla="*/ 179387 h 350835"/>
                <a:gd name="connsiteX6" fmla="*/ 904872 w 1172369"/>
                <a:gd name="connsiteY6" fmla="*/ 312727 h 350835"/>
                <a:gd name="connsiteX0" fmla="*/ 904872 w 1216819"/>
                <a:gd name="connsiteY0" fmla="*/ 314317 h 352425"/>
                <a:gd name="connsiteX1" fmla="*/ 223837 w 1216819"/>
                <a:gd name="connsiteY1" fmla="*/ 323852 h 352425"/>
                <a:gd name="connsiteX2" fmla="*/ 4762 w 1216819"/>
                <a:gd name="connsiteY2" fmla="*/ 142877 h 352425"/>
                <a:gd name="connsiteX3" fmla="*/ 195262 w 1216819"/>
                <a:gd name="connsiteY3" fmla="*/ 19052 h 352425"/>
                <a:gd name="connsiteX4" fmla="*/ 547683 w 1216819"/>
                <a:gd name="connsiteY4" fmla="*/ 28565 h 352425"/>
                <a:gd name="connsiteX5" fmla="*/ 1157287 w 1216819"/>
                <a:gd name="connsiteY5" fmla="*/ 180977 h 352425"/>
                <a:gd name="connsiteX6" fmla="*/ 904872 w 1216819"/>
                <a:gd name="connsiteY6" fmla="*/ 314317 h 352425"/>
                <a:gd name="connsiteX0" fmla="*/ 904872 w 982659"/>
                <a:gd name="connsiteY0" fmla="*/ 314317 h 352425"/>
                <a:gd name="connsiteX1" fmla="*/ 223837 w 982659"/>
                <a:gd name="connsiteY1" fmla="*/ 323852 h 352425"/>
                <a:gd name="connsiteX2" fmla="*/ 4762 w 982659"/>
                <a:gd name="connsiteY2" fmla="*/ 142877 h 352425"/>
                <a:gd name="connsiteX3" fmla="*/ 195262 w 982659"/>
                <a:gd name="connsiteY3" fmla="*/ 19052 h 352425"/>
                <a:gd name="connsiteX4" fmla="*/ 547683 w 982659"/>
                <a:gd name="connsiteY4" fmla="*/ 28565 h 352425"/>
                <a:gd name="connsiteX5" fmla="*/ 690559 w 982659"/>
                <a:gd name="connsiteY5" fmla="*/ 171441 h 352425"/>
                <a:gd name="connsiteX6" fmla="*/ 904872 w 982659"/>
                <a:gd name="connsiteY6" fmla="*/ 314317 h 352425"/>
                <a:gd name="connsiteX0" fmla="*/ 547683 w 690559"/>
                <a:gd name="connsiteY0" fmla="*/ 314317 h 352425"/>
                <a:gd name="connsiteX1" fmla="*/ 223837 w 690559"/>
                <a:gd name="connsiteY1" fmla="*/ 323852 h 352425"/>
                <a:gd name="connsiteX2" fmla="*/ 4762 w 690559"/>
                <a:gd name="connsiteY2" fmla="*/ 142877 h 352425"/>
                <a:gd name="connsiteX3" fmla="*/ 195262 w 690559"/>
                <a:gd name="connsiteY3" fmla="*/ 19052 h 352425"/>
                <a:gd name="connsiteX4" fmla="*/ 547683 w 690559"/>
                <a:gd name="connsiteY4" fmla="*/ 28565 h 352425"/>
                <a:gd name="connsiteX5" fmla="*/ 690559 w 690559"/>
                <a:gd name="connsiteY5" fmla="*/ 171441 h 352425"/>
                <a:gd name="connsiteX6" fmla="*/ 547683 w 690559"/>
                <a:gd name="connsiteY6" fmla="*/ 314317 h 352425"/>
                <a:gd name="connsiteX0" fmla="*/ 547683 w 1143008"/>
                <a:gd name="connsiteY0" fmla="*/ 318296 h 356404"/>
                <a:gd name="connsiteX1" fmla="*/ 223837 w 1143008"/>
                <a:gd name="connsiteY1" fmla="*/ 327831 h 356404"/>
                <a:gd name="connsiteX2" fmla="*/ 4762 w 1143008"/>
                <a:gd name="connsiteY2" fmla="*/ 146856 h 356404"/>
                <a:gd name="connsiteX3" fmla="*/ 195262 w 1143008"/>
                <a:gd name="connsiteY3" fmla="*/ 23031 h 356404"/>
                <a:gd name="connsiteX4" fmla="*/ 547683 w 1143008"/>
                <a:gd name="connsiteY4" fmla="*/ 32544 h 356404"/>
                <a:gd name="connsiteX5" fmla="*/ 1143008 w 1143008"/>
                <a:gd name="connsiteY5" fmla="*/ 218293 h 356404"/>
                <a:gd name="connsiteX6" fmla="*/ 547683 w 1143008"/>
                <a:gd name="connsiteY6" fmla="*/ 318296 h 356404"/>
                <a:gd name="connsiteX0" fmla="*/ 547683 w 1230322"/>
                <a:gd name="connsiteY0" fmla="*/ 307171 h 345279"/>
                <a:gd name="connsiteX1" fmla="*/ 223837 w 1230322"/>
                <a:gd name="connsiteY1" fmla="*/ 316706 h 345279"/>
                <a:gd name="connsiteX2" fmla="*/ 4762 w 1230322"/>
                <a:gd name="connsiteY2" fmla="*/ 135731 h 345279"/>
                <a:gd name="connsiteX3" fmla="*/ 195262 w 1230322"/>
                <a:gd name="connsiteY3" fmla="*/ 11906 h 345279"/>
                <a:gd name="connsiteX4" fmla="*/ 1071569 w 1230322"/>
                <a:gd name="connsiteY4" fmla="*/ 64292 h 345279"/>
                <a:gd name="connsiteX5" fmla="*/ 1143008 w 1230322"/>
                <a:gd name="connsiteY5" fmla="*/ 207168 h 345279"/>
                <a:gd name="connsiteX6" fmla="*/ 547683 w 1230322"/>
                <a:gd name="connsiteY6" fmla="*/ 307171 h 345279"/>
                <a:gd name="connsiteX0" fmla="*/ 1000131 w 1229527"/>
                <a:gd name="connsiteY0" fmla="*/ 278606 h 340518"/>
                <a:gd name="connsiteX1" fmla="*/ 223837 w 1229527"/>
                <a:gd name="connsiteY1" fmla="*/ 316706 h 340518"/>
                <a:gd name="connsiteX2" fmla="*/ 4762 w 1229527"/>
                <a:gd name="connsiteY2" fmla="*/ 135731 h 340518"/>
                <a:gd name="connsiteX3" fmla="*/ 195262 w 1229527"/>
                <a:gd name="connsiteY3" fmla="*/ 11906 h 340518"/>
                <a:gd name="connsiteX4" fmla="*/ 1071569 w 1229527"/>
                <a:gd name="connsiteY4" fmla="*/ 64292 h 340518"/>
                <a:gd name="connsiteX5" fmla="*/ 1143008 w 1229527"/>
                <a:gd name="connsiteY5" fmla="*/ 207168 h 340518"/>
                <a:gd name="connsiteX6" fmla="*/ 1000131 w 1229527"/>
                <a:gd name="connsiteY6" fmla="*/ 278606 h 340518"/>
                <a:gd name="connsiteX0" fmla="*/ 1143008 w 1284297"/>
                <a:gd name="connsiteY0" fmla="*/ 207168 h 328612"/>
                <a:gd name="connsiteX1" fmla="*/ 223837 w 1284297"/>
                <a:gd name="connsiteY1" fmla="*/ 316706 h 328612"/>
                <a:gd name="connsiteX2" fmla="*/ 4762 w 1284297"/>
                <a:gd name="connsiteY2" fmla="*/ 135731 h 328612"/>
                <a:gd name="connsiteX3" fmla="*/ 195262 w 1284297"/>
                <a:gd name="connsiteY3" fmla="*/ 11906 h 328612"/>
                <a:gd name="connsiteX4" fmla="*/ 1071569 w 1284297"/>
                <a:gd name="connsiteY4" fmla="*/ 64292 h 328612"/>
                <a:gd name="connsiteX5" fmla="*/ 1143008 w 1284297"/>
                <a:gd name="connsiteY5" fmla="*/ 207168 h 328612"/>
                <a:gd name="connsiteX0" fmla="*/ 1143008 w 1224765"/>
                <a:gd name="connsiteY0" fmla="*/ 239712 h 361156"/>
                <a:gd name="connsiteX1" fmla="*/ 223837 w 1224765"/>
                <a:gd name="connsiteY1" fmla="*/ 349250 h 361156"/>
                <a:gd name="connsiteX2" fmla="*/ 4762 w 1224765"/>
                <a:gd name="connsiteY2" fmla="*/ 168275 h 361156"/>
                <a:gd name="connsiteX3" fmla="*/ 195262 w 1224765"/>
                <a:gd name="connsiteY3" fmla="*/ 44450 h 361156"/>
                <a:gd name="connsiteX4" fmla="*/ 714380 w 1224765"/>
                <a:gd name="connsiteY4" fmla="*/ 32544 h 361156"/>
                <a:gd name="connsiteX5" fmla="*/ 1143008 w 1224765"/>
                <a:gd name="connsiteY5" fmla="*/ 239712 h 361156"/>
                <a:gd name="connsiteX0" fmla="*/ 571504 w 777087"/>
                <a:gd name="connsiteY0" fmla="*/ 331393 h 387351"/>
                <a:gd name="connsiteX1" fmla="*/ 223837 w 777087"/>
                <a:gd name="connsiteY1" fmla="*/ 362347 h 387351"/>
                <a:gd name="connsiteX2" fmla="*/ 4762 w 777087"/>
                <a:gd name="connsiteY2" fmla="*/ 181372 h 387351"/>
                <a:gd name="connsiteX3" fmla="*/ 195262 w 777087"/>
                <a:gd name="connsiteY3" fmla="*/ 57547 h 387351"/>
                <a:gd name="connsiteX4" fmla="*/ 714380 w 777087"/>
                <a:gd name="connsiteY4" fmla="*/ 45641 h 387351"/>
                <a:gd name="connsiteX5" fmla="*/ 571504 w 777087"/>
                <a:gd name="connsiteY5" fmla="*/ 331393 h 387351"/>
                <a:gd name="connsiteX0" fmla="*/ 571504 w 705649"/>
                <a:gd name="connsiteY0" fmla="*/ 331392 h 387350"/>
                <a:gd name="connsiteX1" fmla="*/ 223837 w 705649"/>
                <a:gd name="connsiteY1" fmla="*/ 362346 h 387350"/>
                <a:gd name="connsiteX2" fmla="*/ 4762 w 705649"/>
                <a:gd name="connsiteY2" fmla="*/ 181371 h 387350"/>
                <a:gd name="connsiteX3" fmla="*/ 195262 w 705649"/>
                <a:gd name="connsiteY3" fmla="*/ 57546 h 387350"/>
                <a:gd name="connsiteX4" fmla="*/ 642942 w 705649"/>
                <a:gd name="connsiteY4" fmla="*/ 45641 h 387350"/>
                <a:gd name="connsiteX5" fmla="*/ 571504 w 705649"/>
                <a:gd name="connsiteY5" fmla="*/ 331392 h 387350"/>
                <a:gd name="connsiteX0" fmla="*/ 571504 w 705649"/>
                <a:gd name="connsiteY0" fmla="*/ 331392 h 378080"/>
                <a:gd name="connsiteX1" fmla="*/ 223837 w 705649"/>
                <a:gd name="connsiteY1" fmla="*/ 325770 h 378080"/>
                <a:gd name="connsiteX2" fmla="*/ 4762 w 705649"/>
                <a:gd name="connsiteY2" fmla="*/ 181371 h 378080"/>
                <a:gd name="connsiteX3" fmla="*/ 195262 w 705649"/>
                <a:gd name="connsiteY3" fmla="*/ 57546 h 378080"/>
                <a:gd name="connsiteX4" fmla="*/ 642942 w 705649"/>
                <a:gd name="connsiteY4" fmla="*/ 45641 h 378080"/>
                <a:gd name="connsiteX5" fmla="*/ 571504 w 705649"/>
                <a:gd name="connsiteY5" fmla="*/ 331392 h 378080"/>
                <a:gd name="connsiteX0" fmla="*/ 642942 w 717555"/>
                <a:gd name="connsiteY0" fmla="*/ 331392 h 378080"/>
                <a:gd name="connsiteX1" fmla="*/ 223837 w 717555"/>
                <a:gd name="connsiteY1" fmla="*/ 325770 h 378080"/>
                <a:gd name="connsiteX2" fmla="*/ 4762 w 717555"/>
                <a:gd name="connsiteY2" fmla="*/ 181371 h 378080"/>
                <a:gd name="connsiteX3" fmla="*/ 195262 w 717555"/>
                <a:gd name="connsiteY3" fmla="*/ 57546 h 378080"/>
                <a:gd name="connsiteX4" fmla="*/ 642942 w 717555"/>
                <a:gd name="connsiteY4" fmla="*/ 45641 h 378080"/>
                <a:gd name="connsiteX5" fmla="*/ 642942 w 717555"/>
                <a:gd name="connsiteY5" fmla="*/ 331392 h 37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7555" h="378080">
                  <a:moveTo>
                    <a:pt x="642942" y="331392"/>
                  </a:moveTo>
                  <a:cubicBezTo>
                    <a:pt x="573091" y="378080"/>
                    <a:pt x="330200" y="350773"/>
                    <a:pt x="223837" y="325770"/>
                  </a:cubicBezTo>
                  <a:cubicBezTo>
                    <a:pt x="117474" y="300767"/>
                    <a:pt x="9524" y="226075"/>
                    <a:pt x="4762" y="181371"/>
                  </a:cubicBezTo>
                  <a:cubicBezTo>
                    <a:pt x="0" y="136667"/>
                    <a:pt x="88899" y="80168"/>
                    <a:pt x="195262" y="57546"/>
                  </a:cubicBezTo>
                  <a:cubicBezTo>
                    <a:pt x="301625" y="34924"/>
                    <a:pt x="568329" y="0"/>
                    <a:pt x="642942" y="45641"/>
                  </a:cubicBezTo>
                  <a:cubicBezTo>
                    <a:pt x="717555" y="91282"/>
                    <a:pt x="712793" y="284704"/>
                    <a:pt x="642942" y="33139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4" name="フリーフォーム 243"/>
            <p:cNvSpPr/>
            <p:nvPr/>
          </p:nvSpPr>
          <p:spPr>
            <a:xfrm>
              <a:off x="3199598" y="-642966"/>
              <a:ext cx="1229527" cy="340518"/>
            </a:xfrm>
            <a:custGeom>
              <a:avLst/>
              <a:gdLst>
                <a:gd name="connsiteX0" fmla="*/ 747712 w 1160462"/>
                <a:gd name="connsiteY0" fmla="*/ 350837 h 357187"/>
                <a:gd name="connsiteX1" fmla="*/ 223837 w 1160462"/>
                <a:gd name="connsiteY1" fmla="*/ 322262 h 357187"/>
                <a:gd name="connsiteX2" fmla="*/ 4762 w 1160462"/>
                <a:gd name="connsiteY2" fmla="*/ 141287 h 357187"/>
                <a:gd name="connsiteX3" fmla="*/ 195262 w 1160462"/>
                <a:gd name="connsiteY3" fmla="*/ 17462 h 357187"/>
                <a:gd name="connsiteX4" fmla="*/ 995362 w 1160462"/>
                <a:gd name="connsiteY4" fmla="*/ 36512 h 357187"/>
                <a:gd name="connsiteX5" fmla="*/ 1157287 w 1160462"/>
                <a:gd name="connsiteY5" fmla="*/ 179387 h 357187"/>
                <a:gd name="connsiteX6" fmla="*/ 976312 w 1160462"/>
                <a:gd name="connsiteY6" fmla="*/ 331787 h 357187"/>
                <a:gd name="connsiteX0" fmla="*/ 747712 w 1160462"/>
                <a:gd name="connsiteY0" fmla="*/ 350837 h 357187"/>
                <a:gd name="connsiteX1" fmla="*/ 223837 w 1160462"/>
                <a:gd name="connsiteY1" fmla="*/ 322262 h 357187"/>
                <a:gd name="connsiteX2" fmla="*/ 4762 w 1160462"/>
                <a:gd name="connsiteY2" fmla="*/ 141287 h 357187"/>
                <a:gd name="connsiteX3" fmla="*/ 195262 w 1160462"/>
                <a:gd name="connsiteY3" fmla="*/ 17462 h 357187"/>
                <a:gd name="connsiteX4" fmla="*/ 995362 w 1160462"/>
                <a:gd name="connsiteY4" fmla="*/ 36512 h 357187"/>
                <a:gd name="connsiteX5" fmla="*/ 1157287 w 1160462"/>
                <a:gd name="connsiteY5" fmla="*/ 179387 h 357187"/>
                <a:gd name="connsiteX6" fmla="*/ 976312 w 1160462"/>
                <a:gd name="connsiteY6" fmla="*/ 331787 h 357187"/>
                <a:gd name="connsiteX7" fmla="*/ 747712 w 1160462"/>
                <a:gd name="connsiteY7" fmla="*/ 350837 h 357187"/>
                <a:gd name="connsiteX0" fmla="*/ 747712 w 1160462"/>
                <a:gd name="connsiteY0" fmla="*/ 350837 h 383381"/>
                <a:gd name="connsiteX1" fmla="*/ 223837 w 1160462"/>
                <a:gd name="connsiteY1" fmla="*/ 322262 h 383381"/>
                <a:gd name="connsiteX2" fmla="*/ 4762 w 1160462"/>
                <a:gd name="connsiteY2" fmla="*/ 141287 h 383381"/>
                <a:gd name="connsiteX3" fmla="*/ 195262 w 1160462"/>
                <a:gd name="connsiteY3" fmla="*/ 17462 h 383381"/>
                <a:gd name="connsiteX4" fmla="*/ 995362 w 1160462"/>
                <a:gd name="connsiteY4" fmla="*/ 36512 h 383381"/>
                <a:gd name="connsiteX5" fmla="*/ 1157287 w 1160462"/>
                <a:gd name="connsiteY5" fmla="*/ 179387 h 383381"/>
                <a:gd name="connsiteX6" fmla="*/ 976312 w 1160462"/>
                <a:gd name="connsiteY6" fmla="*/ 331787 h 383381"/>
                <a:gd name="connsiteX7" fmla="*/ 747712 w 1160462"/>
                <a:gd name="connsiteY7" fmla="*/ 350837 h 383381"/>
                <a:gd name="connsiteX0" fmla="*/ 747712 w 1160462"/>
                <a:gd name="connsiteY0" fmla="*/ 350837 h 383381"/>
                <a:gd name="connsiteX1" fmla="*/ 223837 w 1160462"/>
                <a:gd name="connsiteY1" fmla="*/ 322262 h 383381"/>
                <a:gd name="connsiteX2" fmla="*/ 4762 w 1160462"/>
                <a:gd name="connsiteY2" fmla="*/ 141287 h 383381"/>
                <a:gd name="connsiteX3" fmla="*/ 195262 w 1160462"/>
                <a:gd name="connsiteY3" fmla="*/ 17462 h 383381"/>
                <a:gd name="connsiteX4" fmla="*/ 995362 w 1160462"/>
                <a:gd name="connsiteY4" fmla="*/ 36512 h 383381"/>
                <a:gd name="connsiteX5" fmla="*/ 1157287 w 1160462"/>
                <a:gd name="connsiteY5" fmla="*/ 179387 h 383381"/>
                <a:gd name="connsiteX6" fmla="*/ 976312 w 1160462"/>
                <a:gd name="connsiteY6" fmla="*/ 331787 h 383381"/>
                <a:gd name="connsiteX7" fmla="*/ 747712 w 1160462"/>
                <a:gd name="connsiteY7" fmla="*/ 350837 h 383381"/>
                <a:gd name="connsiteX0" fmla="*/ 747712 w 1198562"/>
                <a:gd name="connsiteY0" fmla="*/ 350837 h 374649"/>
                <a:gd name="connsiteX1" fmla="*/ 223837 w 1198562"/>
                <a:gd name="connsiteY1" fmla="*/ 322262 h 374649"/>
                <a:gd name="connsiteX2" fmla="*/ 4762 w 1198562"/>
                <a:gd name="connsiteY2" fmla="*/ 141287 h 374649"/>
                <a:gd name="connsiteX3" fmla="*/ 195262 w 1198562"/>
                <a:gd name="connsiteY3" fmla="*/ 17462 h 374649"/>
                <a:gd name="connsiteX4" fmla="*/ 995362 w 1198562"/>
                <a:gd name="connsiteY4" fmla="*/ 36512 h 374649"/>
                <a:gd name="connsiteX5" fmla="*/ 1157287 w 1198562"/>
                <a:gd name="connsiteY5" fmla="*/ 179387 h 374649"/>
                <a:gd name="connsiteX6" fmla="*/ 747712 w 1198562"/>
                <a:gd name="connsiteY6" fmla="*/ 350837 h 374649"/>
                <a:gd name="connsiteX0" fmla="*/ 904872 w 1172369"/>
                <a:gd name="connsiteY0" fmla="*/ 312727 h 350835"/>
                <a:gd name="connsiteX1" fmla="*/ 223837 w 1172369"/>
                <a:gd name="connsiteY1" fmla="*/ 322262 h 350835"/>
                <a:gd name="connsiteX2" fmla="*/ 4762 w 1172369"/>
                <a:gd name="connsiteY2" fmla="*/ 141287 h 350835"/>
                <a:gd name="connsiteX3" fmla="*/ 195262 w 1172369"/>
                <a:gd name="connsiteY3" fmla="*/ 17462 h 350835"/>
                <a:gd name="connsiteX4" fmla="*/ 995362 w 1172369"/>
                <a:gd name="connsiteY4" fmla="*/ 36512 h 350835"/>
                <a:gd name="connsiteX5" fmla="*/ 1157287 w 1172369"/>
                <a:gd name="connsiteY5" fmla="*/ 179387 h 350835"/>
                <a:gd name="connsiteX6" fmla="*/ 904872 w 1172369"/>
                <a:gd name="connsiteY6" fmla="*/ 312727 h 350835"/>
                <a:gd name="connsiteX0" fmla="*/ 904872 w 1216819"/>
                <a:gd name="connsiteY0" fmla="*/ 314317 h 352425"/>
                <a:gd name="connsiteX1" fmla="*/ 223837 w 1216819"/>
                <a:gd name="connsiteY1" fmla="*/ 323852 h 352425"/>
                <a:gd name="connsiteX2" fmla="*/ 4762 w 1216819"/>
                <a:gd name="connsiteY2" fmla="*/ 142877 h 352425"/>
                <a:gd name="connsiteX3" fmla="*/ 195262 w 1216819"/>
                <a:gd name="connsiteY3" fmla="*/ 19052 h 352425"/>
                <a:gd name="connsiteX4" fmla="*/ 547683 w 1216819"/>
                <a:gd name="connsiteY4" fmla="*/ 28565 h 352425"/>
                <a:gd name="connsiteX5" fmla="*/ 1157287 w 1216819"/>
                <a:gd name="connsiteY5" fmla="*/ 180977 h 352425"/>
                <a:gd name="connsiteX6" fmla="*/ 904872 w 1216819"/>
                <a:gd name="connsiteY6" fmla="*/ 314317 h 352425"/>
                <a:gd name="connsiteX0" fmla="*/ 904872 w 982659"/>
                <a:gd name="connsiteY0" fmla="*/ 314317 h 352425"/>
                <a:gd name="connsiteX1" fmla="*/ 223837 w 982659"/>
                <a:gd name="connsiteY1" fmla="*/ 323852 h 352425"/>
                <a:gd name="connsiteX2" fmla="*/ 4762 w 982659"/>
                <a:gd name="connsiteY2" fmla="*/ 142877 h 352425"/>
                <a:gd name="connsiteX3" fmla="*/ 195262 w 982659"/>
                <a:gd name="connsiteY3" fmla="*/ 19052 h 352425"/>
                <a:gd name="connsiteX4" fmla="*/ 547683 w 982659"/>
                <a:gd name="connsiteY4" fmla="*/ 28565 h 352425"/>
                <a:gd name="connsiteX5" fmla="*/ 690559 w 982659"/>
                <a:gd name="connsiteY5" fmla="*/ 171441 h 352425"/>
                <a:gd name="connsiteX6" fmla="*/ 904872 w 982659"/>
                <a:gd name="connsiteY6" fmla="*/ 314317 h 352425"/>
                <a:gd name="connsiteX0" fmla="*/ 547683 w 690559"/>
                <a:gd name="connsiteY0" fmla="*/ 314317 h 352425"/>
                <a:gd name="connsiteX1" fmla="*/ 223837 w 690559"/>
                <a:gd name="connsiteY1" fmla="*/ 323852 h 352425"/>
                <a:gd name="connsiteX2" fmla="*/ 4762 w 690559"/>
                <a:gd name="connsiteY2" fmla="*/ 142877 h 352425"/>
                <a:gd name="connsiteX3" fmla="*/ 195262 w 690559"/>
                <a:gd name="connsiteY3" fmla="*/ 19052 h 352425"/>
                <a:gd name="connsiteX4" fmla="*/ 547683 w 690559"/>
                <a:gd name="connsiteY4" fmla="*/ 28565 h 352425"/>
                <a:gd name="connsiteX5" fmla="*/ 690559 w 690559"/>
                <a:gd name="connsiteY5" fmla="*/ 171441 h 352425"/>
                <a:gd name="connsiteX6" fmla="*/ 547683 w 690559"/>
                <a:gd name="connsiteY6" fmla="*/ 314317 h 352425"/>
                <a:gd name="connsiteX0" fmla="*/ 547683 w 1143008"/>
                <a:gd name="connsiteY0" fmla="*/ 318296 h 356404"/>
                <a:gd name="connsiteX1" fmla="*/ 223837 w 1143008"/>
                <a:gd name="connsiteY1" fmla="*/ 327831 h 356404"/>
                <a:gd name="connsiteX2" fmla="*/ 4762 w 1143008"/>
                <a:gd name="connsiteY2" fmla="*/ 146856 h 356404"/>
                <a:gd name="connsiteX3" fmla="*/ 195262 w 1143008"/>
                <a:gd name="connsiteY3" fmla="*/ 23031 h 356404"/>
                <a:gd name="connsiteX4" fmla="*/ 547683 w 1143008"/>
                <a:gd name="connsiteY4" fmla="*/ 32544 h 356404"/>
                <a:gd name="connsiteX5" fmla="*/ 1143008 w 1143008"/>
                <a:gd name="connsiteY5" fmla="*/ 218293 h 356404"/>
                <a:gd name="connsiteX6" fmla="*/ 547683 w 1143008"/>
                <a:gd name="connsiteY6" fmla="*/ 318296 h 356404"/>
                <a:gd name="connsiteX0" fmla="*/ 547683 w 1230322"/>
                <a:gd name="connsiteY0" fmla="*/ 307171 h 345279"/>
                <a:gd name="connsiteX1" fmla="*/ 223837 w 1230322"/>
                <a:gd name="connsiteY1" fmla="*/ 316706 h 345279"/>
                <a:gd name="connsiteX2" fmla="*/ 4762 w 1230322"/>
                <a:gd name="connsiteY2" fmla="*/ 135731 h 345279"/>
                <a:gd name="connsiteX3" fmla="*/ 195262 w 1230322"/>
                <a:gd name="connsiteY3" fmla="*/ 11906 h 345279"/>
                <a:gd name="connsiteX4" fmla="*/ 1071569 w 1230322"/>
                <a:gd name="connsiteY4" fmla="*/ 64292 h 345279"/>
                <a:gd name="connsiteX5" fmla="*/ 1143008 w 1230322"/>
                <a:gd name="connsiteY5" fmla="*/ 207168 h 345279"/>
                <a:gd name="connsiteX6" fmla="*/ 547683 w 1230322"/>
                <a:gd name="connsiteY6" fmla="*/ 307171 h 345279"/>
                <a:gd name="connsiteX0" fmla="*/ 1000131 w 1229527"/>
                <a:gd name="connsiteY0" fmla="*/ 278606 h 340518"/>
                <a:gd name="connsiteX1" fmla="*/ 223837 w 1229527"/>
                <a:gd name="connsiteY1" fmla="*/ 316706 h 340518"/>
                <a:gd name="connsiteX2" fmla="*/ 4762 w 1229527"/>
                <a:gd name="connsiteY2" fmla="*/ 135731 h 340518"/>
                <a:gd name="connsiteX3" fmla="*/ 195262 w 1229527"/>
                <a:gd name="connsiteY3" fmla="*/ 11906 h 340518"/>
                <a:gd name="connsiteX4" fmla="*/ 1071569 w 1229527"/>
                <a:gd name="connsiteY4" fmla="*/ 64292 h 340518"/>
                <a:gd name="connsiteX5" fmla="*/ 1143008 w 1229527"/>
                <a:gd name="connsiteY5" fmla="*/ 207168 h 340518"/>
                <a:gd name="connsiteX6" fmla="*/ 1000131 w 1229527"/>
                <a:gd name="connsiteY6" fmla="*/ 278606 h 34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9527" h="340518">
                  <a:moveTo>
                    <a:pt x="1000131" y="278606"/>
                  </a:moveTo>
                  <a:cubicBezTo>
                    <a:pt x="846936" y="296862"/>
                    <a:pt x="389732" y="340518"/>
                    <a:pt x="223837" y="316706"/>
                  </a:cubicBezTo>
                  <a:cubicBezTo>
                    <a:pt x="57942" y="292894"/>
                    <a:pt x="9524" y="186531"/>
                    <a:pt x="4762" y="135731"/>
                  </a:cubicBezTo>
                  <a:cubicBezTo>
                    <a:pt x="0" y="84931"/>
                    <a:pt x="17461" y="23812"/>
                    <a:pt x="195262" y="11906"/>
                  </a:cubicBezTo>
                  <a:cubicBezTo>
                    <a:pt x="373063" y="0"/>
                    <a:pt x="913611" y="31748"/>
                    <a:pt x="1071569" y="64292"/>
                  </a:cubicBezTo>
                  <a:cubicBezTo>
                    <a:pt x="1229527" y="96836"/>
                    <a:pt x="1154914" y="171449"/>
                    <a:pt x="1143008" y="207168"/>
                  </a:cubicBezTo>
                  <a:cubicBezTo>
                    <a:pt x="1131102" y="242887"/>
                    <a:pt x="1153326" y="260350"/>
                    <a:pt x="1000131" y="278606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3" name="フリーフォーム 242"/>
            <p:cNvSpPr/>
            <p:nvPr/>
          </p:nvSpPr>
          <p:spPr>
            <a:xfrm>
              <a:off x="5199862" y="-3186169"/>
              <a:ext cx="376242" cy="330996"/>
            </a:xfrm>
            <a:custGeom>
              <a:avLst/>
              <a:gdLst>
                <a:gd name="connsiteX0" fmla="*/ 747712 w 1160462"/>
                <a:gd name="connsiteY0" fmla="*/ 350837 h 357187"/>
                <a:gd name="connsiteX1" fmla="*/ 223837 w 1160462"/>
                <a:gd name="connsiteY1" fmla="*/ 322262 h 357187"/>
                <a:gd name="connsiteX2" fmla="*/ 4762 w 1160462"/>
                <a:gd name="connsiteY2" fmla="*/ 141287 h 357187"/>
                <a:gd name="connsiteX3" fmla="*/ 195262 w 1160462"/>
                <a:gd name="connsiteY3" fmla="*/ 17462 h 357187"/>
                <a:gd name="connsiteX4" fmla="*/ 995362 w 1160462"/>
                <a:gd name="connsiteY4" fmla="*/ 36512 h 357187"/>
                <a:gd name="connsiteX5" fmla="*/ 1157287 w 1160462"/>
                <a:gd name="connsiteY5" fmla="*/ 179387 h 357187"/>
                <a:gd name="connsiteX6" fmla="*/ 976312 w 1160462"/>
                <a:gd name="connsiteY6" fmla="*/ 331787 h 357187"/>
                <a:gd name="connsiteX0" fmla="*/ 747712 w 1160462"/>
                <a:gd name="connsiteY0" fmla="*/ 350837 h 357187"/>
                <a:gd name="connsiteX1" fmla="*/ 223837 w 1160462"/>
                <a:gd name="connsiteY1" fmla="*/ 322262 h 357187"/>
                <a:gd name="connsiteX2" fmla="*/ 4762 w 1160462"/>
                <a:gd name="connsiteY2" fmla="*/ 141287 h 357187"/>
                <a:gd name="connsiteX3" fmla="*/ 195262 w 1160462"/>
                <a:gd name="connsiteY3" fmla="*/ 17462 h 357187"/>
                <a:gd name="connsiteX4" fmla="*/ 995362 w 1160462"/>
                <a:gd name="connsiteY4" fmla="*/ 36512 h 357187"/>
                <a:gd name="connsiteX5" fmla="*/ 1157287 w 1160462"/>
                <a:gd name="connsiteY5" fmla="*/ 179387 h 357187"/>
                <a:gd name="connsiteX6" fmla="*/ 976312 w 1160462"/>
                <a:gd name="connsiteY6" fmla="*/ 331787 h 357187"/>
                <a:gd name="connsiteX7" fmla="*/ 747712 w 1160462"/>
                <a:gd name="connsiteY7" fmla="*/ 350837 h 357187"/>
                <a:gd name="connsiteX0" fmla="*/ 747712 w 1160462"/>
                <a:gd name="connsiteY0" fmla="*/ 350837 h 383381"/>
                <a:gd name="connsiteX1" fmla="*/ 223837 w 1160462"/>
                <a:gd name="connsiteY1" fmla="*/ 322262 h 383381"/>
                <a:gd name="connsiteX2" fmla="*/ 4762 w 1160462"/>
                <a:gd name="connsiteY2" fmla="*/ 141287 h 383381"/>
                <a:gd name="connsiteX3" fmla="*/ 195262 w 1160462"/>
                <a:gd name="connsiteY3" fmla="*/ 17462 h 383381"/>
                <a:gd name="connsiteX4" fmla="*/ 995362 w 1160462"/>
                <a:gd name="connsiteY4" fmla="*/ 36512 h 383381"/>
                <a:gd name="connsiteX5" fmla="*/ 1157287 w 1160462"/>
                <a:gd name="connsiteY5" fmla="*/ 179387 h 383381"/>
                <a:gd name="connsiteX6" fmla="*/ 976312 w 1160462"/>
                <a:gd name="connsiteY6" fmla="*/ 331787 h 383381"/>
                <a:gd name="connsiteX7" fmla="*/ 747712 w 1160462"/>
                <a:gd name="connsiteY7" fmla="*/ 350837 h 383381"/>
                <a:gd name="connsiteX0" fmla="*/ 747712 w 1160462"/>
                <a:gd name="connsiteY0" fmla="*/ 350837 h 383381"/>
                <a:gd name="connsiteX1" fmla="*/ 223837 w 1160462"/>
                <a:gd name="connsiteY1" fmla="*/ 322262 h 383381"/>
                <a:gd name="connsiteX2" fmla="*/ 4762 w 1160462"/>
                <a:gd name="connsiteY2" fmla="*/ 141287 h 383381"/>
                <a:gd name="connsiteX3" fmla="*/ 195262 w 1160462"/>
                <a:gd name="connsiteY3" fmla="*/ 17462 h 383381"/>
                <a:gd name="connsiteX4" fmla="*/ 995362 w 1160462"/>
                <a:gd name="connsiteY4" fmla="*/ 36512 h 383381"/>
                <a:gd name="connsiteX5" fmla="*/ 1157287 w 1160462"/>
                <a:gd name="connsiteY5" fmla="*/ 179387 h 383381"/>
                <a:gd name="connsiteX6" fmla="*/ 976312 w 1160462"/>
                <a:gd name="connsiteY6" fmla="*/ 331787 h 383381"/>
                <a:gd name="connsiteX7" fmla="*/ 747712 w 1160462"/>
                <a:gd name="connsiteY7" fmla="*/ 350837 h 383381"/>
                <a:gd name="connsiteX0" fmla="*/ 747712 w 1198562"/>
                <a:gd name="connsiteY0" fmla="*/ 350837 h 374649"/>
                <a:gd name="connsiteX1" fmla="*/ 223837 w 1198562"/>
                <a:gd name="connsiteY1" fmla="*/ 322262 h 374649"/>
                <a:gd name="connsiteX2" fmla="*/ 4762 w 1198562"/>
                <a:gd name="connsiteY2" fmla="*/ 141287 h 374649"/>
                <a:gd name="connsiteX3" fmla="*/ 195262 w 1198562"/>
                <a:gd name="connsiteY3" fmla="*/ 17462 h 374649"/>
                <a:gd name="connsiteX4" fmla="*/ 995362 w 1198562"/>
                <a:gd name="connsiteY4" fmla="*/ 36512 h 374649"/>
                <a:gd name="connsiteX5" fmla="*/ 1157287 w 1198562"/>
                <a:gd name="connsiteY5" fmla="*/ 179387 h 374649"/>
                <a:gd name="connsiteX6" fmla="*/ 747712 w 1198562"/>
                <a:gd name="connsiteY6" fmla="*/ 350837 h 374649"/>
                <a:gd name="connsiteX0" fmla="*/ 904872 w 1172369"/>
                <a:gd name="connsiteY0" fmla="*/ 312727 h 350835"/>
                <a:gd name="connsiteX1" fmla="*/ 223837 w 1172369"/>
                <a:gd name="connsiteY1" fmla="*/ 322262 h 350835"/>
                <a:gd name="connsiteX2" fmla="*/ 4762 w 1172369"/>
                <a:gd name="connsiteY2" fmla="*/ 141287 h 350835"/>
                <a:gd name="connsiteX3" fmla="*/ 195262 w 1172369"/>
                <a:gd name="connsiteY3" fmla="*/ 17462 h 350835"/>
                <a:gd name="connsiteX4" fmla="*/ 995362 w 1172369"/>
                <a:gd name="connsiteY4" fmla="*/ 36512 h 350835"/>
                <a:gd name="connsiteX5" fmla="*/ 1157287 w 1172369"/>
                <a:gd name="connsiteY5" fmla="*/ 179387 h 350835"/>
                <a:gd name="connsiteX6" fmla="*/ 904872 w 1172369"/>
                <a:gd name="connsiteY6" fmla="*/ 312727 h 350835"/>
                <a:gd name="connsiteX0" fmla="*/ 904872 w 1216819"/>
                <a:gd name="connsiteY0" fmla="*/ 314317 h 352425"/>
                <a:gd name="connsiteX1" fmla="*/ 223837 w 1216819"/>
                <a:gd name="connsiteY1" fmla="*/ 323852 h 352425"/>
                <a:gd name="connsiteX2" fmla="*/ 4762 w 1216819"/>
                <a:gd name="connsiteY2" fmla="*/ 142877 h 352425"/>
                <a:gd name="connsiteX3" fmla="*/ 195262 w 1216819"/>
                <a:gd name="connsiteY3" fmla="*/ 19052 h 352425"/>
                <a:gd name="connsiteX4" fmla="*/ 547683 w 1216819"/>
                <a:gd name="connsiteY4" fmla="*/ 28565 h 352425"/>
                <a:gd name="connsiteX5" fmla="*/ 1157287 w 1216819"/>
                <a:gd name="connsiteY5" fmla="*/ 180977 h 352425"/>
                <a:gd name="connsiteX6" fmla="*/ 904872 w 1216819"/>
                <a:gd name="connsiteY6" fmla="*/ 314317 h 352425"/>
                <a:gd name="connsiteX0" fmla="*/ 904872 w 982659"/>
                <a:gd name="connsiteY0" fmla="*/ 314317 h 352425"/>
                <a:gd name="connsiteX1" fmla="*/ 223837 w 982659"/>
                <a:gd name="connsiteY1" fmla="*/ 323852 h 352425"/>
                <a:gd name="connsiteX2" fmla="*/ 4762 w 982659"/>
                <a:gd name="connsiteY2" fmla="*/ 142877 h 352425"/>
                <a:gd name="connsiteX3" fmla="*/ 195262 w 982659"/>
                <a:gd name="connsiteY3" fmla="*/ 19052 h 352425"/>
                <a:gd name="connsiteX4" fmla="*/ 547683 w 982659"/>
                <a:gd name="connsiteY4" fmla="*/ 28565 h 352425"/>
                <a:gd name="connsiteX5" fmla="*/ 690559 w 982659"/>
                <a:gd name="connsiteY5" fmla="*/ 171441 h 352425"/>
                <a:gd name="connsiteX6" fmla="*/ 904872 w 982659"/>
                <a:gd name="connsiteY6" fmla="*/ 314317 h 352425"/>
                <a:gd name="connsiteX0" fmla="*/ 547683 w 690559"/>
                <a:gd name="connsiteY0" fmla="*/ 314317 h 352425"/>
                <a:gd name="connsiteX1" fmla="*/ 223837 w 690559"/>
                <a:gd name="connsiteY1" fmla="*/ 323852 h 352425"/>
                <a:gd name="connsiteX2" fmla="*/ 4762 w 690559"/>
                <a:gd name="connsiteY2" fmla="*/ 142877 h 352425"/>
                <a:gd name="connsiteX3" fmla="*/ 195262 w 690559"/>
                <a:gd name="connsiteY3" fmla="*/ 19052 h 352425"/>
                <a:gd name="connsiteX4" fmla="*/ 547683 w 690559"/>
                <a:gd name="connsiteY4" fmla="*/ 28565 h 352425"/>
                <a:gd name="connsiteX5" fmla="*/ 690559 w 690559"/>
                <a:gd name="connsiteY5" fmla="*/ 171441 h 352425"/>
                <a:gd name="connsiteX6" fmla="*/ 547683 w 690559"/>
                <a:gd name="connsiteY6" fmla="*/ 314317 h 352425"/>
                <a:gd name="connsiteX0" fmla="*/ 547683 w 987422"/>
                <a:gd name="connsiteY0" fmla="*/ 307171 h 345279"/>
                <a:gd name="connsiteX1" fmla="*/ 223837 w 987422"/>
                <a:gd name="connsiteY1" fmla="*/ 316706 h 345279"/>
                <a:gd name="connsiteX2" fmla="*/ 4762 w 987422"/>
                <a:gd name="connsiteY2" fmla="*/ 135731 h 345279"/>
                <a:gd name="connsiteX3" fmla="*/ 195262 w 987422"/>
                <a:gd name="connsiteY3" fmla="*/ 11906 h 345279"/>
                <a:gd name="connsiteX4" fmla="*/ 904873 w 987422"/>
                <a:gd name="connsiteY4" fmla="*/ 64292 h 345279"/>
                <a:gd name="connsiteX5" fmla="*/ 690559 w 987422"/>
                <a:gd name="connsiteY5" fmla="*/ 164295 h 345279"/>
                <a:gd name="connsiteX6" fmla="*/ 547683 w 987422"/>
                <a:gd name="connsiteY6" fmla="*/ 307171 h 345279"/>
                <a:gd name="connsiteX0" fmla="*/ 547683 w 1035842"/>
                <a:gd name="connsiteY0" fmla="*/ 307171 h 345279"/>
                <a:gd name="connsiteX1" fmla="*/ 223837 w 1035842"/>
                <a:gd name="connsiteY1" fmla="*/ 316706 h 345279"/>
                <a:gd name="connsiteX2" fmla="*/ 4762 w 1035842"/>
                <a:gd name="connsiteY2" fmla="*/ 135731 h 345279"/>
                <a:gd name="connsiteX3" fmla="*/ 195262 w 1035842"/>
                <a:gd name="connsiteY3" fmla="*/ 11906 h 345279"/>
                <a:gd name="connsiteX4" fmla="*/ 904873 w 1035842"/>
                <a:gd name="connsiteY4" fmla="*/ 64292 h 345279"/>
                <a:gd name="connsiteX5" fmla="*/ 976310 w 1035842"/>
                <a:gd name="connsiteY5" fmla="*/ 207168 h 345279"/>
                <a:gd name="connsiteX6" fmla="*/ 547683 w 1035842"/>
                <a:gd name="connsiteY6" fmla="*/ 307171 h 345279"/>
                <a:gd name="connsiteX0" fmla="*/ 833434 w 1035048"/>
                <a:gd name="connsiteY0" fmla="*/ 278606 h 340518"/>
                <a:gd name="connsiteX1" fmla="*/ 223837 w 1035048"/>
                <a:gd name="connsiteY1" fmla="*/ 316706 h 340518"/>
                <a:gd name="connsiteX2" fmla="*/ 4762 w 1035048"/>
                <a:gd name="connsiteY2" fmla="*/ 135731 h 340518"/>
                <a:gd name="connsiteX3" fmla="*/ 195262 w 1035048"/>
                <a:gd name="connsiteY3" fmla="*/ 11906 h 340518"/>
                <a:gd name="connsiteX4" fmla="*/ 904873 w 1035048"/>
                <a:gd name="connsiteY4" fmla="*/ 64292 h 340518"/>
                <a:gd name="connsiteX5" fmla="*/ 976310 w 1035048"/>
                <a:gd name="connsiteY5" fmla="*/ 207168 h 340518"/>
                <a:gd name="connsiteX6" fmla="*/ 833434 w 1035048"/>
                <a:gd name="connsiteY6" fmla="*/ 278606 h 340518"/>
                <a:gd name="connsiteX0" fmla="*/ 833434 w 1011235"/>
                <a:gd name="connsiteY0" fmla="*/ 278606 h 340518"/>
                <a:gd name="connsiteX1" fmla="*/ 223837 w 1011235"/>
                <a:gd name="connsiteY1" fmla="*/ 316706 h 340518"/>
                <a:gd name="connsiteX2" fmla="*/ 4762 w 1011235"/>
                <a:gd name="connsiteY2" fmla="*/ 135731 h 340518"/>
                <a:gd name="connsiteX3" fmla="*/ 195262 w 1011235"/>
                <a:gd name="connsiteY3" fmla="*/ 11906 h 340518"/>
                <a:gd name="connsiteX4" fmla="*/ 904873 w 1011235"/>
                <a:gd name="connsiteY4" fmla="*/ 64292 h 340518"/>
                <a:gd name="connsiteX5" fmla="*/ 833434 w 1011235"/>
                <a:gd name="connsiteY5" fmla="*/ 278606 h 340518"/>
                <a:gd name="connsiteX0" fmla="*/ 833434 w 879472"/>
                <a:gd name="connsiteY0" fmla="*/ 323056 h 384968"/>
                <a:gd name="connsiteX1" fmla="*/ 223837 w 879472"/>
                <a:gd name="connsiteY1" fmla="*/ 361156 h 384968"/>
                <a:gd name="connsiteX2" fmla="*/ 4762 w 879472"/>
                <a:gd name="connsiteY2" fmla="*/ 180181 h 384968"/>
                <a:gd name="connsiteX3" fmla="*/ 195262 w 879472"/>
                <a:gd name="connsiteY3" fmla="*/ 56356 h 384968"/>
                <a:gd name="connsiteX4" fmla="*/ 500067 w 879472"/>
                <a:gd name="connsiteY4" fmla="*/ 44450 h 384968"/>
                <a:gd name="connsiteX5" fmla="*/ 833434 w 879472"/>
                <a:gd name="connsiteY5" fmla="*/ 323056 h 384968"/>
                <a:gd name="connsiteX0" fmla="*/ 842165 w 888203"/>
                <a:gd name="connsiteY0" fmla="*/ 372666 h 434578"/>
                <a:gd name="connsiteX1" fmla="*/ 232568 w 888203"/>
                <a:gd name="connsiteY1" fmla="*/ 410766 h 434578"/>
                <a:gd name="connsiteX2" fmla="*/ 13493 w 888203"/>
                <a:gd name="connsiteY2" fmla="*/ 229791 h 434578"/>
                <a:gd name="connsiteX3" fmla="*/ 151608 w 888203"/>
                <a:gd name="connsiteY3" fmla="*/ 22622 h 434578"/>
                <a:gd name="connsiteX4" fmla="*/ 508798 w 888203"/>
                <a:gd name="connsiteY4" fmla="*/ 94060 h 434578"/>
                <a:gd name="connsiteX5" fmla="*/ 842165 w 888203"/>
                <a:gd name="connsiteY5" fmla="*/ 372666 h 434578"/>
                <a:gd name="connsiteX0" fmla="*/ 842165 w 864391"/>
                <a:gd name="connsiteY0" fmla="*/ 372666 h 434578"/>
                <a:gd name="connsiteX1" fmla="*/ 232568 w 864391"/>
                <a:gd name="connsiteY1" fmla="*/ 410766 h 434578"/>
                <a:gd name="connsiteX2" fmla="*/ 13493 w 864391"/>
                <a:gd name="connsiteY2" fmla="*/ 229791 h 434578"/>
                <a:gd name="connsiteX3" fmla="*/ 151608 w 864391"/>
                <a:gd name="connsiteY3" fmla="*/ 22622 h 434578"/>
                <a:gd name="connsiteX4" fmla="*/ 365923 w 864391"/>
                <a:gd name="connsiteY4" fmla="*/ 94060 h 434578"/>
                <a:gd name="connsiteX5" fmla="*/ 842165 w 864391"/>
                <a:gd name="connsiteY5" fmla="*/ 372666 h 434578"/>
                <a:gd name="connsiteX0" fmla="*/ 840578 w 864391"/>
                <a:gd name="connsiteY0" fmla="*/ 372666 h 408385"/>
                <a:gd name="connsiteX1" fmla="*/ 221460 w 864391"/>
                <a:gd name="connsiteY1" fmla="*/ 308374 h 408385"/>
                <a:gd name="connsiteX2" fmla="*/ 11906 w 864391"/>
                <a:gd name="connsiteY2" fmla="*/ 229791 h 408385"/>
                <a:gd name="connsiteX3" fmla="*/ 150021 w 864391"/>
                <a:gd name="connsiteY3" fmla="*/ 22622 h 408385"/>
                <a:gd name="connsiteX4" fmla="*/ 364336 w 864391"/>
                <a:gd name="connsiteY4" fmla="*/ 94060 h 408385"/>
                <a:gd name="connsiteX5" fmla="*/ 840578 w 864391"/>
                <a:gd name="connsiteY5" fmla="*/ 372666 h 408385"/>
                <a:gd name="connsiteX0" fmla="*/ 364336 w 376242"/>
                <a:gd name="connsiteY0" fmla="*/ 94060 h 330996"/>
                <a:gd name="connsiteX1" fmla="*/ 221460 w 376242"/>
                <a:gd name="connsiteY1" fmla="*/ 308374 h 330996"/>
                <a:gd name="connsiteX2" fmla="*/ 11906 w 376242"/>
                <a:gd name="connsiteY2" fmla="*/ 229791 h 330996"/>
                <a:gd name="connsiteX3" fmla="*/ 150021 w 376242"/>
                <a:gd name="connsiteY3" fmla="*/ 22622 h 330996"/>
                <a:gd name="connsiteX4" fmla="*/ 364336 w 376242"/>
                <a:gd name="connsiteY4" fmla="*/ 94060 h 330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242" h="330996">
                  <a:moveTo>
                    <a:pt x="364336" y="94060"/>
                  </a:moveTo>
                  <a:cubicBezTo>
                    <a:pt x="376242" y="141685"/>
                    <a:pt x="280198" y="285752"/>
                    <a:pt x="221460" y="308374"/>
                  </a:cubicBezTo>
                  <a:cubicBezTo>
                    <a:pt x="162722" y="330996"/>
                    <a:pt x="23812" y="277416"/>
                    <a:pt x="11906" y="229791"/>
                  </a:cubicBezTo>
                  <a:cubicBezTo>
                    <a:pt x="0" y="182166"/>
                    <a:pt x="91283" y="45244"/>
                    <a:pt x="150021" y="22622"/>
                  </a:cubicBezTo>
                  <a:cubicBezTo>
                    <a:pt x="208759" y="0"/>
                    <a:pt x="352430" y="46435"/>
                    <a:pt x="364336" y="9406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8" name="フリーフォーム 237"/>
            <p:cNvSpPr/>
            <p:nvPr/>
          </p:nvSpPr>
          <p:spPr>
            <a:xfrm>
              <a:off x="2347945" y="-1321466"/>
              <a:ext cx="376242" cy="330996"/>
            </a:xfrm>
            <a:custGeom>
              <a:avLst/>
              <a:gdLst>
                <a:gd name="connsiteX0" fmla="*/ 747712 w 1160462"/>
                <a:gd name="connsiteY0" fmla="*/ 350837 h 357187"/>
                <a:gd name="connsiteX1" fmla="*/ 223837 w 1160462"/>
                <a:gd name="connsiteY1" fmla="*/ 322262 h 357187"/>
                <a:gd name="connsiteX2" fmla="*/ 4762 w 1160462"/>
                <a:gd name="connsiteY2" fmla="*/ 141287 h 357187"/>
                <a:gd name="connsiteX3" fmla="*/ 195262 w 1160462"/>
                <a:gd name="connsiteY3" fmla="*/ 17462 h 357187"/>
                <a:gd name="connsiteX4" fmla="*/ 995362 w 1160462"/>
                <a:gd name="connsiteY4" fmla="*/ 36512 h 357187"/>
                <a:gd name="connsiteX5" fmla="*/ 1157287 w 1160462"/>
                <a:gd name="connsiteY5" fmla="*/ 179387 h 357187"/>
                <a:gd name="connsiteX6" fmla="*/ 976312 w 1160462"/>
                <a:gd name="connsiteY6" fmla="*/ 331787 h 357187"/>
                <a:gd name="connsiteX0" fmla="*/ 747712 w 1160462"/>
                <a:gd name="connsiteY0" fmla="*/ 350837 h 357187"/>
                <a:gd name="connsiteX1" fmla="*/ 223837 w 1160462"/>
                <a:gd name="connsiteY1" fmla="*/ 322262 h 357187"/>
                <a:gd name="connsiteX2" fmla="*/ 4762 w 1160462"/>
                <a:gd name="connsiteY2" fmla="*/ 141287 h 357187"/>
                <a:gd name="connsiteX3" fmla="*/ 195262 w 1160462"/>
                <a:gd name="connsiteY3" fmla="*/ 17462 h 357187"/>
                <a:gd name="connsiteX4" fmla="*/ 995362 w 1160462"/>
                <a:gd name="connsiteY4" fmla="*/ 36512 h 357187"/>
                <a:gd name="connsiteX5" fmla="*/ 1157287 w 1160462"/>
                <a:gd name="connsiteY5" fmla="*/ 179387 h 357187"/>
                <a:gd name="connsiteX6" fmla="*/ 976312 w 1160462"/>
                <a:gd name="connsiteY6" fmla="*/ 331787 h 357187"/>
                <a:gd name="connsiteX7" fmla="*/ 747712 w 1160462"/>
                <a:gd name="connsiteY7" fmla="*/ 350837 h 357187"/>
                <a:gd name="connsiteX0" fmla="*/ 747712 w 1160462"/>
                <a:gd name="connsiteY0" fmla="*/ 350837 h 383381"/>
                <a:gd name="connsiteX1" fmla="*/ 223837 w 1160462"/>
                <a:gd name="connsiteY1" fmla="*/ 322262 h 383381"/>
                <a:gd name="connsiteX2" fmla="*/ 4762 w 1160462"/>
                <a:gd name="connsiteY2" fmla="*/ 141287 h 383381"/>
                <a:gd name="connsiteX3" fmla="*/ 195262 w 1160462"/>
                <a:gd name="connsiteY3" fmla="*/ 17462 h 383381"/>
                <a:gd name="connsiteX4" fmla="*/ 995362 w 1160462"/>
                <a:gd name="connsiteY4" fmla="*/ 36512 h 383381"/>
                <a:gd name="connsiteX5" fmla="*/ 1157287 w 1160462"/>
                <a:gd name="connsiteY5" fmla="*/ 179387 h 383381"/>
                <a:gd name="connsiteX6" fmla="*/ 976312 w 1160462"/>
                <a:gd name="connsiteY6" fmla="*/ 331787 h 383381"/>
                <a:gd name="connsiteX7" fmla="*/ 747712 w 1160462"/>
                <a:gd name="connsiteY7" fmla="*/ 350837 h 383381"/>
                <a:gd name="connsiteX0" fmla="*/ 747712 w 1160462"/>
                <a:gd name="connsiteY0" fmla="*/ 350837 h 383381"/>
                <a:gd name="connsiteX1" fmla="*/ 223837 w 1160462"/>
                <a:gd name="connsiteY1" fmla="*/ 322262 h 383381"/>
                <a:gd name="connsiteX2" fmla="*/ 4762 w 1160462"/>
                <a:gd name="connsiteY2" fmla="*/ 141287 h 383381"/>
                <a:gd name="connsiteX3" fmla="*/ 195262 w 1160462"/>
                <a:gd name="connsiteY3" fmla="*/ 17462 h 383381"/>
                <a:gd name="connsiteX4" fmla="*/ 995362 w 1160462"/>
                <a:gd name="connsiteY4" fmla="*/ 36512 h 383381"/>
                <a:gd name="connsiteX5" fmla="*/ 1157287 w 1160462"/>
                <a:gd name="connsiteY5" fmla="*/ 179387 h 383381"/>
                <a:gd name="connsiteX6" fmla="*/ 976312 w 1160462"/>
                <a:gd name="connsiteY6" fmla="*/ 331787 h 383381"/>
                <a:gd name="connsiteX7" fmla="*/ 747712 w 1160462"/>
                <a:gd name="connsiteY7" fmla="*/ 350837 h 383381"/>
                <a:gd name="connsiteX0" fmla="*/ 747712 w 1198562"/>
                <a:gd name="connsiteY0" fmla="*/ 350837 h 374649"/>
                <a:gd name="connsiteX1" fmla="*/ 223837 w 1198562"/>
                <a:gd name="connsiteY1" fmla="*/ 322262 h 374649"/>
                <a:gd name="connsiteX2" fmla="*/ 4762 w 1198562"/>
                <a:gd name="connsiteY2" fmla="*/ 141287 h 374649"/>
                <a:gd name="connsiteX3" fmla="*/ 195262 w 1198562"/>
                <a:gd name="connsiteY3" fmla="*/ 17462 h 374649"/>
                <a:gd name="connsiteX4" fmla="*/ 995362 w 1198562"/>
                <a:gd name="connsiteY4" fmla="*/ 36512 h 374649"/>
                <a:gd name="connsiteX5" fmla="*/ 1157287 w 1198562"/>
                <a:gd name="connsiteY5" fmla="*/ 179387 h 374649"/>
                <a:gd name="connsiteX6" fmla="*/ 747712 w 1198562"/>
                <a:gd name="connsiteY6" fmla="*/ 350837 h 374649"/>
                <a:gd name="connsiteX0" fmla="*/ 904872 w 1172369"/>
                <a:gd name="connsiteY0" fmla="*/ 312727 h 350835"/>
                <a:gd name="connsiteX1" fmla="*/ 223837 w 1172369"/>
                <a:gd name="connsiteY1" fmla="*/ 322262 h 350835"/>
                <a:gd name="connsiteX2" fmla="*/ 4762 w 1172369"/>
                <a:gd name="connsiteY2" fmla="*/ 141287 h 350835"/>
                <a:gd name="connsiteX3" fmla="*/ 195262 w 1172369"/>
                <a:gd name="connsiteY3" fmla="*/ 17462 h 350835"/>
                <a:gd name="connsiteX4" fmla="*/ 995362 w 1172369"/>
                <a:gd name="connsiteY4" fmla="*/ 36512 h 350835"/>
                <a:gd name="connsiteX5" fmla="*/ 1157287 w 1172369"/>
                <a:gd name="connsiteY5" fmla="*/ 179387 h 350835"/>
                <a:gd name="connsiteX6" fmla="*/ 904872 w 1172369"/>
                <a:gd name="connsiteY6" fmla="*/ 312727 h 350835"/>
                <a:gd name="connsiteX0" fmla="*/ 904872 w 1216819"/>
                <a:gd name="connsiteY0" fmla="*/ 314317 h 352425"/>
                <a:gd name="connsiteX1" fmla="*/ 223837 w 1216819"/>
                <a:gd name="connsiteY1" fmla="*/ 323852 h 352425"/>
                <a:gd name="connsiteX2" fmla="*/ 4762 w 1216819"/>
                <a:gd name="connsiteY2" fmla="*/ 142877 h 352425"/>
                <a:gd name="connsiteX3" fmla="*/ 195262 w 1216819"/>
                <a:gd name="connsiteY3" fmla="*/ 19052 h 352425"/>
                <a:gd name="connsiteX4" fmla="*/ 547683 w 1216819"/>
                <a:gd name="connsiteY4" fmla="*/ 28565 h 352425"/>
                <a:gd name="connsiteX5" fmla="*/ 1157287 w 1216819"/>
                <a:gd name="connsiteY5" fmla="*/ 180977 h 352425"/>
                <a:gd name="connsiteX6" fmla="*/ 904872 w 1216819"/>
                <a:gd name="connsiteY6" fmla="*/ 314317 h 352425"/>
                <a:gd name="connsiteX0" fmla="*/ 904872 w 982659"/>
                <a:gd name="connsiteY0" fmla="*/ 314317 h 352425"/>
                <a:gd name="connsiteX1" fmla="*/ 223837 w 982659"/>
                <a:gd name="connsiteY1" fmla="*/ 323852 h 352425"/>
                <a:gd name="connsiteX2" fmla="*/ 4762 w 982659"/>
                <a:gd name="connsiteY2" fmla="*/ 142877 h 352425"/>
                <a:gd name="connsiteX3" fmla="*/ 195262 w 982659"/>
                <a:gd name="connsiteY3" fmla="*/ 19052 h 352425"/>
                <a:gd name="connsiteX4" fmla="*/ 547683 w 982659"/>
                <a:gd name="connsiteY4" fmla="*/ 28565 h 352425"/>
                <a:gd name="connsiteX5" fmla="*/ 690559 w 982659"/>
                <a:gd name="connsiteY5" fmla="*/ 171441 h 352425"/>
                <a:gd name="connsiteX6" fmla="*/ 904872 w 982659"/>
                <a:gd name="connsiteY6" fmla="*/ 314317 h 352425"/>
                <a:gd name="connsiteX0" fmla="*/ 547683 w 690559"/>
                <a:gd name="connsiteY0" fmla="*/ 314317 h 352425"/>
                <a:gd name="connsiteX1" fmla="*/ 223837 w 690559"/>
                <a:gd name="connsiteY1" fmla="*/ 323852 h 352425"/>
                <a:gd name="connsiteX2" fmla="*/ 4762 w 690559"/>
                <a:gd name="connsiteY2" fmla="*/ 142877 h 352425"/>
                <a:gd name="connsiteX3" fmla="*/ 195262 w 690559"/>
                <a:gd name="connsiteY3" fmla="*/ 19052 h 352425"/>
                <a:gd name="connsiteX4" fmla="*/ 547683 w 690559"/>
                <a:gd name="connsiteY4" fmla="*/ 28565 h 352425"/>
                <a:gd name="connsiteX5" fmla="*/ 690559 w 690559"/>
                <a:gd name="connsiteY5" fmla="*/ 171441 h 352425"/>
                <a:gd name="connsiteX6" fmla="*/ 547683 w 690559"/>
                <a:gd name="connsiteY6" fmla="*/ 314317 h 352425"/>
                <a:gd name="connsiteX0" fmla="*/ 547683 w 987422"/>
                <a:gd name="connsiteY0" fmla="*/ 307171 h 345279"/>
                <a:gd name="connsiteX1" fmla="*/ 223837 w 987422"/>
                <a:gd name="connsiteY1" fmla="*/ 316706 h 345279"/>
                <a:gd name="connsiteX2" fmla="*/ 4762 w 987422"/>
                <a:gd name="connsiteY2" fmla="*/ 135731 h 345279"/>
                <a:gd name="connsiteX3" fmla="*/ 195262 w 987422"/>
                <a:gd name="connsiteY3" fmla="*/ 11906 h 345279"/>
                <a:gd name="connsiteX4" fmla="*/ 904873 w 987422"/>
                <a:gd name="connsiteY4" fmla="*/ 64292 h 345279"/>
                <a:gd name="connsiteX5" fmla="*/ 690559 w 987422"/>
                <a:gd name="connsiteY5" fmla="*/ 164295 h 345279"/>
                <a:gd name="connsiteX6" fmla="*/ 547683 w 987422"/>
                <a:gd name="connsiteY6" fmla="*/ 307171 h 345279"/>
                <a:gd name="connsiteX0" fmla="*/ 547683 w 1035842"/>
                <a:gd name="connsiteY0" fmla="*/ 307171 h 345279"/>
                <a:gd name="connsiteX1" fmla="*/ 223837 w 1035842"/>
                <a:gd name="connsiteY1" fmla="*/ 316706 h 345279"/>
                <a:gd name="connsiteX2" fmla="*/ 4762 w 1035842"/>
                <a:gd name="connsiteY2" fmla="*/ 135731 h 345279"/>
                <a:gd name="connsiteX3" fmla="*/ 195262 w 1035842"/>
                <a:gd name="connsiteY3" fmla="*/ 11906 h 345279"/>
                <a:gd name="connsiteX4" fmla="*/ 904873 w 1035842"/>
                <a:gd name="connsiteY4" fmla="*/ 64292 h 345279"/>
                <a:gd name="connsiteX5" fmla="*/ 976310 w 1035842"/>
                <a:gd name="connsiteY5" fmla="*/ 207168 h 345279"/>
                <a:gd name="connsiteX6" fmla="*/ 547683 w 1035842"/>
                <a:gd name="connsiteY6" fmla="*/ 307171 h 345279"/>
                <a:gd name="connsiteX0" fmla="*/ 833434 w 1035048"/>
                <a:gd name="connsiteY0" fmla="*/ 278606 h 340518"/>
                <a:gd name="connsiteX1" fmla="*/ 223837 w 1035048"/>
                <a:gd name="connsiteY1" fmla="*/ 316706 h 340518"/>
                <a:gd name="connsiteX2" fmla="*/ 4762 w 1035048"/>
                <a:gd name="connsiteY2" fmla="*/ 135731 h 340518"/>
                <a:gd name="connsiteX3" fmla="*/ 195262 w 1035048"/>
                <a:gd name="connsiteY3" fmla="*/ 11906 h 340518"/>
                <a:gd name="connsiteX4" fmla="*/ 904873 w 1035048"/>
                <a:gd name="connsiteY4" fmla="*/ 64292 h 340518"/>
                <a:gd name="connsiteX5" fmla="*/ 976310 w 1035048"/>
                <a:gd name="connsiteY5" fmla="*/ 207168 h 340518"/>
                <a:gd name="connsiteX6" fmla="*/ 833434 w 1035048"/>
                <a:gd name="connsiteY6" fmla="*/ 278606 h 340518"/>
                <a:gd name="connsiteX0" fmla="*/ 833434 w 1011235"/>
                <a:gd name="connsiteY0" fmla="*/ 278606 h 340518"/>
                <a:gd name="connsiteX1" fmla="*/ 223837 w 1011235"/>
                <a:gd name="connsiteY1" fmla="*/ 316706 h 340518"/>
                <a:gd name="connsiteX2" fmla="*/ 4762 w 1011235"/>
                <a:gd name="connsiteY2" fmla="*/ 135731 h 340518"/>
                <a:gd name="connsiteX3" fmla="*/ 195262 w 1011235"/>
                <a:gd name="connsiteY3" fmla="*/ 11906 h 340518"/>
                <a:gd name="connsiteX4" fmla="*/ 904873 w 1011235"/>
                <a:gd name="connsiteY4" fmla="*/ 64292 h 340518"/>
                <a:gd name="connsiteX5" fmla="*/ 833434 w 1011235"/>
                <a:gd name="connsiteY5" fmla="*/ 278606 h 340518"/>
                <a:gd name="connsiteX0" fmla="*/ 833434 w 879472"/>
                <a:gd name="connsiteY0" fmla="*/ 323056 h 384968"/>
                <a:gd name="connsiteX1" fmla="*/ 223837 w 879472"/>
                <a:gd name="connsiteY1" fmla="*/ 361156 h 384968"/>
                <a:gd name="connsiteX2" fmla="*/ 4762 w 879472"/>
                <a:gd name="connsiteY2" fmla="*/ 180181 h 384968"/>
                <a:gd name="connsiteX3" fmla="*/ 195262 w 879472"/>
                <a:gd name="connsiteY3" fmla="*/ 56356 h 384968"/>
                <a:gd name="connsiteX4" fmla="*/ 500067 w 879472"/>
                <a:gd name="connsiteY4" fmla="*/ 44450 h 384968"/>
                <a:gd name="connsiteX5" fmla="*/ 833434 w 879472"/>
                <a:gd name="connsiteY5" fmla="*/ 323056 h 384968"/>
                <a:gd name="connsiteX0" fmla="*/ 842165 w 888203"/>
                <a:gd name="connsiteY0" fmla="*/ 372666 h 434578"/>
                <a:gd name="connsiteX1" fmla="*/ 232568 w 888203"/>
                <a:gd name="connsiteY1" fmla="*/ 410766 h 434578"/>
                <a:gd name="connsiteX2" fmla="*/ 13493 w 888203"/>
                <a:gd name="connsiteY2" fmla="*/ 229791 h 434578"/>
                <a:gd name="connsiteX3" fmla="*/ 151608 w 888203"/>
                <a:gd name="connsiteY3" fmla="*/ 22622 h 434578"/>
                <a:gd name="connsiteX4" fmla="*/ 508798 w 888203"/>
                <a:gd name="connsiteY4" fmla="*/ 94060 h 434578"/>
                <a:gd name="connsiteX5" fmla="*/ 842165 w 888203"/>
                <a:gd name="connsiteY5" fmla="*/ 372666 h 434578"/>
                <a:gd name="connsiteX0" fmla="*/ 842165 w 864391"/>
                <a:gd name="connsiteY0" fmla="*/ 372666 h 434578"/>
                <a:gd name="connsiteX1" fmla="*/ 232568 w 864391"/>
                <a:gd name="connsiteY1" fmla="*/ 410766 h 434578"/>
                <a:gd name="connsiteX2" fmla="*/ 13493 w 864391"/>
                <a:gd name="connsiteY2" fmla="*/ 229791 h 434578"/>
                <a:gd name="connsiteX3" fmla="*/ 151608 w 864391"/>
                <a:gd name="connsiteY3" fmla="*/ 22622 h 434578"/>
                <a:gd name="connsiteX4" fmla="*/ 365923 w 864391"/>
                <a:gd name="connsiteY4" fmla="*/ 94060 h 434578"/>
                <a:gd name="connsiteX5" fmla="*/ 842165 w 864391"/>
                <a:gd name="connsiteY5" fmla="*/ 372666 h 434578"/>
                <a:gd name="connsiteX0" fmla="*/ 840578 w 864391"/>
                <a:gd name="connsiteY0" fmla="*/ 372666 h 408385"/>
                <a:gd name="connsiteX1" fmla="*/ 221460 w 864391"/>
                <a:gd name="connsiteY1" fmla="*/ 308374 h 408385"/>
                <a:gd name="connsiteX2" fmla="*/ 11906 w 864391"/>
                <a:gd name="connsiteY2" fmla="*/ 229791 h 408385"/>
                <a:gd name="connsiteX3" fmla="*/ 150021 w 864391"/>
                <a:gd name="connsiteY3" fmla="*/ 22622 h 408385"/>
                <a:gd name="connsiteX4" fmla="*/ 364336 w 864391"/>
                <a:gd name="connsiteY4" fmla="*/ 94060 h 408385"/>
                <a:gd name="connsiteX5" fmla="*/ 840578 w 864391"/>
                <a:gd name="connsiteY5" fmla="*/ 372666 h 408385"/>
                <a:gd name="connsiteX0" fmla="*/ 364336 w 376242"/>
                <a:gd name="connsiteY0" fmla="*/ 94060 h 330996"/>
                <a:gd name="connsiteX1" fmla="*/ 221460 w 376242"/>
                <a:gd name="connsiteY1" fmla="*/ 308374 h 330996"/>
                <a:gd name="connsiteX2" fmla="*/ 11906 w 376242"/>
                <a:gd name="connsiteY2" fmla="*/ 229791 h 330996"/>
                <a:gd name="connsiteX3" fmla="*/ 150021 w 376242"/>
                <a:gd name="connsiteY3" fmla="*/ 22622 h 330996"/>
                <a:gd name="connsiteX4" fmla="*/ 364336 w 376242"/>
                <a:gd name="connsiteY4" fmla="*/ 94060 h 330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242" h="330996">
                  <a:moveTo>
                    <a:pt x="364336" y="94060"/>
                  </a:moveTo>
                  <a:cubicBezTo>
                    <a:pt x="376242" y="141685"/>
                    <a:pt x="280198" y="285752"/>
                    <a:pt x="221460" y="308374"/>
                  </a:cubicBezTo>
                  <a:cubicBezTo>
                    <a:pt x="162722" y="330996"/>
                    <a:pt x="23812" y="277416"/>
                    <a:pt x="11906" y="229791"/>
                  </a:cubicBezTo>
                  <a:cubicBezTo>
                    <a:pt x="0" y="182166"/>
                    <a:pt x="91283" y="45244"/>
                    <a:pt x="150021" y="22622"/>
                  </a:cubicBezTo>
                  <a:cubicBezTo>
                    <a:pt x="208759" y="0"/>
                    <a:pt x="352430" y="46435"/>
                    <a:pt x="364336" y="9406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2" name="フリーフォーム 231"/>
            <p:cNvSpPr/>
            <p:nvPr/>
          </p:nvSpPr>
          <p:spPr>
            <a:xfrm>
              <a:off x="5426082" y="-2864699"/>
              <a:ext cx="1107290" cy="279471"/>
            </a:xfrm>
            <a:custGeom>
              <a:avLst/>
              <a:gdLst>
                <a:gd name="connsiteX0" fmla="*/ 747712 w 1160462"/>
                <a:gd name="connsiteY0" fmla="*/ 350837 h 357187"/>
                <a:gd name="connsiteX1" fmla="*/ 223837 w 1160462"/>
                <a:gd name="connsiteY1" fmla="*/ 322262 h 357187"/>
                <a:gd name="connsiteX2" fmla="*/ 4762 w 1160462"/>
                <a:gd name="connsiteY2" fmla="*/ 141287 h 357187"/>
                <a:gd name="connsiteX3" fmla="*/ 195262 w 1160462"/>
                <a:gd name="connsiteY3" fmla="*/ 17462 h 357187"/>
                <a:gd name="connsiteX4" fmla="*/ 995362 w 1160462"/>
                <a:gd name="connsiteY4" fmla="*/ 36512 h 357187"/>
                <a:gd name="connsiteX5" fmla="*/ 1157287 w 1160462"/>
                <a:gd name="connsiteY5" fmla="*/ 179387 h 357187"/>
                <a:gd name="connsiteX6" fmla="*/ 976312 w 1160462"/>
                <a:gd name="connsiteY6" fmla="*/ 331787 h 357187"/>
                <a:gd name="connsiteX0" fmla="*/ 747712 w 1160462"/>
                <a:gd name="connsiteY0" fmla="*/ 350837 h 357187"/>
                <a:gd name="connsiteX1" fmla="*/ 223837 w 1160462"/>
                <a:gd name="connsiteY1" fmla="*/ 322262 h 357187"/>
                <a:gd name="connsiteX2" fmla="*/ 4762 w 1160462"/>
                <a:gd name="connsiteY2" fmla="*/ 141287 h 357187"/>
                <a:gd name="connsiteX3" fmla="*/ 195262 w 1160462"/>
                <a:gd name="connsiteY3" fmla="*/ 17462 h 357187"/>
                <a:gd name="connsiteX4" fmla="*/ 995362 w 1160462"/>
                <a:gd name="connsiteY4" fmla="*/ 36512 h 357187"/>
                <a:gd name="connsiteX5" fmla="*/ 1157287 w 1160462"/>
                <a:gd name="connsiteY5" fmla="*/ 179387 h 357187"/>
                <a:gd name="connsiteX6" fmla="*/ 976312 w 1160462"/>
                <a:gd name="connsiteY6" fmla="*/ 331787 h 357187"/>
                <a:gd name="connsiteX7" fmla="*/ 747712 w 1160462"/>
                <a:gd name="connsiteY7" fmla="*/ 350837 h 357187"/>
                <a:gd name="connsiteX0" fmla="*/ 747712 w 1160462"/>
                <a:gd name="connsiteY0" fmla="*/ 350837 h 383381"/>
                <a:gd name="connsiteX1" fmla="*/ 223837 w 1160462"/>
                <a:gd name="connsiteY1" fmla="*/ 322262 h 383381"/>
                <a:gd name="connsiteX2" fmla="*/ 4762 w 1160462"/>
                <a:gd name="connsiteY2" fmla="*/ 141287 h 383381"/>
                <a:gd name="connsiteX3" fmla="*/ 195262 w 1160462"/>
                <a:gd name="connsiteY3" fmla="*/ 17462 h 383381"/>
                <a:gd name="connsiteX4" fmla="*/ 995362 w 1160462"/>
                <a:gd name="connsiteY4" fmla="*/ 36512 h 383381"/>
                <a:gd name="connsiteX5" fmla="*/ 1157287 w 1160462"/>
                <a:gd name="connsiteY5" fmla="*/ 179387 h 383381"/>
                <a:gd name="connsiteX6" fmla="*/ 976312 w 1160462"/>
                <a:gd name="connsiteY6" fmla="*/ 331787 h 383381"/>
                <a:gd name="connsiteX7" fmla="*/ 747712 w 1160462"/>
                <a:gd name="connsiteY7" fmla="*/ 350837 h 383381"/>
                <a:gd name="connsiteX0" fmla="*/ 747712 w 1160462"/>
                <a:gd name="connsiteY0" fmla="*/ 350837 h 383381"/>
                <a:gd name="connsiteX1" fmla="*/ 223837 w 1160462"/>
                <a:gd name="connsiteY1" fmla="*/ 322262 h 383381"/>
                <a:gd name="connsiteX2" fmla="*/ 4762 w 1160462"/>
                <a:gd name="connsiteY2" fmla="*/ 141287 h 383381"/>
                <a:gd name="connsiteX3" fmla="*/ 195262 w 1160462"/>
                <a:gd name="connsiteY3" fmla="*/ 17462 h 383381"/>
                <a:gd name="connsiteX4" fmla="*/ 995362 w 1160462"/>
                <a:gd name="connsiteY4" fmla="*/ 36512 h 383381"/>
                <a:gd name="connsiteX5" fmla="*/ 1157287 w 1160462"/>
                <a:gd name="connsiteY5" fmla="*/ 179387 h 383381"/>
                <a:gd name="connsiteX6" fmla="*/ 976312 w 1160462"/>
                <a:gd name="connsiteY6" fmla="*/ 331787 h 383381"/>
                <a:gd name="connsiteX7" fmla="*/ 747712 w 1160462"/>
                <a:gd name="connsiteY7" fmla="*/ 350837 h 383381"/>
                <a:gd name="connsiteX0" fmla="*/ 747712 w 1198562"/>
                <a:gd name="connsiteY0" fmla="*/ 350837 h 374649"/>
                <a:gd name="connsiteX1" fmla="*/ 223837 w 1198562"/>
                <a:gd name="connsiteY1" fmla="*/ 322262 h 374649"/>
                <a:gd name="connsiteX2" fmla="*/ 4762 w 1198562"/>
                <a:gd name="connsiteY2" fmla="*/ 141287 h 374649"/>
                <a:gd name="connsiteX3" fmla="*/ 195262 w 1198562"/>
                <a:gd name="connsiteY3" fmla="*/ 17462 h 374649"/>
                <a:gd name="connsiteX4" fmla="*/ 995362 w 1198562"/>
                <a:gd name="connsiteY4" fmla="*/ 36512 h 374649"/>
                <a:gd name="connsiteX5" fmla="*/ 1157287 w 1198562"/>
                <a:gd name="connsiteY5" fmla="*/ 179387 h 374649"/>
                <a:gd name="connsiteX6" fmla="*/ 747712 w 1198562"/>
                <a:gd name="connsiteY6" fmla="*/ 350837 h 374649"/>
                <a:gd name="connsiteX0" fmla="*/ 904872 w 1172369"/>
                <a:gd name="connsiteY0" fmla="*/ 312727 h 350835"/>
                <a:gd name="connsiteX1" fmla="*/ 223837 w 1172369"/>
                <a:gd name="connsiteY1" fmla="*/ 322262 h 350835"/>
                <a:gd name="connsiteX2" fmla="*/ 4762 w 1172369"/>
                <a:gd name="connsiteY2" fmla="*/ 141287 h 350835"/>
                <a:gd name="connsiteX3" fmla="*/ 195262 w 1172369"/>
                <a:gd name="connsiteY3" fmla="*/ 17462 h 350835"/>
                <a:gd name="connsiteX4" fmla="*/ 995362 w 1172369"/>
                <a:gd name="connsiteY4" fmla="*/ 36512 h 350835"/>
                <a:gd name="connsiteX5" fmla="*/ 1157287 w 1172369"/>
                <a:gd name="connsiteY5" fmla="*/ 179387 h 350835"/>
                <a:gd name="connsiteX6" fmla="*/ 904872 w 1172369"/>
                <a:gd name="connsiteY6" fmla="*/ 312727 h 350835"/>
                <a:gd name="connsiteX0" fmla="*/ 904872 w 1216819"/>
                <a:gd name="connsiteY0" fmla="*/ 314317 h 352425"/>
                <a:gd name="connsiteX1" fmla="*/ 223837 w 1216819"/>
                <a:gd name="connsiteY1" fmla="*/ 323852 h 352425"/>
                <a:gd name="connsiteX2" fmla="*/ 4762 w 1216819"/>
                <a:gd name="connsiteY2" fmla="*/ 142877 h 352425"/>
                <a:gd name="connsiteX3" fmla="*/ 195262 w 1216819"/>
                <a:gd name="connsiteY3" fmla="*/ 19052 h 352425"/>
                <a:gd name="connsiteX4" fmla="*/ 547683 w 1216819"/>
                <a:gd name="connsiteY4" fmla="*/ 28565 h 352425"/>
                <a:gd name="connsiteX5" fmla="*/ 1157287 w 1216819"/>
                <a:gd name="connsiteY5" fmla="*/ 180977 h 352425"/>
                <a:gd name="connsiteX6" fmla="*/ 904872 w 1216819"/>
                <a:gd name="connsiteY6" fmla="*/ 314317 h 352425"/>
                <a:gd name="connsiteX0" fmla="*/ 904872 w 982659"/>
                <a:gd name="connsiteY0" fmla="*/ 314317 h 352425"/>
                <a:gd name="connsiteX1" fmla="*/ 223837 w 982659"/>
                <a:gd name="connsiteY1" fmla="*/ 323852 h 352425"/>
                <a:gd name="connsiteX2" fmla="*/ 4762 w 982659"/>
                <a:gd name="connsiteY2" fmla="*/ 142877 h 352425"/>
                <a:gd name="connsiteX3" fmla="*/ 195262 w 982659"/>
                <a:gd name="connsiteY3" fmla="*/ 19052 h 352425"/>
                <a:gd name="connsiteX4" fmla="*/ 547683 w 982659"/>
                <a:gd name="connsiteY4" fmla="*/ 28565 h 352425"/>
                <a:gd name="connsiteX5" fmla="*/ 690559 w 982659"/>
                <a:gd name="connsiteY5" fmla="*/ 171441 h 352425"/>
                <a:gd name="connsiteX6" fmla="*/ 904872 w 982659"/>
                <a:gd name="connsiteY6" fmla="*/ 314317 h 352425"/>
                <a:gd name="connsiteX0" fmla="*/ 547683 w 690559"/>
                <a:gd name="connsiteY0" fmla="*/ 314317 h 352425"/>
                <a:gd name="connsiteX1" fmla="*/ 223837 w 690559"/>
                <a:gd name="connsiteY1" fmla="*/ 323852 h 352425"/>
                <a:gd name="connsiteX2" fmla="*/ 4762 w 690559"/>
                <a:gd name="connsiteY2" fmla="*/ 142877 h 352425"/>
                <a:gd name="connsiteX3" fmla="*/ 195262 w 690559"/>
                <a:gd name="connsiteY3" fmla="*/ 19052 h 352425"/>
                <a:gd name="connsiteX4" fmla="*/ 547683 w 690559"/>
                <a:gd name="connsiteY4" fmla="*/ 28565 h 352425"/>
                <a:gd name="connsiteX5" fmla="*/ 690559 w 690559"/>
                <a:gd name="connsiteY5" fmla="*/ 171441 h 352425"/>
                <a:gd name="connsiteX6" fmla="*/ 547683 w 690559"/>
                <a:gd name="connsiteY6" fmla="*/ 314317 h 352425"/>
                <a:gd name="connsiteX0" fmla="*/ 547683 w 987422"/>
                <a:gd name="connsiteY0" fmla="*/ 307171 h 345279"/>
                <a:gd name="connsiteX1" fmla="*/ 223837 w 987422"/>
                <a:gd name="connsiteY1" fmla="*/ 316706 h 345279"/>
                <a:gd name="connsiteX2" fmla="*/ 4762 w 987422"/>
                <a:gd name="connsiteY2" fmla="*/ 135731 h 345279"/>
                <a:gd name="connsiteX3" fmla="*/ 195262 w 987422"/>
                <a:gd name="connsiteY3" fmla="*/ 11906 h 345279"/>
                <a:gd name="connsiteX4" fmla="*/ 904873 w 987422"/>
                <a:gd name="connsiteY4" fmla="*/ 64292 h 345279"/>
                <a:gd name="connsiteX5" fmla="*/ 690559 w 987422"/>
                <a:gd name="connsiteY5" fmla="*/ 164295 h 345279"/>
                <a:gd name="connsiteX6" fmla="*/ 547683 w 987422"/>
                <a:gd name="connsiteY6" fmla="*/ 307171 h 345279"/>
                <a:gd name="connsiteX0" fmla="*/ 547683 w 1035842"/>
                <a:gd name="connsiteY0" fmla="*/ 307171 h 345279"/>
                <a:gd name="connsiteX1" fmla="*/ 223837 w 1035842"/>
                <a:gd name="connsiteY1" fmla="*/ 316706 h 345279"/>
                <a:gd name="connsiteX2" fmla="*/ 4762 w 1035842"/>
                <a:gd name="connsiteY2" fmla="*/ 135731 h 345279"/>
                <a:gd name="connsiteX3" fmla="*/ 195262 w 1035842"/>
                <a:gd name="connsiteY3" fmla="*/ 11906 h 345279"/>
                <a:gd name="connsiteX4" fmla="*/ 904873 w 1035842"/>
                <a:gd name="connsiteY4" fmla="*/ 64292 h 345279"/>
                <a:gd name="connsiteX5" fmla="*/ 976310 w 1035842"/>
                <a:gd name="connsiteY5" fmla="*/ 207168 h 345279"/>
                <a:gd name="connsiteX6" fmla="*/ 547683 w 1035842"/>
                <a:gd name="connsiteY6" fmla="*/ 307171 h 345279"/>
                <a:gd name="connsiteX0" fmla="*/ 833434 w 1035048"/>
                <a:gd name="connsiteY0" fmla="*/ 278606 h 340518"/>
                <a:gd name="connsiteX1" fmla="*/ 223837 w 1035048"/>
                <a:gd name="connsiteY1" fmla="*/ 316706 h 340518"/>
                <a:gd name="connsiteX2" fmla="*/ 4762 w 1035048"/>
                <a:gd name="connsiteY2" fmla="*/ 135731 h 340518"/>
                <a:gd name="connsiteX3" fmla="*/ 195262 w 1035048"/>
                <a:gd name="connsiteY3" fmla="*/ 11906 h 340518"/>
                <a:gd name="connsiteX4" fmla="*/ 904873 w 1035048"/>
                <a:gd name="connsiteY4" fmla="*/ 64292 h 340518"/>
                <a:gd name="connsiteX5" fmla="*/ 976310 w 1035048"/>
                <a:gd name="connsiteY5" fmla="*/ 207168 h 340518"/>
                <a:gd name="connsiteX6" fmla="*/ 833434 w 1035048"/>
                <a:gd name="connsiteY6" fmla="*/ 278606 h 340518"/>
                <a:gd name="connsiteX0" fmla="*/ 833434 w 1011235"/>
                <a:gd name="connsiteY0" fmla="*/ 278606 h 340518"/>
                <a:gd name="connsiteX1" fmla="*/ 223837 w 1011235"/>
                <a:gd name="connsiteY1" fmla="*/ 316706 h 340518"/>
                <a:gd name="connsiteX2" fmla="*/ 4762 w 1011235"/>
                <a:gd name="connsiteY2" fmla="*/ 135731 h 340518"/>
                <a:gd name="connsiteX3" fmla="*/ 195262 w 1011235"/>
                <a:gd name="connsiteY3" fmla="*/ 11906 h 340518"/>
                <a:gd name="connsiteX4" fmla="*/ 904873 w 1011235"/>
                <a:gd name="connsiteY4" fmla="*/ 64292 h 340518"/>
                <a:gd name="connsiteX5" fmla="*/ 833434 w 1011235"/>
                <a:gd name="connsiteY5" fmla="*/ 278606 h 340518"/>
                <a:gd name="connsiteX0" fmla="*/ 833434 w 879472"/>
                <a:gd name="connsiteY0" fmla="*/ 323056 h 384968"/>
                <a:gd name="connsiteX1" fmla="*/ 223837 w 879472"/>
                <a:gd name="connsiteY1" fmla="*/ 361156 h 384968"/>
                <a:gd name="connsiteX2" fmla="*/ 4762 w 879472"/>
                <a:gd name="connsiteY2" fmla="*/ 180181 h 384968"/>
                <a:gd name="connsiteX3" fmla="*/ 195262 w 879472"/>
                <a:gd name="connsiteY3" fmla="*/ 56356 h 384968"/>
                <a:gd name="connsiteX4" fmla="*/ 500067 w 879472"/>
                <a:gd name="connsiteY4" fmla="*/ 44450 h 384968"/>
                <a:gd name="connsiteX5" fmla="*/ 833434 w 879472"/>
                <a:gd name="connsiteY5" fmla="*/ 323056 h 384968"/>
                <a:gd name="connsiteX0" fmla="*/ 842165 w 888203"/>
                <a:gd name="connsiteY0" fmla="*/ 372666 h 434578"/>
                <a:gd name="connsiteX1" fmla="*/ 232568 w 888203"/>
                <a:gd name="connsiteY1" fmla="*/ 410766 h 434578"/>
                <a:gd name="connsiteX2" fmla="*/ 13493 w 888203"/>
                <a:gd name="connsiteY2" fmla="*/ 229791 h 434578"/>
                <a:gd name="connsiteX3" fmla="*/ 151608 w 888203"/>
                <a:gd name="connsiteY3" fmla="*/ 22622 h 434578"/>
                <a:gd name="connsiteX4" fmla="*/ 508798 w 888203"/>
                <a:gd name="connsiteY4" fmla="*/ 94060 h 434578"/>
                <a:gd name="connsiteX5" fmla="*/ 842165 w 888203"/>
                <a:gd name="connsiteY5" fmla="*/ 372666 h 434578"/>
                <a:gd name="connsiteX0" fmla="*/ 842165 w 864391"/>
                <a:gd name="connsiteY0" fmla="*/ 372666 h 434578"/>
                <a:gd name="connsiteX1" fmla="*/ 232568 w 864391"/>
                <a:gd name="connsiteY1" fmla="*/ 410766 h 434578"/>
                <a:gd name="connsiteX2" fmla="*/ 13493 w 864391"/>
                <a:gd name="connsiteY2" fmla="*/ 229791 h 434578"/>
                <a:gd name="connsiteX3" fmla="*/ 151608 w 864391"/>
                <a:gd name="connsiteY3" fmla="*/ 22622 h 434578"/>
                <a:gd name="connsiteX4" fmla="*/ 365923 w 864391"/>
                <a:gd name="connsiteY4" fmla="*/ 94060 h 434578"/>
                <a:gd name="connsiteX5" fmla="*/ 842165 w 864391"/>
                <a:gd name="connsiteY5" fmla="*/ 372666 h 434578"/>
                <a:gd name="connsiteX0" fmla="*/ 840578 w 864391"/>
                <a:gd name="connsiteY0" fmla="*/ 372666 h 408385"/>
                <a:gd name="connsiteX1" fmla="*/ 221460 w 864391"/>
                <a:gd name="connsiteY1" fmla="*/ 308374 h 408385"/>
                <a:gd name="connsiteX2" fmla="*/ 11906 w 864391"/>
                <a:gd name="connsiteY2" fmla="*/ 229791 h 408385"/>
                <a:gd name="connsiteX3" fmla="*/ 150021 w 864391"/>
                <a:gd name="connsiteY3" fmla="*/ 22622 h 408385"/>
                <a:gd name="connsiteX4" fmla="*/ 364336 w 864391"/>
                <a:gd name="connsiteY4" fmla="*/ 94060 h 408385"/>
                <a:gd name="connsiteX5" fmla="*/ 840578 w 864391"/>
                <a:gd name="connsiteY5" fmla="*/ 372666 h 408385"/>
                <a:gd name="connsiteX0" fmla="*/ 364336 w 376242"/>
                <a:gd name="connsiteY0" fmla="*/ 94060 h 330996"/>
                <a:gd name="connsiteX1" fmla="*/ 221460 w 376242"/>
                <a:gd name="connsiteY1" fmla="*/ 308374 h 330996"/>
                <a:gd name="connsiteX2" fmla="*/ 11906 w 376242"/>
                <a:gd name="connsiteY2" fmla="*/ 229791 h 330996"/>
                <a:gd name="connsiteX3" fmla="*/ 150021 w 376242"/>
                <a:gd name="connsiteY3" fmla="*/ 22622 h 330996"/>
                <a:gd name="connsiteX4" fmla="*/ 364336 w 376242"/>
                <a:gd name="connsiteY4" fmla="*/ 94060 h 330996"/>
                <a:gd name="connsiteX0" fmla="*/ 714380 w 726286"/>
                <a:gd name="connsiteY0" fmla="*/ 75208 h 338536"/>
                <a:gd name="connsiteX1" fmla="*/ 221460 w 726286"/>
                <a:gd name="connsiteY1" fmla="*/ 312144 h 338536"/>
                <a:gd name="connsiteX2" fmla="*/ 11906 w 726286"/>
                <a:gd name="connsiteY2" fmla="*/ 233561 h 338536"/>
                <a:gd name="connsiteX3" fmla="*/ 150021 w 726286"/>
                <a:gd name="connsiteY3" fmla="*/ 26392 h 338536"/>
                <a:gd name="connsiteX4" fmla="*/ 714380 w 726286"/>
                <a:gd name="connsiteY4" fmla="*/ 75208 h 338536"/>
                <a:gd name="connsiteX0" fmla="*/ 784627 w 866780"/>
                <a:gd name="connsiteY0" fmla="*/ 75208 h 315914"/>
                <a:gd name="connsiteX1" fmla="*/ 713189 w 866780"/>
                <a:gd name="connsiteY1" fmla="*/ 289522 h 315914"/>
                <a:gd name="connsiteX2" fmla="*/ 82153 w 866780"/>
                <a:gd name="connsiteY2" fmla="*/ 233561 h 315914"/>
                <a:gd name="connsiteX3" fmla="*/ 220268 w 866780"/>
                <a:gd name="connsiteY3" fmla="*/ 26392 h 315914"/>
                <a:gd name="connsiteX4" fmla="*/ 784627 w 866780"/>
                <a:gd name="connsiteY4" fmla="*/ 75208 h 315914"/>
                <a:gd name="connsiteX0" fmla="*/ 659610 w 741763"/>
                <a:gd name="connsiteY0" fmla="*/ 84535 h 342704"/>
                <a:gd name="connsiteX1" fmla="*/ 588172 w 741763"/>
                <a:gd name="connsiteY1" fmla="*/ 298849 h 342704"/>
                <a:gd name="connsiteX2" fmla="*/ 88106 w 741763"/>
                <a:gd name="connsiteY2" fmla="*/ 298849 h 342704"/>
                <a:gd name="connsiteX3" fmla="*/ 95251 w 741763"/>
                <a:gd name="connsiteY3" fmla="*/ 35719 h 342704"/>
                <a:gd name="connsiteX4" fmla="*/ 659610 w 741763"/>
                <a:gd name="connsiteY4" fmla="*/ 84535 h 342704"/>
                <a:gd name="connsiteX0" fmla="*/ 1056885 w 1139038"/>
                <a:gd name="connsiteY0" fmla="*/ 55333 h 348544"/>
                <a:gd name="connsiteX1" fmla="*/ 644925 w 1139038"/>
                <a:gd name="connsiteY1" fmla="*/ 304689 h 348544"/>
                <a:gd name="connsiteX2" fmla="*/ 144859 w 1139038"/>
                <a:gd name="connsiteY2" fmla="*/ 304689 h 348544"/>
                <a:gd name="connsiteX3" fmla="*/ 152004 w 1139038"/>
                <a:gd name="connsiteY3" fmla="*/ 41559 h 348544"/>
                <a:gd name="connsiteX4" fmla="*/ 1056885 w 1139038"/>
                <a:gd name="connsiteY4" fmla="*/ 55333 h 348544"/>
                <a:gd name="connsiteX0" fmla="*/ 1062839 w 1214843"/>
                <a:gd name="connsiteY0" fmla="*/ 55333 h 382644"/>
                <a:gd name="connsiteX1" fmla="*/ 1062839 w 1214843"/>
                <a:gd name="connsiteY1" fmla="*/ 341085 h 382644"/>
                <a:gd name="connsiteX2" fmla="*/ 150813 w 1214843"/>
                <a:gd name="connsiteY2" fmla="*/ 304689 h 382644"/>
                <a:gd name="connsiteX3" fmla="*/ 157958 w 1214843"/>
                <a:gd name="connsiteY3" fmla="*/ 41559 h 382644"/>
                <a:gd name="connsiteX4" fmla="*/ 1062839 w 1214843"/>
                <a:gd name="connsiteY4" fmla="*/ 55333 h 382644"/>
                <a:gd name="connsiteX0" fmla="*/ 1064295 w 1225030"/>
                <a:gd name="connsiteY0" fmla="*/ 55333 h 345388"/>
                <a:gd name="connsiteX1" fmla="*/ 1073026 w 1225030"/>
                <a:gd name="connsiteY1" fmla="*/ 285752 h 345388"/>
                <a:gd name="connsiteX2" fmla="*/ 152269 w 1225030"/>
                <a:gd name="connsiteY2" fmla="*/ 304689 h 345388"/>
                <a:gd name="connsiteX3" fmla="*/ 159414 w 1225030"/>
                <a:gd name="connsiteY3" fmla="*/ 41559 h 345388"/>
                <a:gd name="connsiteX4" fmla="*/ 1064295 w 1225030"/>
                <a:gd name="connsiteY4" fmla="*/ 55333 h 345388"/>
                <a:gd name="connsiteX0" fmla="*/ 1034396 w 1186665"/>
                <a:gd name="connsiteY0" fmla="*/ 52177 h 323295"/>
                <a:gd name="connsiteX1" fmla="*/ 1043127 w 1186665"/>
                <a:gd name="connsiteY1" fmla="*/ 282596 h 323295"/>
                <a:gd name="connsiteX2" fmla="*/ 257308 w 1186665"/>
                <a:gd name="connsiteY2" fmla="*/ 282596 h 323295"/>
                <a:gd name="connsiteX3" fmla="*/ 129515 w 1186665"/>
                <a:gd name="connsiteY3" fmla="*/ 38403 h 323295"/>
                <a:gd name="connsiteX4" fmla="*/ 1034396 w 1186665"/>
                <a:gd name="connsiteY4" fmla="*/ 52177 h 323295"/>
                <a:gd name="connsiteX0" fmla="*/ 1046302 w 1198571"/>
                <a:gd name="connsiteY0" fmla="*/ 52177 h 323296"/>
                <a:gd name="connsiteX1" fmla="*/ 1055033 w 1198571"/>
                <a:gd name="connsiteY1" fmla="*/ 282596 h 323296"/>
                <a:gd name="connsiteX2" fmla="*/ 197776 w 1198571"/>
                <a:gd name="connsiteY2" fmla="*/ 282597 h 323296"/>
                <a:gd name="connsiteX3" fmla="*/ 141421 w 1198571"/>
                <a:gd name="connsiteY3" fmla="*/ 38403 h 323296"/>
                <a:gd name="connsiteX4" fmla="*/ 1046302 w 1198571"/>
                <a:gd name="connsiteY4" fmla="*/ 52177 h 323296"/>
                <a:gd name="connsiteX0" fmla="*/ 979496 w 1129648"/>
                <a:gd name="connsiteY0" fmla="*/ 35719 h 304541"/>
                <a:gd name="connsiteX1" fmla="*/ 988227 w 1129648"/>
                <a:gd name="connsiteY1" fmla="*/ 266138 h 304541"/>
                <a:gd name="connsiteX2" fmla="*/ 130970 w 1129648"/>
                <a:gd name="connsiteY2" fmla="*/ 266139 h 304541"/>
                <a:gd name="connsiteX3" fmla="*/ 202408 w 1129648"/>
                <a:gd name="connsiteY3" fmla="*/ 51824 h 304541"/>
                <a:gd name="connsiteX4" fmla="*/ 979496 w 1129648"/>
                <a:gd name="connsiteY4" fmla="*/ 35719 h 304541"/>
                <a:gd name="connsiteX0" fmla="*/ 845350 w 1107290"/>
                <a:gd name="connsiteY0" fmla="*/ 35720 h 285753"/>
                <a:gd name="connsiteX1" fmla="*/ 988227 w 1107290"/>
                <a:gd name="connsiteY1" fmla="*/ 250033 h 285753"/>
                <a:gd name="connsiteX2" fmla="*/ 130970 w 1107290"/>
                <a:gd name="connsiteY2" fmla="*/ 250034 h 285753"/>
                <a:gd name="connsiteX3" fmla="*/ 202408 w 1107290"/>
                <a:gd name="connsiteY3" fmla="*/ 35719 h 285753"/>
                <a:gd name="connsiteX4" fmla="*/ 845350 w 1107290"/>
                <a:gd name="connsiteY4" fmla="*/ 35720 h 285753"/>
                <a:gd name="connsiteX0" fmla="*/ 845350 w 1107290"/>
                <a:gd name="connsiteY0" fmla="*/ 35720 h 285753"/>
                <a:gd name="connsiteX1" fmla="*/ 988227 w 1107290"/>
                <a:gd name="connsiteY1" fmla="*/ 250033 h 285753"/>
                <a:gd name="connsiteX2" fmla="*/ 130970 w 1107290"/>
                <a:gd name="connsiteY2" fmla="*/ 250034 h 285753"/>
                <a:gd name="connsiteX3" fmla="*/ 202408 w 1107290"/>
                <a:gd name="connsiteY3" fmla="*/ 35719 h 285753"/>
                <a:gd name="connsiteX4" fmla="*/ 845350 w 1107290"/>
                <a:gd name="connsiteY4" fmla="*/ 35720 h 285753"/>
                <a:gd name="connsiteX0" fmla="*/ 845350 w 1107290"/>
                <a:gd name="connsiteY0" fmla="*/ 35720 h 279471"/>
                <a:gd name="connsiteX1" fmla="*/ 988227 w 1107290"/>
                <a:gd name="connsiteY1" fmla="*/ 250033 h 279471"/>
                <a:gd name="connsiteX2" fmla="*/ 130970 w 1107290"/>
                <a:gd name="connsiteY2" fmla="*/ 250034 h 279471"/>
                <a:gd name="connsiteX3" fmla="*/ 202408 w 1107290"/>
                <a:gd name="connsiteY3" fmla="*/ 35719 h 279471"/>
                <a:gd name="connsiteX4" fmla="*/ 845350 w 1107290"/>
                <a:gd name="connsiteY4" fmla="*/ 35720 h 279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7290" h="279471">
                  <a:moveTo>
                    <a:pt x="845350" y="35720"/>
                  </a:moveTo>
                  <a:cubicBezTo>
                    <a:pt x="976320" y="71439"/>
                    <a:pt x="1107290" y="214314"/>
                    <a:pt x="988227" y="250033"/>
                  </a:cubicBezTo>
                  <a:cubicBezTo>
                    <a:pt x="856920" y="272155"/>
                    <a:pt x="345712" y="279471"/>
                    <a:pt x="130970" y="250034"/>
                  </a:cubicBezTo>
                  <a:cubicBezTo>
                    <a:pt x="0" y="214315"/>
                    <a:pt x="83345" y="71438"/>
                    <a:pt x="202408" y="35719"/>
                  </a:cubicBezTo>
                  <a:cubicBezTo>
                    <a:pt x="321471" y="0"/>
                    <a:pt x="714380" y="1"/>
                    <a:pt x="845350" y="3572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0" name="フリーフォーム 229"/>
            <p:cNvSpPr/>
            <p:nvPr/>
          </p:nvSpPr>
          <p:spPr>
            <a:xfrm>
              <a:off x="2644382" y="-3367592"/>
              <a:ext cx="604830" cy="2145025"/>
            </a:xfrm>
            <a:custGeom>
              <a:avLst/>
              <a:gdLst>
                <a:gd name="connsiteX0" fmla="*/ 442569 w 925372"/>
                <a:gd name="connsiteY0" fmla="*/ 2229917 h 2357932"/>
                <a:gd name="connsiteX1" fmla="*/ 215798 w 925372"/>
                <a:gd name="connsiteY1" fmla="*/ 2354275 h 2357932"/>
                <a:gd name="connsiteX2" fmla="*/ 18288 w 925372"/>
                <a:gd name="connsiteY2" fmla="*/ 2215286 h 2357932"/>
                <a:gd name="connsiteX3" fmla="*/ 106070 w 925372"/>
                <a:gd name="connsiteY3" fmla="*/ 1498397 h 2357932"/>
                <a:gd name="connsiteX4" fmla="*/ 245059 w 925372"/>
                <a:gd name="connsiteY4" fmla="*/ 525475 h 2357932"/>
                <a:gd name="connsiteX5" fmla="*/ 471830 w 925372"/>
                <a:gd name="connsiteY5" fmla="*/ 79248 h 2357932"/>
                <a:gd name="connsiteX6" fmla="*/ 808329 w 925372"/>
                <a:gd name="connsiteY6" fmla="*/ 49987 h 2357932"/>
                <a:gd name="connsiteX7" fmla="*/ 903427 w 925372"/>
                <a:gd name="connsiteY7" fmla="*/ 232867 h 2357932"/>
                <a:gd name="connsiteX8" fmla="*/ 683971 w 925372"/>
                <a:gd name="connsiteY8" fmla="*/ 306019 h 2357932"/>
                <a:gd name="connsiteX9" fmla="*/ 435254 w 925372"/>
                <a:gd name="connsiteY9" fmla="*/ 415747 h 2357932"/>
                <a:gd name="connsiteX10" fmla="*/ 362102 w 925372"/>
                <a:gd name="connsiteY10" fmla="*/ 1213104 h 2357932"/>
                <a:gd name="connsiteX11" fmla="*/ 340156 w 925372"/>
                <a:gd name="connsiteY11" fmla="*/ 1622755 h 2357932"/>
                <a:gd name="connsiteX12" fmla="*/ 435254 w 925372"/>
                <a:gd name="connsiteY12" fmla="*/ 1805635 h 2357932"/>
                <a:gd name="connsiteX13" fmla="*/ 852220 w 925372"/>
                <a:gd name="connsiteY13" fmla="*/ 1820265 h 2357932"/>
                <a:gd name="connsiteX14" fmla="*/ 874166 w 925372"/>
                <a:gd name="connsiteY14" fmla="*/ 2003145 h 2357932"/>
                <a:gd name="connsiteX15" fmla="*/ 647395 w 925372"/>
                <a:gd name="connsiteY15" fmla="*/ 2164080 h 2357932"/>
                <a:gd name="connsiteX0" fmla="*/ 442569 w 925372"/>
                <a:gd name="connsiteY0" fmla="*/ 2229917 h 2357932"/>
                <a:gd name="connsiteX1" fmla="*/ 215798 w 925372"/>
                <a:gd name="connsiteY1" fmla="*/ 2354275 h 2357932"/>
                <a:gd name="connsiteX2" fmla="*/ 18288 w 925372"/>
                <a:gd name="connsiteY2" fmla="*/ 2215286 h 2357932"/>
                <a:gd name="connsiteX3" fmla="*/ 106070 w 925372"/>
                <a:gd name="connsiteY3" fmla="*/ 1498397 h 2357932"/>
                <a:gd name="connsiteX4" fmla="*/ 245059 w 925372"/>
                <a:gd name="connsiteY4" fmla="*/ 525475 h 2357932"/>
                <a:gd name="connsiteX5" fmla="*/ 471830 w 925372"/>
                <a:gd name="connsiteY5" fmla="*/ 79248 h 2357932"/>
                <a:gd name="connsiteX6" fmla="*/ 808329 w 925372"/>
                <a:gd name="connsiteY6" fmla="*/ 49987 h 2357932"/>
                <a:gd name="connsiteX7" fmla="*/ 903427 w 925372"/>
                <a:gd name="connsiteY7" fmla="*/ 232867 h 2357932"/>
                <a:gd name="connsiteX8" fmla="*/ 683971 w 925372"/>
                <a:gd name="connsiteY8" fmla="*/ 306019 h 2357932"/>
                <a:gd name="connsiteX9" fmla="*/ 435254 w 925372"/>
                <a:gd name="connsiteY9" fmla="*/ 415747 h 2357932"/>
                <a:gd name="connsiteX10" fmla="*/ 362102 w 925372"/>
                <a:gd name="connsiteY10" fmla="*/ 1213104 h 2357932"/>
                <a:gd name="connsiteX11" fmla="*/ 340156 w 925372"/>
                <a:gd name="connsiteY11" fmla="*/ 1622755 h 2357932"/>
                <a:gd name="connsiteX12" fmla="*/ 435254 w 925372"/>
                <a:gd name="connsiteY12" fmla="*/ 1805635 h 2357932"/>
                <a:gd name="connsiteX13" fmla="*/ 852220 w 925372"/>
                <a:gd name="connsiteY13" fmla="*/ 1820265 h 2357932"/>
                <a:gd name="connsiteX14" fmla="*/ 874166 w 925372"/>
                <a:gd name="connsiteY14" fmla="*/ 2003145 h 2357932"/>
                <a:gd name="connsiteX15" fmla="*/ 647395 w 925372"/>
                <a:gd name="connsiteY15" fmla="*/ 2164080 h 2357932"/>
                <a:gd name="connsiteX16" fmla="*/ 442569 w 925372"/>
                <a:gd name="connsiteY16" fmla="*/ 2229917 h 2357932"/>
                <a:gd name="connsiteX0" fmla="*/ 442569 w 942441"/>
                <a:gd name="connsiteY0" fmla="*/ 2229917 h 2357932"/>
                <a:gd name="connsiteX1" fmla="*/ 215798 w 942441"/>
                <a:gd name="connsiteY1" fmla="*/ 2354275 h 2357932"/>
                <a:gd name="connsiteX2" fmla="*/ 18288 w 942441"/>
                <a:gd name="connsiteY2" fmla="*/ 2215286 h 2357932"/>
                <a:gd name="connsiteX3" fmla="*/ 106070 w 942441"/>
                <a:gd name="connsiteY3" fmla="*/ 1498397 h 2357932"/>
                <a:gd name="connsiteX4" fmla="*/ 245059 w 942441"/>
                <a:gd name="connsiteY4" fmla="*/ 525475 h 2357932"/>
                <a:gd name="connsiteX5" fmla="*/ 471830 w 942441"/>
                <a:gd name="connsiteY5" fmla="*/ 79248 h 2357932"/>
                <a:gd name="connsiteX6" fmla="*/ 808329 w 942441"/>
                <a:gd name="connsiteY6" fmla="*/ 49987 h 2357932"/>
                <a:gd name="connsiteX7" fmla="*/ 903427 w 942441"/>
                <a:gd name="connsiteY7" fmla="*/ 232867 h 2357932"/>
                <a:gd name="connsiteX8" fmla="*/ 683971 w 942441"/>
                <a:gd name="connsiteY8" fmla="*/ 306019 h 2357932"/>
                <a:gd name="connsiteX9" fmla="*/ 435254 w 942441"/>
                <a:gd name="connsiteY9" fmla="*/ 415747 h 2357932"/>
                <a:gd name="connsiteX10" fmla="*/ 362102 w 942441"/>
                <a:gd name="connsiteY10" fmla="*/ 1213104 h 2357932"/>
                <a:gd name="connsiteX11" fmla="*/ 340156 w 942441"/>
                <a:gd name="connsiteY11" fmla="*/ 1622755 h 2357932"/>
                <a:gd name="connsiteX12" fmla="*/ 435254 w 942441"/>
                <a:gd name="connsiteY12" fmla="*/ 1805635 h 2357932"/>
                <a:gd name="connsiteX13" fmla="*/ 852220 w 942441"/>
                <a:gd name="connsiteY13" fmla="*/ 1820265 h 2357932"/>
                <a:gd name="connsiteX14" fmla="*/ 874166 w 942441"/>
                <a:gd name="connsiteY14" fmla="*/ 2003145 h 2357932"/>
                <a:gd name="connsiteX15" fmla="*/ 442569 w 942441"/>
                <a:gd name="connsiteY15" fmla="*/ 2229917 h 2357932"/>
                <a:gd name="connsiteX0" fmla="*/ 650700 w 925372"/>
                <a:gd name="connsiteY0" fmla="*/ 2181687 h 2359875"/>
                <a:gd name="connsiteX1" fmla="*/ 215798 w 925372"/>
                <a:gd name="connsiteY1" fmla="*/ 2354275 h 2359875"/>
                <a:gd name="connsiteX2" fmla="*/ 18288 w 925372"/>
                <a:gd name="connsiteY2" fmla="*/ 2215286 h 2359875"/>
                <a:gd name="connsiteX3" fmla="*/ 106070 w 925372"/>
                <a:gd name="connsiteY3" fmla="*/ 1498397 h 2359875"/>
                <a:gd name="connsiteX4" fmla="*/ 245059 w 925372"/>
                <a:gd name="connsiteY4" fmla="*/ 525475 h 2359875"/>
                <a:gd name="connsiteX5" fmla="*/ 471830 w 925372"/>
                <a:gd name="connsiteY5" fmla="*/ 79248 h 2359875"/>
                <a:gd name="connsiteX6" fmla="*/ 808329 w 925372"/>
                <a:gd name="connsiteY6" fmla="*/ 49987 h 2359875"/>
                <a:gd name="connsiteX7" fmla="*/ 903427 w 925372"/>
                <a:gd name="connsiteY7" fmla="*/ 232867 h 2359875"/>
                <a:gd name="connsiteX8" fmla="*/ 683971 w 925372"/>
                <a:gd name="connsiteY8" fmla="*/ 306019 h 2359875"/>
                <a:gd name="connsiteX9" fmla="*/ 435254 w 925372"/>
                <a:gd name="connsiteY9" fmla="*/ 415747 h 2359875"/>
                <a:gd name="connsiteX10" fmla="*/ 362102 w 925372"/>
                <a:gd name="connsiteY10" fmla="*/ 1213104 h 2359875"/>
                <a:gd name="connsiteX11" fmla="*/ 340156 w 925372"/>
                <a:gd name="connsiteY11" fmla="*/ 1622755 h 2359875"/>
                <a:gd name="connsiteX12" fmla="*/ 435254 w 925372"/>
                <a:gd name="connsiteY12" fmla="*/ 1805635 h 2359875"/>
                <a:gd name="connsiteX13" fmla="*/ 852220 w 925372"/>
                <a:gd name="connsiteY13" fmla="*/ 1820265 h 2359875"/>
                <a:gd name="connsiteX14" fmla="*/ 874166 w 925372"/>
                <a:gd name="connsiteY14" fmla="*/ 2003145 h 2359875"/>
                <a:gd name="connsiteX15" fmla="*/ 650700 w 925372"/>
                <a:gd name="connsiteY15" fmla="*/ 2181687 h 2359875"/>
                <a:gd name="connsiteX0" fmla="*/ 650700 w 924153"/>
                <a:gd name="connsiteY0" fmla="*/ 2181687 h 2359875"/>
                <a:gd name="connsiteX1" fmla="*/ 215798 w 924153"/>
                <a:gd name="connsiteY1" fmla="*/ 2354275 h 2359875"/>
                <a:gd name="connsiteX2" fmla="*/ 18288 w 924153"/>
                <a:gd name="connsiteY2" fmla="*/ 2215286 h 2359875"/>
                <a:gd name="connsiteX3" fmla="*/ 106070 w 924153"/>
                <a:gd name="connsiteY3" fmla="*/ 1498397 h 2359875"/>
                <a:gd name="connsiteX4" fmla="*/ 245059 w 924153"/>
                <a:gd name="connsiteY4" fmla="*/ 525475 h 2359875"/>
                <a:gd name="connsiteX5" fmla="*/ 471830 w 924153"/>
                <a:gd name="connsiteY5" fmla="*/ 79248 h 2359875"/>
                <a:gd name="connsiteX6" fmla="*/ 808329 w 924153"/>
                <a:gd name="connsiteY6" fmla="*/ 49987 h 2359875"/>
                <a:gd name="connsiteX7" fmla="*/ 903427 w 924153"/>
                <a:gd name="connsiteY7" fmla="*/ 232867 h 2359875"/>
                <a:gd name="connsiteX8" fmla="*/ 683971 w 924153"/>
                <a:gd name="connsiteY8" fmla="*/ 306019 h 2359875"/>
                <a:gd name="connsiteX9" fmla="*/ 435254 w 924153"/>
                <a:gd name="connsiteY9" fmla="*/ 415747 h 2359875"/>
                <a:gd name="connsiteX10" fmla="*/ 362102 w 924153"/>
                <a:gd name="connsiteY10" fmla="*/ 1213104 h 2359875"/>
                <a:gd name="connsiteX11" fmla="*/ 340156 w 924153"/>
                <a:gd name="connsiteY11" fmla="*/ 1622755 h 2359875"/>
                <a:gd name="connsiteX12" fmla="*/ 579262 w 924153"/>
                <a:gd name="connsiteY12" fmla="*/ 1753059 h 2359875"/>
                <a:gd name="connsiteX13" fmla="*/ 852220 w 924153"/>
                <a:gd name="connsiteY13" fmla="*/ 1820265 h 2359875"/>
                <a:gd name="connsiteX14" fmla="*/ 874166 w 924153"/>
                <a:gd name="connsiteY14" fmla="*/ 2003145 h 2359875"/>
                <a:gd name="connsiteX15" fmla="*/ 650700 w 924153"/>
                <a:gd name="connsiteY15" fmla="*/ 2181687 h 2359875"/>
                <a:gd name="connsiteX0" fmla="*/ 650700 w 924153"/>
                <a:gd name="connsiteY0" fmla="*/ 2181687 h 2359875"/>
                <a:gd name="connsiteX1" fmla="*/ 215798 w 924153"/>
                <a:gd name="connsiteY1" fmla="*/ 2354275 h 2359875"/>
                <a:gd name="connsiteX2" fmla="*/ 18288 w 924153"/>
                <a:gd name="connsiteY2" fmla="*/ 2215286 h 2359875"/>
                <a:gd name="connsiteX3" fmla="*/ 106070 w 924153"/>
                <a:gd name="connsiteY3" fmla="*/ 1498397 h 2359875"/>
                <a:gd name="connsiteX4" fmla="*/ 245059 w 924153"/>
                <a:gd name="connsiteY4" fmla="*/ 525475 h 2359875"/>
                <a:gd name="connsiteX5" fmla="*/ 471830 w 924153"/>
                <a:gd name="connsiteY5" fmla="*/ 79248 h 2359875"/>
                <a:gd name="connsiteX6" fmla="*/ 808329 w 924153"/>
                <a:gd name="connsiteY6" fmla="*/ 49987 h 2359875"/>
                <a:gd name="connsiteX7" fmla="*/ 903427 w 924153"/>
                <a:gd name="connsiteY7" fmla="*/ 232867 h 2359875"/>
                <a:gd name="connsiteX8" fmla="*/ 683971 w 924153"/>
                <a:gd name="connsiteY8" fmla="*/ 306019 h 2359875"/>
                <a:gd name="connsiteX9" fmla="*/ 435254 w 924153"/>
                <a:gd name="connsiteY9" fmla="*/ 415747 h 2359875"/>
                <a:gd name="connsiteX10" fmla="*/ 362102 w 924153"/>
                <a:gd name="connsiteY10" fmla="*/ 1213104 h 2359875"/>
                <a:gd name="connsiteX11" fmla="*/ 507825 w 924153"/>
                <a:gd name="connsiteY11" fmla="*/ 1610183 h 2359875"/>
                <a:gd name="connsiteX12" fmla="*/ 579262 w 924153"/>
                <a:gd name="connsiteY12" fmla="*/ 1753059 h 2359875"/>
                <a:gd name="connsiteX13" fmla="*/ 852220 w 924153"/>
                <a:gd name="connsiteY13" fmla="*/ 1820265 h 2359875"/>
                <a:gd name="connsiteX14" fmla="*/ 874166 w 924153"/>
                <a:gd name="connsiteY14" fmla="*/ 2003145 h 2359875"/>
                <a:gd name="connsiteX15" fmla="*/ 650700 w 924153"/>
                <a:gd name="connsiteY15" fmla="*/ 2181687 h 2359875"/>
                <a:gd name="connsiteX0" fmla="*/ 650700 w 972808"/>
                <a:gd name="connsiteY0" fmla="*/ 2181687 h 2359875"/>
                <a:gd name="connsiteX1" fmla="*/ 215798 w 972808"/>
                <a:gd name="connsiteY1" fmla="*/ 2354275 h 2359875"/>
                <a:gd name="connsiteX2" fmla="*/ 18288 w 972808"/>
                <a:gd name="connsiteY2" fmla="*/ 2215286 h 2359875"/>
                <a:gd name="connsiteX3" fmla="*/ 106070 w 972808"/>
                <a:gd name="connsiteY3" fmla="*/ 1498397 h 2359875"/>
                <a:gd name="connsiteX4" fmla="*/ 245059 w 972808"/>
                <a:gd name="connsiteY4" fmla="*/ 525475 h 2359875"/>
                <a:gd name="connsiteX5" fmla="*/ 471830 w 972808"/>
                <a:gd name="connsiteY5" fmla="*/ 79248 h 2359875"/>
                <a:gd name="connsiteX6" fmla="*/ 808329 w 972808"/>
                <a:gd name="connsiteY6" fmla="*/ 49987 h 2359875"/>
                <a:gd name="connsiteX7" fmla="*/ 903427 w 972808"/>
                <a:gd name="connsiteY7" fmla="*/ 232867 h 2359875"/>
                <a:gd name="connsiteX8" fmla="*/ 683971 w 972808"/>
                <a:gd name="connsiteY8" fmla="*/ 306019 h 2359875"/>
                <a:gd name="connsiteX9" fmla="*/ 435254 w 972808"/>
                <a:gd name="connsiteY9" fmla="*/ 415747 h 2359875"/>
                <a:gd name="connsiteX10" fmla="*/ 362102 w 972808"/>
                <a:gd name="connsiteY10" fmla="*/ 1213104 h 2359875"/>
                <a:gd name="connsiteX11" fmla="*/ 507825 w 972808"/>
                <a:gd name="connsiteY11" fmla="*/ 1610183 h 2359875"/>
                <a:gd name="connsiteX12" fmla="*/ 150635 w 972808"/>
                <a:gd name="connsiteY12" fmla="*/ 2181687 h 2359875"/>
                <a:gd name="connsiteX13" fmla="*/ 852220 w 972808"/>
                <a:gd name="connsiteY13" fmla="*/ 1820265 h 2359875"/>
                <a:gd name="connsiteX14" fmla="*/ 874166 w 972808"/>
                <a:gd name="connsiteY14" fmla="*/ 2003145 h 2359875"/>
                <a:gd name="connsiteX15" fmla="*/ 650700 w 972808"/>
                <a:gd name="connsiteY15" fmla="*/ 2181687 h 2359875"/>
                <a:gd name="connsiteX0" fmla="*/ 650700 w 924153"/>
                <a:gd name="connsiteY0" fmla="*/ 2181687 h 2359875"/>
                <a:gd name="connsiteX1" fmla="*/ 215798 w 924153"/>
                <a:gd name="connsiteY1" fmla="*/ 2354275 h 2359875"/>
                <a:gd name="connsiteX2" fmla="*/ 18288 w 924153"/>
                <a:gd name="connsiteY2" fmla="*/ 2215286 h 2359875"/>
                <a:gd name="connsiteX3" fmla="*/ 106070 w 924153"/>
                <a:gd name="connsiteY3" fmla="*/ 1498397 h 2359875"/>
                <a:gd name="connsiteX4" fmla="*/ 245059 w 924153"/>
                <a:gd name="connsiteY4" fmla="*/ 525475 h 2359875"/>
                <a:gd name="connsiteX5" fmla="*/ 471830 w 924153"/>
                <a:gd name="connsiteY5" fmla="*/ 79248 h 2359875"/>
                <a:gd name="connsiteX6" fmla="*/ 808329 w 924153"/>
                <a:gd name="connsiteY6" fmla="*/ 49987 h 2359875"/>
                <a:gd name="connsiteX7" fmla="*/ 903427 w 924153"/>
                <a:gd name="connsiteY7" fmla="*/ 232867 h 2359875"/>
                <a:gd name="connsiteX8" fmla="*/ 683971 w 924153"/>
                <a:gd name="connsiteY8" fmla="*/ 306019 h 2359875"/>
                <a:gd name="connsiteX9" fmla="*/ 435254 w 924153"/>
                <a:gd name="connsiteY9" fmla="*/ 415747 h 2359875"/>
                <a:gd name="connsiteX10" fmla="*/ 362102 w 924153"/>
                <a:gd name="connsiteY10" fmla="*/ 1213104 h 2359875"/>
                <a:gd name="connsiteX11" fmla="*/ 507825 w 924153"/>
                <a:gd name="connsiteY11" fmla="*/ 1610183 h 2359875"/>
                <a:gd name="connsiteX12" fmla="*/ 579262 w 924153"/>
                <a:gd name="connsiteY12" fmla="*/ 1824497 h 2359875"/>
                <a:gd name="connsiteX13" fmla="*/ 852220 w 924153"/>
                <a:gd name="connsiteY13" fmla="*/ 1820265 h 2359875"/>
                <a:gd name="connsiteX14" fmla="*/ 874166 w 924153"/>
                <a:gd name="connsiteY14" fmla="*/ 2003145 h 2359875"/>
                <a:gd name="connsiteX15" fmla="*/ 650700 w 924153"/>
                <a:gd name="connsiteY15" fmla="*/ 2181687 h 2359875"/>
                <a:gd name="connsiteX0" fmla="*/ 650700 w 924153"/>
                <a:gd name="connsiteY0" fmla="*/ 2181687 h 2359875"/>
                <a:gd name="connsiteX1" fmla="*/ 215798 w 924153"/>
                <a:gd name="connsiteY1" fmla="*/ 2354275 h 2359875"/>
                <a:gd name="connsiteX2" fmla="*/ 18288 w 924153"/>
                <a:gd name="connsiteY2" fmla="*/ 2215286 h 2359875"/>
                <a:gd name="connsiteX3" fmla="*/ 106070 w 924153"/>
                <a:gd name="connsiteY3" fmla="*/ 1498397 h 2359875"/>
                <a:gd name="connsiteX4" fmla="*/ 245059 w 924153"/>
                <a:gd name="connsiteY4" fmla="*/ 525475 h 2359875"/>
                <a:gd name="connsiteX5" fmla="*/ 471830 w 924153"/>
                <a:gd name="connsiteY5" fmla="*/ 79248 h 2359875"/>
                <a:gd name="connsiteX6" fmla="*/ 808329 w 924153"/>
                <a:gd name="connsiteY6" fmla="*/ 49987 h 2359875"/>
                <a:gd name="connsiteX7" fmla="*/ 903427 w 924153"/>
                <a:gd name="connsiteY7" fmla="*/ 232867 h 2359875"/>
                <a:gd name="connsiteX8" fmla="*/ 683971 w 924153"/>
                <a:gd name="connsiteY8" fmla="*/ 306019 h 2359875"/>
                <a:gd name="connsiteX9" fmla="*/ 435254 w 924153"/>
                <a:gd name="connsiteY9" fmla="*/ 415747 h 2359875"/>
                <a:gd name="connsiteX10" fmla="*/ 362102 w 924153"/>
                <a:gd name="connsiteY10" fmla="*/ 1213104 h 2359875"/>
                <a:gd name="connsiteX11" fmla="*/ 507825 w 924153"/>
                <a:gd name="connsiteY11" fmla="*/ 1610183 h 2359875"/>
                <a:gd name="connsiteX12" fmla="*/ 507825 w 924153"/>
                <a:gd name="connsiteY12" fmla="*/ 1753059 h 2359875"/>
                <a:gd name="connsiteX13" fmla="*/ 852220 w 924153"/>
                <a:gd name="connsiteY13" fmla="*/ 1820265 h 2359875"/>
                <a:gd name="connsiteX14" fmla="*/ 874166 w 924153"/>
                <a:gd name="connsiteY14" fmla="*/ 2003145 h 2359875"/>
                <a:gd name="connsiteX15" fmla="*/ 650700 w 924153"/>
                <a:gd name="connsiteY15" fmla="*/ 2181687 h 2359875"/>
                <a:gd name="connsiteX0" fmla="*/ 650700 w 924153"/>
                <a:gd name="connsiteY0" fmla="*/ 2181687 h 2359875"/>
                <a:gd name="connsiteX1" fmla="*/ 215798 w 924153"/>
                <a:gd name="connsiteY1" fmla="*/ 2354275 h 2359875"/>
                <a:gd name="connsiteX2" fmla="*/ 18288 w 924153"/>
                <a:gd name="connsiteY2" fmla="*/ 2215286 h 2359875"/>
                <a:gd name="connsiteX3" fmla="*/ 106070 w 924153"/>
                <a:gd name="connsiteY3" fmla="*/ 1498397 h 2359875"/>
                <a:gd name="connsiteX4" fmla="*/ 245059 w 924153"/>
                <a:gd name="connsiteY4" fmla="*/ 525475 h 2359875"/>
                <a:gd name="connsiteX5" fmla="*/ 471830 w 924153"/>
                <a:gd name="connsiteY5" fmla="*/ 79248 h 2359875"/>
                <a:gd name="connsiteX6" fmla="*/ 808329 w 924153"/>
                <a:gd name="connsiteY6" fmla="*/ 49987 h 2359875"/>
                <a:gd name="connsiteX7" fmla="*/ 903427 w 924153"/>
                <a:gd name="connsiteY7" fmla="*/ 232867 h 2359875"/>
                <a:gd name="connsiteX8" fmla="*/ 683971 w 924153"/>
                <a:gd name="connsiteY8" fmla="*/ 306019 h 2359875"/>
                <a:gd name="connsiteX9" fmla="*/ 435254 w 924153"/>
                <a:gd name="connsiteY9" fmla="*/ 415747 h 2359875"/>
                <a:gd name="connsiteX10" fmla="*/ 507825 w 924153"/>
                <a:gd name="connsiteY10" fmla="*/ 1181555 h 2359875"/>
                <a:gd name="connsiteX11" fmla="*/ 507825 w 924153"/>
                <a:gd name="connsiteY11" fmla="*/ 1610183 h 2359875"/>
                <a:gd name="connsiteX12" fmla="*/ 507825 w 924153"/>
                <a:gd name="connsiteY12" fmla="*/ 1753059 h 2359875"/>
                <a:gd name="connsiteX13" fmla="*/ 852220 w 924153"/>
                <a:gd name="connsiteY13" fmla="*/ 1820265 h 2359875"/>
                <a:gd name="connsiteX14" fmla="*/ 874166 w 924153"/>
                <a:gd name="connsiteY14" fmla="*/ 2003145 h 2359875"/>
                <a:gd name="connsiteX15" fmla="*/ 650700 w 924153"/>
                <a:gd name="connsiteY15" fmla="*/ 2181687 h 2359875"/>
                <a:gd name="connsiteX0" fmla="*/ 650700 w 924153"/>
                <a:gd name="connsiteY0" fmla="*/ 2181687 h 2359875"/>
                <a:gd name="connsiteX1" fmla="*/ 215798 w 924153"/>
                <a:gd name="connsiteY1" fmla="*/ 2354275 h 2359875"/>
                <a:gd name="connsiteX2" fmla="*/ 18288 w 924153"/>
                <a:gd name="connsiteY2" fmla="*/ 2215286 h 2359875"/>
                <a:gd name="connsiteX3" fmla="*/ 106070 w 924153"/>
                <a:gd name="connsiteY3" fmla="*/ 1498397 h 2359875"/>
                <a:gd name="connsiteX4" fmla="*/ 245059 w 924153"/>
                <a:gd name="connsiteY4" fmla="*/ 525475 h 2359875"/>
                <a:gd name="connsiteX5" fmla="*/ 471830 w 924153"/>
                <a:gd name="connsiteY5" fmla="*/ 79248 h 2359875"/>
                <a:gd name="connsiteX6" fmla="*/ 808329 w 924153"/>
                <a:gd name="connsiteY6" fmla="*/ 49987 h 2359875"/>
                <a:gd name="connsiteX7" fmla="*/ 903427 w 924153"/>
                <a:gd name="connsiteY7" fmla="*/ 232867 h 2359875"/>
                <a:gd name="connsiteX8" fmla="*/ 683971 w 924153"/>
                <a:gd name="connsiteY8" fmla="*/ 306019 h 2359875"/>
                <a:gd name="connsiteX9" fmla="*/ 507825 w 924153"/>
                <a:gd name="connsiteY9" fmla="*/ 467175 h 2359875"/>
                <a:gd name="connsiteX10" fmla="*/ 507825 w 924153"/>
                <a:gd name="connsiteY10" fmla="*/ 1181555 h 2359875"/>
                <a:gd name="connsiteX11" fmla="*/ 507825 w 924153"/>
                <a:gd name="connsiteY11" fmla="*/ 1610183 h 2359875"/>
                <a:gd name="connsiteX12" fmla="*/ 507825 w 924153"/>
                <a:gd name="connsiteY12" fmla="*/ 1753059 h 2359875"/>
                <a:gd name="connsiteX13" fmla="*/ 852220 w 924153"/>
                <a:gd name="connsiteY13" fmla="*/ 1820265 h 2359875"/>
                <a:gd name="connsiteX14" fmla="*/ 874166 w 924153"/>
                <a:gd name="connsiteY14" fmla="*/ 2003145 h 2359875"/>
                <a:gd name="connsiteX15" fmla="*/ 650700 w 924153"/>
                <a:gd name="connsiteY15" fmla="*/ 2181687 h 2359875"/>
                <a:gd name="connsiteX0" fmla="*/ 650700 w 1465877"/>
                <a:gd name="connsiteY0" fmla="*/ 2181687 h 2359875"/>
                <a:gd name="connsiteX1" fmla="*/ 215798 w 1465877"/>
                <a:gd name="connsiteY1" fmla="*/ 2354275 h 2359875"/>
                <a:gd name="connsiteX2" fmla="*/ 18288 w 1465877"/>
                <a:gd name="connsiteY2" fmla="*/ 2215286 h 2359875"/>
                <a:gd name="connsiteX3" fmla="*/ 106070 w 1465877"/>
                <a:gd name="connsiteY3" fmla="*/ 1498397 h 2359875"/>
                <a:gd name="connsiteX4" fmla="*/ 245059 w 1465877"/>
                <a:gd name="connsiteY4" fmla="*/ 525475 h 2359875"/>
                <a:gd name="connsiteX5" fmla="*/ 471830 w 1465877"/>
                <a:gd name="connsiteY5" fmla="*/ 79248 h 2359875"/>
                <a:gd name="connsiteX6" fmla="*/ 808329 w 1465877"/>
                <a:gd name="connsiteY6" fmla="*/ 49987 h 2359875"/>
                <a:gd name="connsiteX7" fmla="*/ 903427 w 1465877"/>
                <a:gd name="connsiteY7" fmla="*/ 232867 h 2359875"/>
                <a:gd name="connsiteX8" fmla="*/ 683971 w 1465877"/>
                <a:gd name="connsiteY8" fmla="*/ 306019 h 2359875"/>
                <a:gd name="connsiteX9" fmla="*/ 1436519 w 1465877"/>
                <a:gd name="connsiteY9" fmla="*/ 395737 h 2359875"/>
                <a:gd name="connsiteX10" fmla="*/ 507825 w 1465877"/>
                <a:gd name="connsiteY10" fmla="*/ 1181555 h 2359875"/>
                <a:gd name="connsiteX11" fmla="*/ 507825 w 1465877"/>
                <a:gd name="connsiteY11" fmla="*/ 1610183 h 2359875"/>
                <a:gd name="connsiteX12" fmla="*/ 507825 w 1465877"/>
                <a:gd name="connsiteY12" fmla="*/ 1753059 h 2359875"/>
                <a:gd name="connsiteX13" fmla="*/ 852220 w 1465877"/>
                <a:gd name="connsiteY13" fmla="*/ 1820265 h 2359875"/>
                <a:gd name="connsiteX14" fmla="*/ 874166 w 1465877"/>
                <a:gd name="connsiteY14" fmla="*/ 2003145 h 2359875"/>
                <a:gd name="connsiteX15" fmla="*/ 650700 w 1465877"/>
                <a:gd name="connsiteY15" fmla="*/ 2181687 h 2359875"/>
                <a:gd name="connsiteX0" fmla="*/ 650700 w 924153"/>
                <a:gd name="connsiteY0" fmla="*/ 2181687 h 2359875"/>
                <a:gd name="connsiteX1" fmla="*/ 215798 w 924153"/>
                <a:gd name="connsiteY1" fmla="*/ 2354275 h 2359875"/>
                <a:gd name="connsiteX2" fmla="*/ 18288 w 924153"/>
                <a:gd name="connsiteY2" fmla="*/ 2215286 h 2359875"/>
                <a:gd name="connsiteX3" fmla="*/ 106070 w 924153"/>
                <a:gd name="connsiteY3" fmla="*/ 1498397 h 2359875"/>
                <a:gd name="connsiteX4" fmla="*/ 245059 w 924153"/>
                <a:gd name="connsiteY4" fmla="*/ 525475 h 2359875"/>
                <a:gd name="connsiteX5" fmla="*/ 471830 w 924153"/>
                <a:gd name="connsiteY5" fmla="*/ 79248 h 2359875"/>
                <a:gd name="connsiteX6" fmla="*/ 808329 w 924153"/>
                <a:gd name="connsiteY6" fmla="*/ 49987 h 2359875"/>
                <a:gd name="connsiteX7" fmla="*/ 903427 w 924153"/>
                <a:gd name="connsiteY7" fmla="*/ 232867 h 2359875"/>
                <a:gd name="connsiteX8" fmla="*/ 683971 w 924153"/>
                <a:gd name="connsiteY8" fmla="*/ 306019 h 2359875"/>
                <a:gd name="connsiteX9" fmla="*/ 471831 w 924153"/>
                <a:gd name="connsiteY9" fmla="*/ 437693 h 2359875"/>
                <a:gd name="connsiteX10" fmla="*/ 507825 w 924153"/>
                <a:gd name="connsiteY10" fmla="*/ 1181555 h 2359875"/>
                <a:gd name="connsiteX11" fmla="*/ 507825 w 924153"/>
                <a:gd name="connsiteY11" fmla="*/ 1610183 h 2359875"/>
                <a:gd name="connsiteX12" fmla="*/ 507825 w 924153"/>
                <a:gd name="connsiteY12" fmla="*/ 1753059 h 2359875"/>
                <a:gd name="connsiteX13" fmla="*/ 852220 w 924153"/>
                <a:gd name="connsiteY13" fmla="*/ 1820265 h 2359875"/>
                <a:gd name="connsiteX14" fmla="*/ 874166 w 924153"/>
                <a:gd name="connsiteY14" fmla="*/ 2003145 h 2359875"/>
                <a:gd name="connsiteX15" fmla="*/ 650700 w 924153"/>
                <a:gd name="connsiteY15" fmla="*/ 2181687 h 2359875"/>
                <a:gd name="connsiteX0" fmla="*/ 549507 w 822960"/>
                <a:gd name="connsiteY0" fmla="*/ 2181687 h 2468157"/>
                <a:gd name="connsiteX1" fmla="*/ 114605 w 822960"/>
                <a:gd name="connsiteY1" fmla="*/ 2354275 h 2468157"/>
                <a:gd name="connsiteX2" fmla="*/ 4877 w 822960"/>
                <a:gd name="connsiteY2" fmla="*/ 1498397 h 2468157"/>
                <a:gd name="connsiteX3" fmla="*/ 143866 w 822960"/>
                <a:gd name="connsiteY3" fmla="*/ 525475 h 2468157"/>
                <a:gd name="connsiteX4" fmla="*/ 370637 w 822960"/>
                <a:gd name="connsiteY4" fmla="*/ 79248 h 2468157"/>
                <a:gd name="connsiteX5" fmla="*/ 707136 w 822960"/>
                <a:gd name="connsiteY5" fmla="*/ 49987 h 2468157"/>
                <a:gd name="connsiteX6" fmla="*/ 802234 w 822960"/>
                <a:gd name="connsiteY6" fmla="*/ 232867 h 2468157"/>
                <a:gd name="connsiteX7" fmla="*/ 582778 w 822960"/>
                <a:gd name="connsiteY7" fmla="*/ 306019 h 2468157"/>
                <a:gd name="connsiteX8" fmla="*/ 370638 w 822960"/>
                <a:gd name="connsiteY8" fmla="*/ 437693 h 2468157"/>
                <a:gd name="connsiteX9" fmla="*/ 406632 w 822960"/>
                <a:gd name="connsiteY9" fmla="*/ 1181555 h 2468157"/>
                <a:gd name="connsiteX10" fmla="*/ 406632 w 822960"/>
                <a:gd name="connsiteY10" fmla="*/ 1610183 h 2468157"/>
                <a:gd name="connsiteX11" fmla="*/ 406632 w 822960"/>
                <a:gd name="connsiteY11" fmla="*/ 1753059 h 2468157"/>
                <a:gd name="connsiteX12" fmla="*/ 751027 w 822960"/>
                <a:gd name="connsiteY12" fmla="*/ 1820265 h 2468157"/>
                <a:gd name="connsiteX13" fmla="*/ 772973 w 822960"/>
                <a:gd name="connsiteY13" fmla="*/ 2003145 h 2468157"/>
                <a:gd name="connsiteX14" fmla="*/ 549507 w 822960"/>
                <a:gd name="connsiteY14" fmla="*/ 2181687 h 2468157"/>
                <a:gd name="connsiteX0" fmla="*/ 564612 w 838065"/>
                <a:gd name="connsiteY0" fmla="*/ 2181687 h 2224131"/>
                <a:gd name="connsiteX1" fmla="*/ 278860 w 838065"/>
                <a:gd name="connsiteY1" fmla="*/ 2110249 h 2224131"/>
                <a:gd name="connsiteX2" fmla="*/ 19982 w 838065"/>
                <a:gd name="connsiteY2" fmla="*/ 1498397 h 2224131"/>
                <a:gd name="connsiteX3" fmla="*/ 158971 w 838065"/>
                <a:gd name="connsiteY3" fmla="*/ 525475 h 2224131"/>
                <a:gd name="connsiteX4" fmla="*/ 385742 w 838065"/>
                <a:gd name="connsiteY4" fmla="*/ 79248 h 2224131"/>
                <a:gd name="connsiteX5" fmla="*/ 722241 w 838065"/>
                <a:gd name="connsiteY5" fmla="*/ 49987 h 2224131"/>
                <a:gd name="connsiteX6" fmla="*/ 817339 w 838065"/>
                <a:gd name="connsiteY6" fmla="*/ 232867 h 2224131"/>
                <a:gd name="connsiteX7" fmla="*/ 597883 w 838065"/>
                <a:gd name="connsiteY7" fmla="*/ 306019 h 2224131"/>
                <a:gd name="connsiteX8" fmla="*/ 385743 w 838065"/>
                <a:gd name="connsiteY8" fmla="*/ 437693 h 2224131"/>
                <a:gd name="connsiteX9" fmla="*/ 421737 w 838065"/>
                <a:gd name="connsiteY9" fmla="*/ 1181555 h 2224131"/>
                <a:gd name="connsiteX10" fmla="*/ 421737 w 838065"/>
                <a:gd name="connsiteY10" fmla="*/ 1610183 h 2224131"/>
                <a:gd name="connsiteX11" fmla="*/ 421737 w 838065"/>
                <a:gd name="connsiteY11" fmla="*/ 1753059 h 2224131"/>
                <a:gd name="connsiteX12" fmla="*/ 766132 w 838065"/>
                <a:gd name="connsiteY12" fmla="*/ 1820265 h 2224131"/>
                <a:gd name="connsiteX13" fmla="*/ 788078 w 838065"/>
                <a:gd name="connsiteY13" fmla="*/ 2003145 h 2224131"/>
                <a:gd name="connsiteX14" fmla="*/ 564612 w 838065"/>
                <a:gd name="connsiteY14" fmla="*/ 2181687 h 2224131"/>
                <a:gd name="connsiteX0" fmla="*/ 435361 w 708814"/>
                <a:gd name="connsiteY0" fmla="*/ 2181687 h 2217406"/>
                <a:gd name="connsiteX1" fmla="*/ 149609 w 708814"/>
                <a:gd name="connsiteY1" fmla="*/ 2110249 h 2217406"/>
                <a:gd name="connsiteX2" fmla="*/ 78172 w 708814"/>
                <a:gd name="connsiteY2" fmla="*/ 1538745 h 2217406"/>
                <a:gd name="connsiteX3" fmla="*/ 29720 w 708814"/>
                <a:gd name="connsiteY3" fmla="*/ 525475 h 2217406"/>
                <a:gd name="connsiteX4" fmla="*/ 256491 w 708814"/>
                <a:gd name="connsiteY4" fmla="*/ 79248 h 2217406"/>
                <a:gd name="connsiteX5" fmla="*/ 592990 w 708814"/>
                <a:gd name="connsiteY5" fmla="*/ 49987 h 2217406"/>
                <a:gd name="connsiteX6" fmla="*/ 688088 w 708814"/>
                <a:gd name="connsiteY6" fmla="*/ 232867 h 2217406"/>
                <a:gd name="connsiteX7" fmla="*/ 468632 w 708814"/>
                <a:gd name="connsiteY7" fmla="*/ 306019 h 2217406"/>
                <a:gd name="connsiteX8" fmla="*/ 256492 w 708814"/>
                <a:gd name="connsiteY8" fmla="*/ 437693 h 2217406"/>
                <a:gd name="connsiteX9" fmla="*/ 292486 w 708814"/>
                <a:gd name="connsiteY9" fmla="*/ 1181555 h 2217406"/>
                <a:gd name="connsiteX10" fmla="*/ 292486 w 708814"/>
                <a:gd name="connsiteY10" fmla="*/ 1610183 h 2217406"/>
                <a:gd name="connsiteX11" fmla="*/ 292486 w 708814"/>
                <a:gd name="connsiteY11" fmla="*/ 1753059 h 2217406"/>
                <a:gd name="connsiteX12" fmla="*/ 636881 w 708814"/>
                <a:gd name="connsiteY12" fmla="*/ 1820265 h 2217406"/>
                <a:gd name="connsiteX13" fmla="*/ 658827 w 708814"/>
                <a:gd name="connsiteY13" fmla="*/ 2003145 h 2217406"/>
                <a:gd name="connsiteX14" fmla="*/ 435361 w 708814"/>
                <a:gd name="connsiteY14" fmla="*/ 2181687 h 2217406"/>
                <a:gd name="connsiteX0" fmla="*/ 506799 w 708814"/>
                <a:gd name="connsiteY0" fmla="*/ 2110249 h 2205500"/>
                <a:gd name="connsiteX1" fmla="*/ 149609 w 708814"/>
                <a:gd name="connsiteY1" fmla="*/ 2110249 h 2205500"/>
                <a:gd name="connsiteX2" fmla="*/ 78172 w 708814"/>
                <a:gd name="connsiteY2" fmla="*/ 1538745 h 2205500"/>
                <a:gd name="connsiteX3" fmla="*/ 29720 w 708814"/>
                <a:gd name="connsiteY3" fmla="*/ 525475 h 2205500"/>
                <a:gd name="connsiteX4" fmla="*/ 256491 w 708814"/>
                <a:gd name="connsiteY4" fmla="*/ 79248 h 2205500"/>
                <a:gd name="connsiteX5" fmla="*/ 592990 w 708814"/>
                <a:gd name="connsiteY5" fmla="*/ 49987 h 2205500"/>
                <a:gd name="connsiteX6" fmla="*/ 688088 w 708814"/>
                <a:gd name="connsiteY6" fmla="*/ 232867 h 2205500"/>
                <a:gd name="connsiteX7" fmla="*/ 468632 w 708814"/>
                <a:gd name="connsiteY7" fmla="*/ 306019 h 2205500"/>
                <a:gd name="connsiteX8" fmla="*/ 256492 w 708814"/>
                <a:gd name="connsiteY8" fmla="*/ 437693 h 2205500"/>
                <a:gd name="connsiteX9" fmla="*/ 292486 w 708814"/>
                <a:gd name="connsiteY9" fmla="*/ 1181555 h 2205500"/>
                <a:gd name="connsiteX10" fmla="*/ 292486 w 708814"/>
                <a:gd name="connsiteY10" fmla="*/ 1610183 h 2205500"/>
                <a:gd name="connsiteX11" fmla="*/ 292486 w 708814"/>
                <a:gd name="connsiteY11" fmla="*/ 1753059 h 2205500"/>
                <a:gd name="connsiteX12" fmla="*/ 636881 w 708814"/>
                <a:gd name="connsiteY12" fmla="*/ 1820265 h 2205500"/>
                <a:gd name="connsiteX13" fmla="*/ 658827 w 708814"/>
                <a:gd name="connsiteY13" fmla="*/ 2003145 h 2205500"/>
                <a:gd name="connsiteX14" fmla="*/ 506799 w 708814"/>
                <a:gd name="connsiteY14" fmla="*/ 2110249 h 2205500"/>
                <a:gd name="connsiteX0" fmla="*/ 506799 w 708814"/>
                <a:gd name="connsiteY0" fmla="*/ 2110249 h 2134062"/>
                <a:gd name="connsiteX1" fmla="*/ 149609 w 708814"/>
                <a:gd name="connsiteY1" fmla="*/ 2038811 h 2134062"/>
                <a:gd name="connsiteX2" fmla="*/ 78172 w 708814"/>
                <a:gd name="connsiteY2" fmla="*/ 1538745 h 2134062"/>
                <a:gd name="connsiteX3" fmla="*/ 29720 w 708814"/>
                <a:gd name="connsiteY3" fmla="*/ 525475 h 2134062"/>
                <a:gd name="connsiteX4" fmla="*/ 256491 w 708814"/>
                <a:gd name="connsiteY4" fmla="*/ 79248 h 2134062"/>
                <a:gd name="connsiteX5" fmla="*/ 592990 w 708814"/>
                <a:gd name="connsiteY5" fmla="*/ 49987 h 2134062"/>
                <a:gd name="connsiteX6" fmla="*/ 688088 w 708814"/>
                <a:gd name="connsiteY6" fmla="*/ 232867 h 2134062"/>
                <a:gd name="connsiteX7" fmla="*/ 468632 w 708814"/>
                <a:gd name="connsiteY7" fmla="*/ 306019 h 2134062"/>
                <a:gd name="connsiteX8" fmla="*/ 256492 w 708814"/>
                <a:gd name="connsiteY8" fmla="*/ 437693 h 2134062"/>
                <a:gd name="connsiteX9" fmla="*/ 292486 w 708814"/>
                <a:gd name="connsiteY9" fmla="*/ 1181555 h 2134062"/>
                <a:gd name="connsiteX10" fmla="*/ 292486 w 708814"/>
                <a:gd name="connsiteY10" fmla="*/ 1610183 h 2134062"/>
                <a:gd name="connsiteX11" fmla="*/ 292486 w 708814"/>
                <a:gd name="connsiteY11" fmla="*/ 1753059 h 2134062"/>
                <a:gd name="connsiteX12" fmla="*/ 636881 w 708814"/>
                <a:gd name="connsiteY12" fmla="*/ 1820265 h 2134062"/>
                <a:gd name="connsiteX13" fmla="*/ 658827 w 708814"/>
                <a:gd name="connsiteY13" fmla="*/ 2003145 h 2134062"/>
                <a:gd name="connsiteX14" fmla="*/ 506799 w 708814"/>
                <a:gd name="connsiteY14" fmla="*/ 2110249 h 2134062"/>
                <a:gd name="connsiteX0" fmla="*/ 506799 w 708814"/>
                <a:gd name="connsiteY0" fmla="*/ 2110249 h 2134062"/>
                <a:gd name="connsiteX1" fmla="*/ 149609 w 708814"/>
                <a:gd name="connsiteY1" fmla="*/ 2038811 h 2134062"/>
                <a:gd name="connsiteX2" fmla="*/ 78172 w 708814"/>
                <a:gd name="connsiteY2" fmla="*/ 1538745 h 2134062"/>
                <a:gd name="connsiteX3" fmla="*/ 29720 w 708814"/>
                <a:gd name="connsiteY3" fmla="*/ 525475 h 2134062"/>
                <a:gd name="connsiteX4" fmla="*/ 256491 w 708814"/>
                <a:gd name="connsiteY4" fmla="*/ 79248 h 2134062"/>
                <a:gd name="connsiteX5" fmla="*/ 592990 w 708814"/>
                <a:gd name="connsiteY5" fmla="*/ 49987 h 2134062"/>
                <a:gd name="connsiteX6" fmla="*/ 688088 w 708814"/>
                <a:gd name="connsiteY6" fmla="*/ 232867 h 2134062"/>
                <a:gd name="connsiteX7" fmla="*/ 468632 w 708814"/>
                <a:gd name="connsiteY7" fmla="*/ 306019 h 2134062"/>
                <a:gd name="connsiteX8" fmla="*/ 256492 w 708814"/>
                <a:gd name="connsiteY8" fmla="*/ 437693 h 2134062"/>
                <a:gd name="connsiteX9" fmla="*/ 292486 w 708814"/>
                <a:gd name="connsiteY9" fmla="*/ 1181555 h 2134062"/>
                <a:gd name="connsiteX10" fmla="*/ 292486 w 708814"/>
                <a:gd name="connsiteY10" fmla="*/ 1610183 h 2134062"/>
                <a:gd name="connsiteX11" fmla="*/ 292486 w 708814"/>
                <a:gd name="connsiteY11" fmla="*/ 1753059 h 2134062"/>
                <a:gd name="connsiteX12" fmla="*/ 636881 w 708814"/>
                <a:gd name="connsiteY12" fmla="*/ 1820265 h 2134062"/>
                <a:gd name="connsiteX13" fmla="*/ 658827 w 708814"/>
                <a:gd name="connsiteY13" fmla="*/ 2003145 h 2134062"/>
                <a:gd name="connsiteX14" fmla="*/ 506799 w 708814"/>
                <a:gd name="connsiteY14" fmla="*/ 2110249 h 2134062"/>
                <a:gd name="connsiteX0" fmla="*/ 436707 w 638722"/>
                <a:gd name="connsiteY0" fmla="*/ 2110249 h 2134062"/>
                <a:gd name="connsiteX1" fmla="*/ 79517 w 638722"/>
                <a:gd name="connsiteY1" fmla="*/ 2038811 h 2134062"/>
                <a:gd name="connsiteX2" fmla="*/ 8080 w 638722"/>
                <a:gd name="connsiteY2" fmla="*/ 1538745 h 2134062"/>
                <a:gd name="connsiteX3" fmla="*/ 31034 w 638722"/>
                <a:gd name="connsiteY3" fmla="*/ 525475 h 2134062"/>
                <a:gd name="connsiteX4" fmla="*/ 186399 w 638722"/>
                <a:gd name="connsiteY4" fmla="*/ 79248 h 2134062"/>
                <a:gd name="connsiteX5" fmla="*/ 522898 w 638722"/>
                <a:gd name="connsiteY5" fmla="*/ 49987 h 2134062"/>
                <a:gd name="connsiteX6" fmla="*/ 617996 w 638722"/>
                <a:gd name="connsiteY6" fmla="*/ 232867 h 2134062"/>
                <a:gd name="connsiteX7" fmla="*/ 398540 w 638722"/>
                <a:gd name="connsiteY7" fmla="*/ 306019 h 2134062"/>
                <a:gd name="connsiteX8" fmla="*/ 186400 w 638722"/>
                <a:gd name="connsiteY8" fmla="*/ 437693 h 2134062"/>
                <a:gd name="connsiteX9" fmla="*/ 222394 w 638722"/>
                <a:gd name="connsiteY9" fmla="*/ 1181555 h 2134062"/>
                <a:gd name="connsiteX10" fmla="*/ 222394 w 638722"/>
                <a:gd name="connsiteY10" fmla="*/ 1610183 h 2134062"/>
                <a:gd name="connsiteX11" fmla="*/ 222394 w 638722"/>
                <a:gd name="connsiteY11" fmla="*/ 1753059 h 2134062"/>
                <a:gd name="connsiteX12" fmla="*/ 566789 w 638722"/>
                <a:gd name="connsiteY12" fmla="*/ 1820265 h 2134062"/>
                <a:gd name="connsiteX13" fmla="*/ 588735 w 638722"/>
                <a:gd name="connsiteY13" fmla="*/ 2003145 h 2134062"/>
                <a:gd name="connsiteX14" fmla="*/ 436707 w 638722"/>
                <a:gd name="connsiteY14" fmla="*/ 2110249 h 2134062"/>
                <a:gd name="connsiteX0" fmla="*/ 423492 w 625507"/>
                <a:gd name="connsiteY0" fmla="*/ 2110249 h 2134062"/>
                <a:gd name="connsiteX1" fmla="*/ 66302 w 625507"/>
                <a:gd name="connsiteY1" fmla="*/ 2038811 h 2134062"/>
                <a:gd name="connsiteX2" fmla="*/ 66271 w 625507"/>
                <a:gd name="connsiteY2" fmla="*/ 1538745 h 2134062"/>
                <a:gd name="connsiteX3" fmla="*/ 17819 w 625507"/>
                <a:gd name="connsiteY3" fmla="*/ 525475 h 2134062"/>
                <a:gd name="connsiteX4" fmla="*/ 173184 w 625507"/>
                <a:gd name="connsiteY4" fmla="*/ 79248 h 2134062"/>
                <a:gd name="connsiteX5" fmla="*/ 509683 w 625507"/>
                <a:gd name="connsiteY5" fmla="*/ 49987 h 2134062"/>
                <a:gd name="connsiteX6" fmla="*/ 604781 w 625507"/>
                <a:gd name="connsiteY6" fmla="*/ 232867 h 2134062"/>
                <a:gd name="connsiteX7" fmla="*/ 385325 w 625507"/>
                <a:gd name="connsiteY7" fmla="*/ 306019 h 2134062"/>
                <a:gd name="connsiteX8" fmla="*/ 173185 w 625507"/>
                <a:gd name="connsiteY8" fmla="*/ 437693 h 2134062"/>
                <a:gd name="connsiteX9" fmla="*/ 209179 w 625507"/>
                <a:gd name="connsiteY9" fmla="*/ 1181555 h 2134062"/>
                <a:gd name="connsiteX10" fmla="*/ 209179 w 625507"/>
                <a:gd name="connsiteY10" fmla="*/ 1610183 h 2134062"/>
                <a:gd name="connsiteX11" fmla="*/ 209179 w 625507"/>
                <a:gd name="connsiteY11" fmla="*/ 1753059 h 2134062"/>
                <a:gd name="connsiteX12" fmla="*/ 553574 w 625507"/>
                <a:gd name="connsiteY12" fmla="*/ 1820265 h 2134062"/>
                <a:gd name="connsiteX13" fmla="*/ 575520 w 625507"/>
                <a:gd name="connsiteY13" fmla="*/ 2003145 h 2134062"/>
                <a:gd name="connsiteX14" fmla="*/ 423492 w 625507"/>
                <a:gd name="connsiteY14" fmla="*/ 2110249 h 2134062"/>
                <a:gd name="connsiteX0" fmla="*/ 423492 w 625507"/>
                <a:gd name="connsiteY0" fmla="*/ 2110249 h 2134062"/>
                <a:gd name="connsiteX1" fmla="*/ 66302 w 625507"/>
                <a:gd name="connsiteY1" fmla="*/ 2038811 h 2134062"/>
                <a:gd name="connsiteX2" fmla="*/ 66271 w 625507"/>
                <a:gd name="connsiteY2" fmla="*/ 1538745 h 2134062"/>
                <a:gd name="connsiteX3" fmla="*/ 17819 w 625507"/>
                <a:gd name="connsiteY3" fmla="*/ 525475 h 2134062"/>
                <a:gd name="connsiteX4" fmla="*/ 173184 w 625507"/>
                <a:gd name="connsiteY4" fmla="*/ 79248 h 2134062"/>
                <a:gd name="connsiteX5" fmla="*/ 509683 w 625507"/>
                <a:gd name="connsiteY5" fmla="*/ 49987 h 2134062"/>
                <a:gd name="connsiteX6" fmla="*/ 604781 w 625507"/>
                <a:gd name="connsiteY6" fmla="*/ 232867 h 2134062"/>
                <a:gd name="connsiteX7" fmla="*/ 385325 w 625507"/>
                <a:gd name="connsiteY7" fmla="*/ 306019 h 2134062"/>
                <a:gd name="connsiteX8" fmla="*/ 173185 w 625507"/>
                <a:gd name="connsiteY8" fmla="*/ 437693 h 2134062"/>
                <a:gd name="connsiteX9" fmla="*/ 209179 w 625507"/>
                <a:gd name="connsiteY9" fmla="*/ 1181555 h 2134062"/>
                <a:gd name="connsiteX10" fmla="*/ 209179 w 625507"/>
                <a:gd name="connsiteY10" fmla="*/ 1610183 h 2134062"/>
                <a:gd name="connsiteX11" fmla="*/ 209179 w 625507"/>
                <a:gd name="connsiteY11" fmla="*/ 1753059 h 2134062"/>
                <a:gd name="connsiteX12" fmla="*/ 553574 w 625507"/>
                <a:gd name="connsiteY12" fmla="*/ 1820265 h 2134062"/>
                <a:gd name="connsiteX13" fmla="*/ 575520 w 625507"/>
                <a:gd name="connsiteY13" fmla="*/ 2003145 h 2134062"/>
                <a:gd name="connsiteX14" fmla="*/ 423492 w 625507"/>
                <a:gd name="connsiteY14" fmla="*/ 2110249 h 2134062"/>
                <a:gd name="connsiteX0" fmla="*/ 423492 w 625507"/>
                <a:gd name="connsiteY0" fmla="*/ 2110249 h 2134062"/>
                <a:gd name="connsiteX1" fmla="*/ 66302 w 625507"/>
                <a:gd name="connsiteY1" fmla="*/ 2038811 h 2134062"/>
                <a:gd name="connsiteX2" fmla="*/ 66271 w 625507"/>
                <a:gd name="connsiteY2" fmla="*/ 1538745 h 2134062"/>
                <a:gd name="connsiteX3" fmla="*/ 17819 w 625507"/>
                <a:gd name="connsiteY3" fmla="*/ 525475 h 2134062"/>
                <a:gd name="connsiteX4" fmla="*/ 173184 w 625507"/>
                <a:gd name="connsiteY4" fmla="*/ 79248 h 2134062"/>
                <a:gd name="connsiteX5" fmla="*/ 509683 w 625507"/>
                <a:gd name="connsiteY5" fmla="*/ 49987 h 2134062"/>
                <a:gd name="connsiteX6" fmla="*/ 604781 w 625507"/>
                <a:gd name="connsiteY6" fmla="*/ 232867 h 2134062"/>
                <a:gd name="connsiteX7" fmla="*/ 385325 w 625507"/>
                <a:gd name="connsiteY7" fmla="*/ 306019 h 2134062"/>
                <a:gd name="connsiteX8" fmla="*/ 173185 w 625507"/>
                <a:gd name="connsiteY8" fmla="*/ 437693 h 2134062"/>
                <a:gd name="connsiteX9" fmla="*/ 209179 w 625507"/>
                <a:gd name="connsiteY9" fmla="*/ 1181555 h 2134062"/>
                <a:gd name="connsiteX10" fmla="*/ 209179 w 625507"/>
                <a:gd name="connsiteY10" fmla="*/ 1610183 h 2134062"/>
                <a:gd name="connsiteX11" fmla="*/ 209179 w 625507"/>
                <a:gd name="connsiteY11" fmla="*/ 1753059 h 2134062"/>
                <a:gd name="connsiteX12" fmla="*/ 553574 w 625507"/>
                <a:gd name="connsiteY12" fmla="*/ 1820265 h 2134062"/>
                <a:gd name="connsiteX13" fmla="*/ 575520 w 625507"/>
                <a:gd name="connsiteY13" fmla="*/ 2003145 h 2134062"/>
                <a:gd name="connsiteX14" fmla="*/ 423492 w 625507"/>
                <a:gd name="connsiteY14" fmla="*/ 2110249 h 2134062"/>
                <a:gd name="connsiteX0" fmla="*/ 423492 w 625507"/>
                <a:gd name="connsiteY0" fmla="*/ 2110249 h 2134062"/>
                <a:gd name="connsiteX1" fmla="*/ 66302 w 625507"/>
                <a:gd name="connsiteY1" fmla="*/ 2038811 h 2134062"/>
                <a:gd name="connsiteX2" fmla="*/ 66271 w 625507"/>
                <a:gd name="connsiteY2" fmla="*/ 1538745 h 2134062"/>
                <a:gd name="connsiteX3" fmla="*/ 17819 w 625507"/>
                <a:gd name="connsiteY3" fmla="*/ 525475 h 2134062"/>
                <a:gd name="connsiteX4" fmla="*/ 173184 w 625507"/>
                <a:gd name="connsiteY4" fmla="*/ 79248 h 2134062"/>
                <a:gd name="connsiteX5" fmla="*/ 509683 w 625507"/>
                <a:gd name="connsiteY5" fmla="*/ 49987 h 2134062"/>
                <a:gd name="connsiteX6" fmla="*/ 604781 w 625507"/>
                <a:gd name="connsiteY6" fmla="*/ 232867 h 2134062"/>
                <a:gd name="connsiteX7" fmla="*/ 385325 w 625507"/>
                <a:gd name="connsiteY7" fmla="*/ 306019 h 2134062"/>
                <a:gd name="connsiteX8" fmla="*/ 173185 w 625507"/>
                <a:gd name="connsiteY8" fmla="*/ 437693 h 2134062"/>
                <a:gd name="connsiteX9" fmla="*/ 209179 w 625507"/>
                <a:gd name="connsiteY9" fmla="*/ 1181555 h 2134062"/>
                <a:gd name="connsiteX10" fmla="*/ 209179 w 625507"/>
                <a:gd name="connsiteY10" fmla="*/ 1610183 h 2134062"/>
                <a:gd name="connsiteX11" fmla="*/ 280585 w 625507"/>
                <a:gd name="connsiteY11" fmla="*/ 1753059 h 2134062"/>
                <a:gd name="connsiteX12" fmla="*/ 553574 w 625507"/>
                <a:gd name="connsiteY12" fmla="*/ 1820265 h 2134062"/>
                <a:gd name="connsiteX13" fmla="*/ 575520 w 625507"/>
                <a:gd name="connsiteY13" fmla="*/ 2003145 h 2134062"/>
                <a:gd name="connsiteX14" fmla="*/ 423492 w 625507"/>
                <a:gd name="connsiteY14" fmla="*/ 2110249 h 2134062"/>
                <a:gd name="connsiteX0" fmla="*/ 416727 w 618742"/>
                <a:gd name="connsiteY0" fmla="*/ 2110249 h 2134062"/>
                <a:gd name="connsiteX1" fmla="*/ 59537 w 618742"/>
                <a:gd name="connsiteY1" fmla="*/ 2038811 h 2134062"/>
                <a:gd name="connsiteX2" fmla="*/ 59506 w 618742"/>
                <a:gd name="connsiteY2" fmla="*/ 1538745 h 2134062"/>
                <a:gd name="connsiteX3" fmla="*/ 82460 w 618742"/>
                <a:gd name="connsiteY3" fmla="*/ 525475 h 2134062"/>
                <a:gd name="connsiteX4" fmla="*/ 166419 w 618742"/>
                <a:gd name="connsiteY4" fmla="*/ 79248 h 2134062"/>
                <a:gd name="connsiteX5" fmla="*/ 502918 w 618742"/>
                <a:gd name="connsiteY5" fmla="*/ 49987 h 2134062"/>
                <a:gd name="connsiteX6" fmla="*/ 598016 w 618742"/>
                <a:gd name="connsiteY6" fmla="*/ 232867 h 2134062"/>
                <a:gd name="connsiteX7" fmla="*/ 378560 w 618742"/>
                <a:gd name="connsiteY7" fmla="*/ 306019 h 2134062"/>
                <a:gd name="connsiteX8" fmla="*/ 166420 w 618742"/>
                <a:gd name="connsiteY8" fmla="*/ 437693 h 2134062"/>
                <a:gd name="connsiteX9" fmla="*/ 202414 w 618742"/>
                <a:gd name="connsiteY9" fmla="*/ 1181555 h 2134062"/>
                <a:gd name="connsiteX10" fmla="*/ 202414 w 618742"/>
                <a:gd name="connsiteY10" fmla="*/ 1610183 h 2134062"/>
                <a:gd name="connsiteX11" fmla="*/ 273820 w 618742"/>
                <a:gd name="connsiteY11" fmla="*/ 1753059 h 2134062"/>
                <a:gd name="connsiteX12" fmla="*/ 546809 w 618742"/>
                <a:gd name="connsiteY12" fmla="*/ 1820265 h 2134062"/>
                <a:gd name="connsiteX13" fmla="*/ 568755 w 618742"/>
                <a:gd name="connsiteY13" fmla="*/ 2003145 h 2134062"/>
                <a:gd name="connsiteX14" fmla="*/ 416727 w 618742"/>
                <a:gd name="connsiteY14" fmla="*/ 2110249 h 2134062"/>
                <a:gd name="connsiteX0" fmla="*/ 416727 w 618742"/>
                <a:gd name="connsiteY0" fmla="*/ 2110249 h 2134062"/>
                <a:gd name="connsiteX1" fmla="*/ 59537 w 618742"/>
                <a:gd name="connsiteY1" fmla="*/ 2038811 h 2134062"/>
                <a:gd name="connsiteX2" fmla="*/ 59506 w 618742"/>
                <a:gd name="connsiteY2" fmla="*/ 1538745 h 2134062"/>
                <a:gd name="connsiteX3" fmla="*/ 82460 w 618742"/>
                <a:gd name="connsiteY3" fmla="*/ 525475 h 2134062"/>
                <a:gd name="connsiteX4" fmla="*/ 166419 w 618742"/>
                <a:gd name="connsiteY4" fmla="*/ 79248 h 2134062"/>
                <a:gd name="connsiteX5" fmla="*/ 502918 w 618742"/>
                <a:gd name="connsiteY5" fmla="*/ 49987 h 2134062"/>
                <a:gd name="connsiteX6" fmla="*/ 598016 w 618742"/>
                <a:gd name="connsiteY6" fmla="*/ 232867 h 2134062"/>
                <a:gd name="connsiteX7" fmla="*/ 378560 w 618742"/>
                <a:gd name="connsiteY7" fmla="*/ 306019 h 2134062"/>
                <a:gd name="connsiteX8" fmla="*/ 166420 w 618742"/>
                <a:gd name="connsiteY8" fmla="*/ 437693 h 2134062"/>
                <a:gd name="connsiteX9" fmla="*/ 202414 w 618742"/>
                <a:gd name="connsiteY9" fmla="*/ 1181555 h 2134062"/>
                <a:gd name="connsiteX10" fmla="*/ 202414 w 618742"/>
                <a:gd name="connsiteY10" fmla="*/ 1610183 h 2134062"/>
                <a:gd name="connsiteX11" fmla="*/ 273820 w 618742"/>
                <a:gd name="connsiteY11" fmla="*/ 1753059 h 2134062"/>
                <a:gd name="connsiteX12" fmla="*/ 546809 w 618742"/>
                <a:gd name="connsiteY12" fmla="*/ 1820265 h 2134062"/>
                <a:gd name="connsiteX13" fmla="*/ 568755 w 618742"/>
                <a:gd name="connsiteY13" fmla="*/ 2003145 h 2134062"/>
                <a:gd name="connsiteX14" fmla="*/ 416727 w 618742"/>
                <a:gd name="connsiteY14" fmla="*/ 2110249 h 2134062"/>
                <a:gd name="connsiteX0" fmla="*/ 416727 w 618742"/>
                <a:gd name="connsiteY0" fmla="*/ 2110249 h 2134062"/>
                <a:gd name="connsiteX1" fmla="*/ 59537 w 618742"/>
                <a:gd name="connsiteY1" fmla="*/ 2038811 h 2134062"/>
                <a:gd name="connsiteX2" fmla="*/ 59506 w 618742"/>
                <a:gd name="connsiteY2" fmla="*/ 1538745 h 2134062"/>
                <a:gd name="connsiteX3" fmla="*/ 82460 w 618742"/>
                <a:gd name="connsiteY3" fmla="*/ 525475 h 2134062"/>
                <a:gd name="connsiteX4" fmla="*/ 166419 w 618742"/>
                <a:gd name="connsiteY4" fmla="*/ 79248 h 2134062"/>
                <a:gd name="connsiteX5" fmla="*/ 502918 w 618742"/>
                <a:gd name="connsiteY5" fmla="*/ 49987 h 2134062"/>
                <a:gd name="connsiteX6" fmla="*/ 598016 w 618742"/>
                <a:gd name="connsiteY6" fmla="*/ 232867 h 2134062"/>
                <a:gd name="connsiteX7" fmla="*/ 378560 w 618742"/>
                <a:gd name="connsiteY7" fmla="*/ 306019 h 2134062"/>
                <a:gd name="connsiteX8" fmla="*/ 166420 w 618742"/>
                <a:gd name="connsiteY8" fmla="*/ 437693 h 2134062"/>
                <a:gd name="connsiteX9" fmla="*/ 202414 w 618742"/>
                <a:gd name="connsiteY9" fmla="*/ 1181555 h 2134062"/>
                <a:gd name="connsiteX10" fmla="*/ 202414 w 618742"/>
                <a:gd name="connsiteY10" fmla="*/ 1610183 h 2134062"/>
                <a:gd name="connsiteX11" fmla="*/ 273820 w 618742"/>
                <a:gd name="connsiteY11" fmla="*/ 1753059 h 2134062"/>
                <a:gd name="connsiteX12" fmla="*/ 546809 w 618742"/>
                <a:gd name="connsiteY12" fmla="*/ 1820265 h 2134062"/>
                <a:gd name="connsiteX13" fmla="*/ 568755 w 618742"/>
                <a:gd name="connsiteY13" fmla="*/ 2003145 h 2134062"/>
                <a:gd name="connsiteX14" fmla="*/ 416727 w 618742"/>
                <a:gd name="connsiteY14" fmla="*/ 2110249 h 2134062"/>
                <a:gd name="connsiteX0" fmla="*/ 416727 w 618742"/>
                <a:gd name="connsiteY0" fmla="*/ 2110249 h 2134062"/>
                <a:gd name="connsiteX1" fmla="*/ 59537 w 618742"/>
                <a:gd name="connsiteY1" fmla="*/ 2038811 h 2134062"/>
                <a:gd name="connsiteX2" fmla="*/ 59506 w 618742"/>
                <a:gd name="connsiteY2" fmla="*/ 1538745 h 2134062"/>
                <a:gd name="connsiteX3" fmla="*/ 82460 w 618742"/>
                <a:gd name="connsiteY3" fmla="*/ 525475 h 2134062"/>
                <a:gd name="connsiteX4" fmla="*/ 166419 w 618742"/>
                <a:gd name="connsiteY4" fmla="*/ 79248 h 2134062"/>
                <a:gd name="connsiteX5" fmla="*/ 502918 w 618742"/>
                <a:gd name="connsiteY5" fmla="*/ 49987 h 2134062"/>
                <a:gd name="connsiteX6" fmla="*/ 598016 w 618742"/>
                <a:gd name="connsiteY6" fmla="*/ 232867 h 2134062"/>
                <a:gd name="connsiteX7" fmla="*/ 378560 w 618742"/>
                <a:gd name="connsiteY7" fmla="*/ 306019 h 2134062"/>
                <a:gd name="connsiteX8" fmla="*/ 166420 w 618742"/>
                <a:gd name="connsiteY8" fmla="*/ 437693 h 2134062"/>
                <a:gd name="connsiteX9" fmla="*/ 202414 w 618742"/>
                <a:gd name="connsiteY9" fmla="*/ 1181555 h 2134062"/>
                <a:gd name="connsiteX10" fmla="*/ 202414 w 618742"/>
                <a:gd name="connsiteY10" fmla="*/ 1610183 h 2134062"/>
                <a:gd name="connsiteX11" fmla="*/ 273820 w 618742"/>
                <a:gd name="connsiteY11" fmla="*/ 1753059 h 2134062"/>
                <a:gd name="connsiteX12" fmla="*/ 546809 w 618742"/>
                <a:gd name="connsiteY12" fmla="*/ 1820265 h 2134062"/>
                <a:gd name="connsiteX13" fmla="*/ 568755 w 618742"/>
                <a:gd name="connsiteY13" fmla="*/ 2003145 h 2134062"/>
                <a:gd name="connsiteX14" fmla="*/ 416727 w 618742"/>
                <a:gd name="connsiteY14" fmla="*/ 2110249 h 2134062"/>
                <a:gd name="connsiteX0" fmla="*/ 416727 w 618742"/>
                <a:gd name="connsiteY0" fmla="*/ 2110249 h 2134062"/>
                <a:gd name="connsiteX1" fmla="*/ 59537 w 618742"/>
                <a:gd name="connsiteY1" fmla="*/ 2038811 h 2134062"/>
                <a:gd name="connsiteX2" fmla="*/ 59506 w 618742"/>
                <a:gd name="connsiteY2" fmla="*/ 1538745 h 2134062"/>
                <a:gd name="connsiteX3" fmla="*/ 82460 w 618742"/>
                <a:gd name="connsiteY3" fmla="*/ 525475 h 2134062"/>
                <a:gd name="connsiteX4" fmla="*/ 166419 w 618742"/>
                <a:gd name="connsiteY4" fmla="*/ 79248 h 2134062"/>
                <a:gd name="connsiteX5" fmla="*/ 502918 w 618742"/>
                <a:gd name="connsiteY5" fmla="*/ 49987 h 2134062"/>
                <a:gd name="connsiteX6" fmla="*/ 598016 w 618742"/>
                <a:gd name="connsiteY6" fmla="*/ 232867 h 2134062"/>
                <a:gd name="connsiteX7" fmla="*/ 378560 w 618742"/>
                <a:gd name="connsiteY7" fmla="*/ 306019 h 2134062"/>
                <a:gd name="connsiteX8" fmla="*/ 209180 w 618742"/>
                <a:gd name="connsiteY8" fmla="*/ 437693 h 2134062"/>
                <a:gd name="connsiteX9" fmla="*/ 202414 w 618742"/>
                <a:gd name="connsiteY9" fmla="*/ 1181555 h 2134062"/>
                <a:gd name="connsiteX10" fmla="*/ 202414 w 618742"/>
                <a:gd name="connsiteY10" fmla="*/ 1610183 h 2134062"/>
                <a:gd name="connsiteX11" fmla="*/ 273820 w 618742"/>
                <a:gd name="connsiteY11" fmla="*/ 1753059 h 2134062"/>
                <a:gd name="connsiteX12" fmla="*/ 546809 w 618742"/>
                <a:gd name="connsiteY12" fmla="*/ 1820265 h 2134062"/>
                <a:gd name="connsiteX13" fmla="*/ 568755 w 618742"/>
                <a:gd name="connsiteY13" fmla="*/ 2003145 h 2134062"/>
                <a:gd name="connsiteX14" fmla="*/ 416727 w 618742"/>
                <a:gd name="connsiteY14" fmla="*/ 2110249 h 2134062"/>
                <a:gd name="connsiteX0" fmla="*/ 410148 w 612163"/>
                <a:gd name="connsiteY0" fmla="*/ 2110249 h 2143929"/>
                <a:gd name="connsiteX1" fmla="*/ 52958 w 612163"/>
                <a:gd name="connsiteY1" fmla="*/ 2038811 h 2143929"/>
                <a:gd name="connsiteX2" fmla="*/ 92398 w 612163"/>
                <a:gd name="connsiteY2" fmla="*/ 1479540 h 2143929"/>
                <a:gd name="connsiteX3" fmla="*/ 75881 w 612163"/>
                <a:gd name="connsiteY3" fmla="*/ 525475 h 2143929"/>
                <a:gd name="connsiteX4" fmla="*/ 159840 w 612163"/>
                <a:gd name="connsiteY4" fmla="*/ 79248 h 2143929"/>
                <a:gd name="connsiteX5" fmla="*/ 496339 w 612163"/>
                <a:gd name="connsiteY5" fmla="*/ 49987 h 2143929"/>
                <a:gd name="connsiteX6" fmla="*/ 591437 w 612163"/>
                <a:gd name="connsiteY6" fmla="*/ 232867 h 2143929"/>
                <a:gd name="connsiteX7" fmla="*/ 371981 w 612163"/>
                <a:gd name="connsiteY7" fmla="*/ 306019 h 2143929"/>
                <a:gd name="connsiteX8" fmla="*/ 202601 w 612163"/>
                <a:gd name="connsiteY8" fmla="*/ 437693 h 2143929"/>
                <a:gd name="connsiteX9" fmla="*/ 195835 w 612163"/>
                <a:gd name="connsiteY9" fmla="*/ 1181555 h 2143929"/>
                <a:gd name="connsiteX10" fmla="*/ 195835 w 612163"/>
                <a:gd name="connsiteY10" fmla="*/ 1610183 h 2143929"/>
                <a:gd name="connsiteX11" fmla="*/ 267241 w 612163"/>
                <a:gd name="connsiteY11" fmla="*/ 1753059 h 2143929"/>
                <a:gd name="connsiteX12" fmla="*/ 540230 w 612163"/>
                <a:gd name="connsiteY12" fmla="*/ 1820265 h 2143929"/>
                <a:gd name="connsiteX13" fmla="*/ 562176 w 612163"/>
                <a:gd name="connsiteY13" fmla="*/ 2003145 h 2143929"/>
                <a:gd name="connsiteX14" fmla="*/ 410148 w 612163"/>
                <a:gd name="connsiteY14" fmla="*/ 2110249 h 2143929"/>
                <a:gd name="connsiteX0" fmla="*/ 416727 w 618742"/>
                <a:gd name="connsiteY0" fmla="*/ 2110249 h 2143929"/>
                <a:gd name="connsiteX1" fmla="*/ 59537 w 618742"/>
                <a:gd name="connsiteY1" fmla="*/ 2038811 h 2143929"/>
                <a:gd name="connsiteX2" fmla="*/ 59506 w 618742"/>
                <a:gd name="connsiteY2" fmla="*/ 1479540 h 2143929"/>
                <a:gd name="connsiteX3" fmla="*/ 82460 w 618742"/>
                <a:gd name="connsiteY3" fmla="*/ 525475 h 2143929"/>
                <a:gd name="connsiteX4" fmla="*/ 166419 w 618742"/>
                <a:gd name="connsiteY4" fmla="*/ 79248 h 2143929"/>
                <a:gd name="connsiteX5" fmla="*/ 502918 w 618742"/>
                <a:gd name="connsiteY5" fmla="*/ 49987 h 2143929"/>
                <a:gd name="connsiteX6" fmla="*/ 598016 w 618742"/>
                <a:gd name="connsiteY6" fmla="*/ 232867 h 2143929"/>
                <a:gd name="connsiteX7" fmla="*/ 378560 w 618742"/>
                <a:gd name="connsiteY7" fmla="*/ 306019 h 2143929"/>
                <a:gd name="connsiteX8" fmla="*/ 209180 w 618742"/>
                <a:gd name="connsiteY8" fmla="*/ 437693 h 2143929"/>
                <a:gd name="connsiteX9" fmla="*/ 202414 w 618742"/>
                <a:gd name="connsiteY9" fmla="*/ 1181555 h 2143929"/>
                <a:gd name="connsiteX10" fmla="*/ 202414 w 618742"/>
                <a:gd name="connsiteY10" fmla="*/ 1610183 h 2143929"/>
                <a:gd name="connsiteX11" fmla="*/ 273820 w 618742"/>
                <a:gd name="connsiteY11" fmla="*/ 1753059 h 2143929"/>
                <a:gd name="connsiteX12" fmla="*/ 546809 w 618742"/>
                <a:gd name="connsiteY12" fmla="*/ 1820265 h 2143929"/>
                <a:gd name="connsiteX13" fmla="*/ 568755 w 618742"/>
                <a:gd name="connsiteY13" fmla="*/ 2003145 h 2143929"/>
                <a:gd name="connsiteX14" fmla="*/ 416727 w 618742"/>
                <a:gd name="connsiteY14" fmla="*/ 2110249 h 2143929"/>
                <a:gd name="connsiteX0" fmla="*/ 412341 w 614356"/>
                <a:gd name="connsiteY0" fmla="*/ 2110249 h 2145025"/>
                <a:gd name="connsiteX1" fmla="*/ 55151 w 614356"/>
                <a:gd name="connsiteY1" fmla="*/ 2038811 h 2145025"/>
                <a:gd name="connsiteX2" fmla="*/ 81434 w 614356"/>
                <a:gd name="connsiteY2" fmla="*/ 1472962 h 2145025"/>
                <a:gd name="connsiteX3" fmla="*/ 78074 w 614356"/>
                <a:gd name="connsiteY3" fmla="*/ 525475 h 2145025"/>
                <a:gd name="connsiteX4" fmla="*/ 162033 w 614356"/>
                <a:gd name="connsiteY4" fmla="*/ 79248 h 2145025"/>
                <a:gd name="connsiteX5" fmla="*/ 498532 w 614356"/>
                <a:gd name="connsiteY5" fmla="*/ 49987 h 2145025"/>
                <a:gd name="connsiteX6" fmla="*/ 593630 w 614356"/>
                <a:gd name="connsiteY6" fmla="*/ 232867 h 2145025"/>
                <a:gd name="connsiteX7" fmla="*/ 374174 w 614356"/>
                <a:gd name="connsiteY7" fmla="*/ 306019 h 2145025"/>
                <a:gd name="connsiteX8" fmla="*/ 204794 w 614356"/>
                <a:gd name="connsiteY8" fmla="*/ 437693 h 2145025"/>
                <a:gd name="connsiteX9" fmla="*/ 198028 w 614356"/>
                <a:gd name="connsiteY9" fmla="*/ 1181555 h 2145025"/>
                <a:gd name="connsiteX10" fmla="*/ 198028 w 614356"/>
                <a:gd name="connsiteY10" fmla="*/ 1610183 h 2145025"/>
                <a:gd name="connsiteX11" fmla="*/ 269434 w 614356"/>
                <a:gd name="connsiteY11" fmla="*/ 1753059 h 2145025"/>
                <a:gd name="connsiteX12" fmla="*/ 542423 w 614356"/>
                <a:gd name="connsiteY12" fmla="*/ 1820265 h 2145025"/>
                <a:gd name="connsiteX13" fmla="*/ 564369 w 614356"/>
                <a:gd name="connsiteY13" fmla="*/ 2003145 h 2145025"/>
                <a:gd name="connsiteX14" fmla="*/ 412341 w 614356"/>
                <a:gd name="connsiteY14" fmla="*/ 2110249 h 2145025"/>
                <a:gd name="connsiteX0" fmla="*/ 412341 w 614356"/>
                <a:gd name="connsiteY0" fmla="*/ 2110249 h 2145025"/>
                <a:gd name="connsiteX1" fmla="*/ 55151 w 614356"/>
                <a:gd name="connsiteY1" fmla="*/ 2038811 h 2145025"/>
                <a:gd name="connsiteX2" fmla="*/ 81434 w 614356"/>
                <a:gd name="connsiteY2" fmla="*/ 1472962 h 2145025"/>
                <a:gd name="connsiteX3" fmla="*/ 78074 w 614356"/>
                <a:gd name="connsiteY3" fmla="*/ 525475 h 2145025"/>
                <a:gd name="connsiteX4" fmla="*/ 162033 w 614356"/>
                <a:gd name="connsiteY4" fmla="*/ 79248 h 2145025"/>
                <a:gd name="connsiteX5" fmla="*/ 498532 w 614356"/>
                <a:gd name="connsiteY5" fmla="*/ 49987 h 2145025"/>
                <a:gd name="connsiteX6" fmla="*/ 593630 w 614356"/>
                <a:gd name="connsiteY6" fmla="*/ 232867 h 2145025"/>
                <a:gd name="connsiteX7" fmla="*/ 374174 w 614356"/>
                <a:gd name="connsiteY7" fmla="*/ 306019 h 2145025"/>
                <a:gd name="connsiteX8" fmla="*/ 204794 w 614356"/>
                <a:gd name="connsiteY8" fmla="*/ 437693 h 2145025"/>
                <a:gd name="connsiteX9" fmla="*/ 198028 w 614356"/>
                <a:gd name="connsiteY9" fmla="*/ 1181555 h 2145025"/>
                <a:gd name="connsiteX10" fmla="*/ 198028 w 614356"/>
                <a:gd name="connsiteY10" fmla="*/ 1610183 h 2145025"/>
                <a:gd name="connsiteX11" fmla="*/ 269434 w 614356"/>
                <a:gd name="connsiteY11" fmla="*/ 1753059 h 2145025"/>
                <a:gd name="connsiteX12" fmla="*/ 542423 w 614356"/>
                <a:gd name="connsiteY12" fmla="*/ 1820265 h 2145025"/>
                <a:gd name="connsiteX13" fmla="*/ 564369 w 614356"/>
                <a:gd name="connsiteY13" fmla="*/ 2003145 h 2145025"/>
                <a:gd name="connsiteX14" fmla="*/ 412341 w 614356"/>
                <a:gd name="connsiteY14" fmla="*/ 2110249 h 2145025"/>
                <a:gd name="connsiteX0" fmla="*/ 412341 w 614356"/>
                <a:gd name="connsiteY0" fmla="*/ 2110249 h 2145025"/>
                <a:gd name="connsiteX1" fmla="*/ 55151 w 614356"/>
                <a:gd name="connsiteY1" fmla="*/ 2038811 h 2145025"/>
                <a:gd name="connsiteX2" fmla="*/ 81434 w 614356"/>
                <a:gd name="connsiteY2" fmla="*/ 1472962 h 2145025"/>
                <a:gd name="connsiteX3" fmla="*/ 78074 w 614356"/>
                <a:gd name="connsiteY3" fmla="*/ 525475 h 2145025"/>
                <a:gd name="connsiteX4" fmla="*/ 162033 w 614356"/>
                <a:gd name="connsiteY4" fmla="*/ 79248 h 2145025"/>
                <a:gd name="connsiteX5" fmla="*/ 498532 w 614356"/>
                <a:gd name="connsiteY5" fmla="*/ 49987 h 2145025"/>
                <a:gd name="connsiteX6" fmla="*/ 593630 w 614356"/>
                <a:gd name="connsiteY6" fmla="*/ 232867 h 2145025"/>
                <a:gd name="connsiteX7" fmla="*/ 374174 w 614356"/>
                <a:gd name="connsiteY7" fmla="*/ 306019 h 2145025"/>
                <a:gd name="connsiteX8" fmla="*/ 204794 w 614356"/>
                <a:gd name="connsiteY8" fmla="*/ 437693 h 2145025"/>
                <a:gd name="connsiteX9" fmla="*/ 198028 w 614356"/>
                <a:gd name="connsiteY9" fmla="*/ 1181555 h 2145025"/>
                <a:gd name="connsiteX10" fmla="*/ 198028 w 614356"/>
                <a:gd name="connsiteY10" fmla="*/ 1610183 h 2145025"/>
                <a:gd name="connsiteX11" fmla="*/ 269434 w 614356"/>
                <a:gd name="connsiteY11" fmla="*/ 1753059 h 2145025"/>
                <a:gd name="connsiteX12" fmla="*/ 542423 w 614356"/>
                <a:gd name="connsiteY12" fmla="*/ 1820265 h 2145025"/>
                <a:gd name="connsiteX13" fmla="*/ 564369 w 614356"/>
                <a:gd name="connsiteY13" fmla="*/ 2003145 h 2145025"/>
                <a:gd name="connsiteX14" fmla="*/ 412341 w 614356"/>
                <a:gd name="connsiteY14" fmla="*/ 2110249 h 2145025"/>
                <a:gd name="connsiteX0" fmla="*/ 412341 w 614356"/>
                <a:gd name="connsiteY0" fmla="*/ 2110249 h 2145025"/>
                <a:gd name="connsiteX1" fmla="*/ 55151 w 614356"/>
                <a:gd name="connsiteY1" fmla="*/ 2038811 h 2145025"/>
                <a:gd name="connsiteX2" fmla="*/ 81434 w 614356"/>
                <a:gd name="connsiteY2" fmla="*/ 1472962 h 2145025"/>
                <a:gd name="connsiteX3" fmla="*/ 78074 w 614356"/>
                <a:gd name="connsiteY3" fmla="*/ 525475 h 2145025"/>
                <a:gd name="connsiteX4" fmla="*/ 162033 w 614356"/>
                <a:gd name="connsiteY4" fmla="*/ 79248 h 2145025"/>
                <a:gd name="connsiteX5" fmla="*/ 498532 w 614356"/>
                <a:gd name="connsiteY5" fmla="*/ 49987 h 2145025"/>
                <a:gd name="connsiteX6" fmla="*/ 593630 w 614356"/>
                <a:gd name="connsiteY6" fmla="*/ 232867 h 2145025"/>
                <a:gd name="connsiteX7" fmla="*/ 374174 w 614356"/>
                <a:gd name="connsiteY7" fmla="*/ 306019 h 2145025"/>
                <a:gd name="connsiteX8" fmla="*/ 204794 w 614356"/>
                <a:gd name="connsiteY8" fmla="*/ 437693 h 2145025"/>
                <a:gd name="connsiteX9" fmla="*/ 198028 w 614356"/>
                <a:gd name="connsiteY9" fmla="*/ 1181555 h 2145025"/>
                <a:gd name="connsiteX10" fmla="*/ 198028 w 614356"/>
                <a:gd name="connsiteY10" fmla="*/ 1610183 h 2145025"/>
                <a:gd name="connsiteX11" fmla="*/ 269434 w 614356"/>
                <a:gd name="connsiteY11" fmla="*/ 1753059 h 2145025"/>
                <a:gd name="connsiteX12" fmla="*/ 542423 w 614356"/>
                <a:gd name="connsiteY12" fmla="*/ 1820265 h 2145025"/>
                <a:gd name="connsiteX13" fmla="*/ 564369 w 614356"/>
                <a:gd name="connsiteY13" fmla="*/ 2003145 h 2145025"/>
                <a:gd name="connsiteX14" fmla="*/ 412341 w 614356"/>
                <a:gd name="connsiteY14" fmla="*/ 2110249 h 2145025"/>
                <a:gd name="connsiteX0" fmla="*/ 412341 w 614356"/>
                <a:gd name="connsiteY0" fmla="*/ 2110249 h 2145025"/>
                <a:gd name="connsiteX1" fmla="*/ 55151 w 614356"/>
                <a:gd name="connsiteY1" fmla="*/ 2038811 h 2145025"/>
                <a:gd name="connsiteX2" fmla="*/ 81434 w 614356"/>
                <a:gd name="connsiteY2" fmla="*/ 1472962 h 2145025"/>
                <a:gd name="connsiteX3" fmla="*/ 78074 w 614356"/>
                <a:gd name="connsiteY3" fmla="*/ 525475 h 2145025"/>
                <a:gd name="connsiteX4" fmla="*/ 162033 w 614356"/>
                <a:gd name="connsiteY4" fmla="*/ 79248 h 2145025"/>
                <a:gd name="connsiteX5" fmla="*/ 498532 w 614356"/>
                <a:gd name="connsiteY5" fmla="*/ 49987 h 2145025"/>
                <a:gd name="connsiteX6" fmla="*/ 593630 w 614356"/>
                <a:gd name="connsiteY6" fmla="*/ 232867 h 2145025"/>
                <a:gd name="connsiteX7" fmla="*/ 374174 w 614356"/>
                <a:gd name="connsiteY7" fmla="*/ 306019 h 2145025"/>
                <a:gd name="connsiteX8" fmla="*/ 204794 w 614356"/>
                <a:gd name="connsiteY8" fmla="*/ 437693 h 2145025"/>
                <a:gd name="connsiteX9" fmla="*/ 198028 w 614356"/>
                <a:gd name="connsiteY9" fmla="*/ 1181555 h 2145025"/>
                <a:gd name="connsiteX10" fmla="*/ 198028 w 614356"/>
                <a:gd name="connsiteY10" fmla="*/ 1610183 h 2145025"/>
                <a:gd name="connsiteX11" fmla="*/ 269434 w 614356"/>
                <a:gd name="connsiteY11" fmla="*/ 1753059 h 2145025"/>
                <a:gd name="connsiteX12" fmla="*/ 542423 w 614356"/>
                <a:gd name="connsiteY12" fmla="*/ 1820265 h 2145025"/>
                <a:gd name="connsiteX13" fmla="*/ 564369 w 614356"/>
                <a:gd name="connsiteY13" fmla="*/ 2003145 h 2145025"/>
                <a:gd name="connsiteX14" fmla="*/ 412341 w 614356"/>
                <a:gd name="connsiteY14" fmla="*/ 2110249 h 2145025"/>
                <a:gd name="connsiteX0" fmla="*/ 412341 w 591579"/>
                <a:gd name="connsiteY0" fmla="*/ 2110249 h 2145025"/>
                <a:gd name="connsiteX1" fmla="*/ 55151 w 591579"/>
                <a:gd name="connsiteY1" fmla="*/ 2038811 h 2145025"/>
                <a:gd name="connsiteX2" fmla="*/ 81434 w 591579"/>
                <a:gd name="connsiteY2" fmla="*/ 1472962 h 2145025"/>
                <a:gd name="connsiteX3" fmla="*/ 78074 w 591579"/>
                <a:gd name="connsiteY3" fmla="*/ 525475 h 2145025"/>
                <a:gd name="connsiteX4" fmla="*/ 162033 w 591579"/>
                <a:gd name="connsiteY4" fmla="*/ 79248 h 2145025"/>
                <a:gd name="connsiteX5" fmla="*/ 498532 w 591579"/>
                <a:gd name="connsiteY5" fmla="*/ 49987 h 2145025"/>
                <a:gd name="connsiteX6" fmla="*/ 522192 w 591579"/>
                <a:gd name="connsiteY6" fmla="*/ 232867 h 2145025"/>
                <a:gd name="connsiteX7" fmla="*/ 374174 w 591579"/>
                <a:gd name="connsiteY7" fmla="*/ 306019 h 2145025"/>
                <a:gd name="connsiteX8" fmla="*/ 204794 w 591579"/>
                <a:gd name="connsiteY8" fmla="*/ 437693 h 2145025"/>
                <a:gd name="connsiteX9" fmla="*/ 198028 w 591579"/>
                <a:gd name="connsiteY9" fmla="*/ 1181555 h 2145025"/>
                <a:gd name="connsiteX10" fmla="*/ 198028 w 591579"/>
                <a:gd name="connsiteY10" fmla="*/ 1610183 h 2145025"/>
                <a:gd name="connsiteX11" fmla="*/ 269434 w 591579"/>
                <a:gd name="connsiteY11" fmla="*/ 1753059 h 2145025"/>
                <a:gd name="connsiteX12" fmla="*/ 542423 w 591579"/>
                <a:gd name="connsiteY12" fmla="*/ 1820265 h 2145025"/>
                <a:gd name="connsiteX13" fmla="*/ 564369 w 591579"/>
                <a:gd name="connsiteY13" fmla="*/ 2003145 h 2145025"/>
                <a:gd name="connsiteX14" fmla="*/ 412341 w 591579"/>
                <a:gd name="connsiteY14" fmla="*/ 2110249 h 2145025"/>
                <a:gd name="connsiteX0" fmla="*/ 412341 w 604830"/>
                <a:gd name="connsiteY0" fmla="*/ 2110249 h 2145025"/>
                <a:gd name="connsiteX1" fmla="*/ 55151 w 604830"/>
                <a:gd name="connsiteY1" fmla="*/ 2038811 h 2145025"/>
                <a:gd name="connsiteX2" fmla="*/ 81434 w 604830"/>
                <a:gd name="connsiteY2" fmla="*/ 1472962 h 2145025"/>
                <a:gd name="connsiteX3" fmla="*/ 78074 w 604830"/>
                <a:gd name="connsiteY3" fmla="*/ 525475 h 2145025"/>
                <a:gd name="connsiteX4" fmla="*/ 162033 w 604830"/>
                <a:gd name="connsiteY4" fmla="*/ 79248 h 2145025"/>
                <a:gd name="connsiteX5" fmla="*/ 498532 w 604830"/>
                <a:gd name="connsiteY5" fmla="*/ 49987 h 2145025"/>
                <a:gd name="connsiteX6" fmla="*/ 584104 w 604830"/>
                <a:gd name="connsiteY6" fmla="*/ 232867 h 2145025"/>
                <a:gd name="connsiteX7" fmla="*/ 374174 w 604830"/>
                <a:gd name="connsiteY7" fmla="*/ 306019 h 2145025"/>
                <a:gd name="connsiteX8" fmla="*/ 204794 w 604830"/>
                <a:gd name="connsiteY8" fmla="*/ 437693 h 2145025"/>
                <a:gd name="connsiteX9" fmla="*/ 198028 w 604830"/>
                <a:gd name="connsiteY9" fmla="*/ 1181555 h 2145025"/>
                <a:gd name="connsiteX10" fmla="*/ 198028 w 604830"/>
                <a:gd name="connsiteY10" fmla="*/ 1610183 h 2145025"/>
                <a:gd name="connsiteX11" fmla="*/ 269434 w 604830"/>
                <a:gd name="connsiteY11" fmla="*/ 1753059 h 2145025"/>
                <a:gd name="connsiteX12" fmla="*/ 542423 w 604830"/>
                <a:gd name="connsiteY12" fmla="*/ 1820265 h 2145025"/>
                <a:gd name="connsiteX13" fmla="*/ 564369 w 604830"/>
                <a:gd name="connsiteY13" fmla="*/ 2003145 h 2145025"/>
                <a:gd name="connsiteX14" fmla="*/ 412341 w 604830"/>
                <a:gd name="connsiteY14" fmla="*/ 2110249 h 2145025"/>
                <a:gd name="connsiteX0" fmla="*/ 412341 w 604830"/>
                <a:gd name="connsiteY0" fmla="*/ 2110249 h 2145025"/>
                <a:gd name="connsiteX1" fmla="*/ 55151 w 604830"/>
                <a:gd name="connsiteY1" fmla="*/ 2038811 h 2145025"/>
                <a:gd name="connsiteX2" fmla="*/ 81434 w 604830"/>
                <a:gd name="connsiteY2" fmla="*/ 1472962 h 2145025"/>
                <a:gd name="connsiteX3" fmla="*/ 78074 w 604830"/>
                <a:gd name="connsiteY3" fmla="*/ 525475 h 2145025"/>
                <a:gd name="connsiteX4" fmla="*/ 162033 w 604830"/>
                <a:gd name="connsiteY4" fmla="*/ 79248 h 2145025"/>
                <a:gd name="connsiteX5" fmla="*/ 498532 w 604830"/>
                <a:gd name="connsiteY5" fmla="*/ 49987 h 2145025"/>
                <a:gd name="connsiteX6" fmla="*/ 584104 w 604830"/>
                <a:gd name="connsiteY6" fmla="*/ 232867 h 2145025"/>
                <a:gd name="connsiteX7" fmla="*/ 374174 w 604830"/>
                <a:gd name="connsiteY7" fmla="*/ 306019 h 2145025"/>
                <a:gd name="connsiteX8" fmla="*/ 204794 w 604830"/>
                <a:gd name="connsiteY8" fmla="*/ 437693 h 2145025"/>
                <a:gd name="connsiteX9" fmla="*/ 198028 w 604830"/>
                <a:gd name="connsiteY9" fmla="*/ 1181555 h 2145025"/>
                <a:gd name="connsiteX10" fmla="*/ 198028 w 604830"/>
                <a:gd name="connsiteY10" fmla="*/ 1610183 h 2145025"/>
                <a:gd name="connsiteX11" fmla="*/ 269434 w 604830"/>
                <a:gd name="connsiteY11" fmla="*/ 1753059 h 2145025"/>
                <a:gd name="connsiteX12" fmla="*/ 542423 w 604830"/>
                <a:gd name="connsiteY12" fmla="*/ 1820265 h 2145025"/>
                <a:gd name="connsiteX13" fmla="*/ 564369 w 604830"/>
                <a:gd name="connsiteY13" fmla="*/ 2003145 h 2145025"/>
                <a:gd name="connsiteX14" fmla="*/ 412341 w 604830"/>
                <a:gd name="connsiteY14" fmla="*/ 2110249 h 2145025"/>
                <a:gd name="connsiteX0" fmla="*/ 412341 w 604830"/>
                <a:gd name="connsiteY0" fmla="*/ 2110249 h 2145025"/>
                <a:gd name="connsiteX1" fmla="*/ 55151 w 604830"/>
                <a:gd name="connsiteY1" fmla="*/ 2038811 h 2145025"/>
                <a:gd name="connsiteX2" fmla="*/ 81434 w 604830"/>
                <a:gd name="connsiteY2" fmla="*/ 1472962 h 2145025"/>
                <a:gd name="connsiteX3" fmla="*/ 78074 w 604830"/>
                <a:gd name="connsiteY3" fmla="*/ 525475 h 2145025"/>
                <a:gd name="connsiteX4" fmla="*/ 162033 w 604830"/>
                <a:gd name="connsiteY4" fmla="*/ 79248 h 2145025"/>
                <a:gd name="connsiteX5" fmla="*/ 498532 w 604830"/>
                <a:gd name="connsiteY5" fmla="*/ 49987 h 2145025"/>
                <a:gd name="connsiteX6" fmla="*/ 584104 w 604830"/>
                <a:gd name="connsiteY6" fmla="*/ 232867 h 2145025"/>
                <a:gd name="connsiteX7" fmla="*/ 374174 w 604830"/>
                <a:gd name="connsiteY7" fmla="*/ 306019 h 2145025"/>
                <a:gd name="connsiteX8" fmla="*/ 204794 w 604830"/>
                <a:gd name="connsiteY8" fmla="*/ 437693 h 2145025"/>
                <a:gd name="connsiteX9" fmla="*/ 198028 w 604830"/>
                <a:gd name="connsiteY9" fmla="*/ 1181555 h 2145025"/>
                <a:gd name="connsiteX10" fmla="*/ 198028 w 604830"/>
                <a:gd name="connsiteY10" fmla="*/ 1610183 h 2145025"/>
                <a:gd name="connsiteX11" fmla="*/ 269434 w 604830"/>
                <a:gd name="connsiteY11" fmla="*/ 1753059 h 2145025"/>
                <a:gd name="connsiteX12" fmla="*/ 542423 w 604830"/>
                <a:gd name="connsiteY12" fmla="*/ 1820265 h 2145025"/>
                <a:gd name="connsiteX13" fmla="*/ 564369 w 604830"/>
                <a:gd name="connsiteY13" fmla="*/ 2003145 h 2145025"/>
                <a:gd name="connsiteX14" fmla="*/ 412341 w 604830"/>
                <a:gd name="connsiteY14" fmla="*/ 2110249 h 2145025"/>
                <a:gd name="connsiteX0" fmla="*/ 412341 w 604830"/>
                <a:gd name="connsiteY0" fmla="*/ 2110249 h 2145025"/>
                <a:gd name="connsiteX1" fmla="*/ 55151 w 604830"/>
                <a:gd name="connsiteY1" fmla="*/ 2038811 h 2145025"/>
                <a:gd name="connsiteX2" fmla="*/ 81434 w 604830"/>
                <a:gd name="connsiteY2" fmla="*/ 1472962 h 2145025"/>
                <a:gd name="connsiteX3" fmla="*/ 78074 w 604830"/>
                <a:gd name="connsiteY3" fmla="*/ 525475 h 2145025"/>
                <a:gd name="connsiteX4" fmla="*/ 162033 w 604830"/>
                <a:gd name="connsiteY4" fmla="*/ 79248 h 2145025"/>
                <a:gd name="connsiteX5" fmla="*/ 498532 w 604830"/>
                <a:gd name="connsiteY5" fmla="*/ 49987 h 2145025"/>
                <a:gd name="connsiteX6" fmla="*/ 584104 w 604830"/>
                <a:gd name="connsiteY6" fmla="*/ 232867 h 2145025"/>
                <a:gd name="connsiteX7" fmla="*/ 374174 w 604830"/>
                <a:gd name="connsiteY7" fmla="*/ 306019 h 2145025"/>
                <a:gd name="connsiteX8" fmla="*/ 204794 w 604830"/>
                <a:gd name="connsiteY8" fmla="*/ 437693 h 2145025"/>
                <a:gd name="connsiteX9" fmla="*/ 198028 w 604830"/>
                <a:gd name="connsiteY9" fmla="*/ 1181555 h 2145025"/>
                <a:gd name="connsiteX10" fmla="*/ 198028 w 604830"/>
                <a:gd name="connsiteY10" fmla="*/ 1610183 h 2145025"/>
                <a:gd name="connsiteX11" fmla="*/ 269434 w 604830"/>
                <a:gd name="connsiteY11" fmla="*/ 1753059 h 2145025"/>
                <a:gd name="connsiteX12" fmla="*/ 542423 w 604830"/>
                <a:gd name="connsiteY12" fmla="*/ 1820265 h 2145025"/>
                <a:gd name="connsiteX13" fmla="*/ 564369 w 604830"/>
                <a:gd name="connsiteY13" fmla="*/ 2003145 h 2145025"/>
                <a:gd name="connsiteX14" fmla="*/ 412341 w 604830"/>
                <a:gd name="connsiteY14" fmla="*/ 2110249 h 214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4830" h="2145025">
                  <a:moveTo>
                    <a:pt x="412341" y="2110249"/>
                  </a:moveTo>
                  <a:cubicBezTo>
                    <a:pt x="327471" y="2116193"/>
                    <a:pt x="110302" y="2145025"/>
                    <a:pt x="55151" y="2038811"/>
                  </a:cubicBezTo>
                  <a:cubicBezTo>
                    <a:pt x="0" y="1932597"/>
                    <a:pt x="77614" y="1725185"/>
                    <a:pt x="81434" y="1472962"/>
                  </a:cubicBezTo>
                  <a:cubicBezTo>
                    <a:pt x="85254" y="1220739"/>
                    <a:pt x="64641" y="757761"/>
                    <a:pt x="78074" y="525475"/>
                  </a:cubicBezTo>
                  <a:cubicBezTo>
                    <a:pt x="91507" y="293189"/>
                    <a:pt x="91957" y="158496"/>
                    <a:pt x="162033" y="79248"/>
                  </a:cubicBezTo>
                  <a:cubicBezTo>
                    <a:pt x="232109" y="0"/>
                    <a:pt x="428187" y="24384"/>
                    <a:pt x="498532" y="49987"/>
                  </a:cubicBezTo>
                  <a:cubicBezTo>
                    <a:pt x="568877" y="75590"/>
                    <a:pt x="604830" y="190195"/>
                    <a:pt x="584104" y="232867"/>
                  </a:cubicBezTo>
                  <a:cubicBezTo>
                    <a:pt x="563378" y="275539"/>
                    <a:pt x="437392" y="271881"/>
                    <a:pt x="374174" y="306019"/>
                  </a:cubicBezTo>
                  <a:cubicBezTo>
                    <a:pt x="310956" y="340157"/>
                    <a:pt x="234152" y="291770"/>
                    <a:pt x="204794" y="437693"/>
                  </a:cubicBezTo>
                  <a:cubicBezTo>
                    <a:pt x="175436" y="583616"/>
                    <a:pt x="198028" y="991054"/>
                    <a:pt x="198028" y="1181555"/>
                  </a:cubicBezTo>
                  <a:lnTo>
                    <a:pt x="198028" y="1610183"/>
                  </a:lnTo>
                  <a:cubicBezTo>
                    <a:pt x="198028" y="1705434"/>
                    <a:pt x="212035" y="1718045"/>
                    <a:pt x="269434" y="1753059"/>
                  </a:cubicBezTo>
                  <a:cubicBezTo>
                    <a:pt x="326833" y="1788073"/>
                    <a:pt x="493267" y="1778584"/>
                    <a:pt x="542423" y="1820265"/>
                  </a:cubicBezTo>
                  <a:cubicBezTo>
                    <a:pt x="591579" y="1861946"/>
                    <a:pt x="586049" y="1954814"/>
                    <a:pt x="564369" y="2003145"/>
                  </a:cubicBezTo>
                  <a:cubicBezTo>
                    <a:pt x="542689" y="2051476"/>
                    <a:pt x="497211" y="2104305"/>
                    <a:pt x="412341" y="211024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8" name="フリーフォーム 227"/>
            <p:cNvSpPr/>
            <p:nvPr/>
          </p:nvSpPr>
          <p:spPr>
            <a:xfrm>
              <a:off x="5699928" y="-2614665"/>
              <a:ext cx="741763" cy="342704"/>
            </a:xfrm>
            <a:custGeom>
              <a:avLst/>
              <a:gdLst>
                <a:gd name="connsiteX0" fmla="*/ 747712 w 1160462"/>
                <a:gd name="connsiteY0" fmla="*/ 350837 h 357187"/>
                <a:gd name="connsiteX1" fmla="*/ 223837 w 1160462"/>
                <a:gd name="connsiteY1" fmla="*/ 322262 h 357187"/>
                <a:gd name="connsiteX2" fmla="*/ 4762 w 1160462"/>
                <a:gd name="connsiteY2" fmla="*/ 141287 h 357187"/>
                <a:gd name="connsiteX3" fmla="*/ 195262 w 1160462"/>
                <a:gd name="connsiteY3" fmla="*/ 17462 h 357187"/>
                <a:gd name="connsiteX4" fmla="*/ 995362 w 1160462"/>
                <a:gd name="connsiteY4" fmla="*/ 36512 h 357187"/>
                <a:gd name="connsiteX5" fmla="*/ 1157287 w 1160462"/>
                <a:gd name="connsiteY5" fmla="*/ 179387 h 357187"/>
                <a:gd name="connsiteX6" fmla="*/ 976312 w 1160462"/>
                <a:gd name="connsiteY6" fmla="*/ 331787 h 357187"/>
                <a:gd name="connsiteX0" fmla="*/ 747712 w 1160462"/>
                <a:gd name="connsiteY0" fmla="*/ 350837 h 357187"/>
                <a:gd name="connsiteX1" fmla="*/ 223837 w 1160462"/>
                <a:gd name="connsiteY1" fmla="*/ 322262 h 357187"/>
                <a:gd name="connsiteX2" fmla="*/ 4762 w 1160462"/>
                <a:gd name="connsiteY2" fmla="*/ 141287 h 357187"/>
                <a:gd name="connsiteX3" fmla="*/ 195262 w 1160462"/>
                <a:gd name="connsiteY3" fmla="*/ 17462 h 357187"/>
                <a:gd name="connsiteX4" fmla="*/ 995362 w 1160462"/>
                <a:gd name="connsiteY4" fmla="*/ 36512 h 357187"/>
                <a:gd name="connsiteX5" fmla="*/ 1157287 w 1160462"/>
                <a:gd name="connsiteY5" fmla="*/ 179387 h 357187"/>
                <a:gd name="connsiteX6" fmla="*/ 976312 w 1160462"/>
                <a:gd name="connsiteY6" fmla="*/ 331787 h 357187"/>
                <a:gd name="connsiteX7" fmla="*/ 747712 w 1160462"/>
                <a:gd name="connsiteY7" fmla="*/ 350837 h 357187"/>
                <a:gd name="connsiteX0" fmla="*/ 747712 w 1160462"/>
                <a:gd name="connsiteY0" fmla="*/ 350837 h 383381"/>
                <a:gd name="connsiteX1" fmla="*/ 223837 w 1160462"/>
                <a:gd name="connsiteY1" fmla="*/ 322262 h 383381"/>
                <a:gd name="connsiteX2" fmla="*/ 4762 w 1160462"/>
                <a:gd name="connsiteY2" fmla="*/ 141287 h 383381"/>
                <a:gd name="connsiteX3" fmla="*/ 195262 w 1160462"/>
                <a:gd name="connsiteY3" fmla="*/ 17462 h 383381"/>
                <a:gd name="connsiteX4" fmla="*/ 995362 w 1160462"/>
                <a:gd name="connsiteY4" fmla="*/ 36512 h 383381"/>
                <a:gd name="connsiteX5" fmla="*/ 1157287 w 1160462"/>
                <a:gd name="connsiteY5" fmla="*/ 179387 h 383381"/>
                <a:gd name="connsiteX6" fmla="*/ 976312 w 1160462"/>
                <a:gd name="connsiteY6" fmla="*/ 331787 h 383381"/>
                <a:gd name="connsiteX7" fmla="*/ 747712 w 1160462"/>
                <a:gd name="connsiteY7" fmla="*/ 350837 h 383381"/>
                <a:gd name="connsiteX0" fmla="*/ 747712 w 1160462"/>
                <a:gd name="connsiteY0" fmla="*/ 350837 h 383381"/>
                <a:gd name="connsiteX1" fmla="*/ 223837 w 1160462"/>
                <a:gd name="connsiteY1" fmla="*/ 322262 h 383381"/>
                <a:gd name="connsiteX2" fmla="*/ 4762 w 1160462"/>
                <a:gd name="connsiteY2" fmla="*/ 141287 h 383381"/>
                <a:gd name="connsiteX3" fmla="*/ 195262 w 1160462"/>
                <a:gd name="connsiteY3" fmla="*/ 17462 h 383381"/>
                <a:gd name="connsiteX4" fmla="*/ 995362 w 1160462"/>
                <a:gd name="connsiteY4" fmla="*/ 36512 h 383381"/>
                <a:gd name="connsiteX5" fmla="*/ 1157287 w 1160462"/>
                <a:gd name="connsiteY5" fmla="*/ 179387 h 383381"/>
                <a:gd name="connsiteX6" fmla="*/ 976312 w 1160462"/>
                <a:gd name="connsiteY6" fmla="*/ 331787 h 383381"/>
                <a:gd name="connsiteX7" fmla="*/ 747712 w 1160462"/>
                <a:gd name="connsiteY7" fmla="*/ 350837 h 383381"/>
                <a:gd name="connsiteX0" fmla="*/ 747712 w 1198562"/>
                <a:gd name="connsiteY0" fmla="*/ 350837 h 374649"/>
                <a:gd name="connsiteX1" fmla="*/ 223837 w 1198562"/>
                <a:gd name="connsiteY1" fmla="*/ 322262 h 374649"/>
                <a:gd name="connsiteX2" fmla="*/ 4762 w 1198562"/>
                <a:gd name="connsiteY2" fmla="*/ 141287 h 374649"/>
                <a:gd name="connsiteX3" fmla="*/ 195262 w 1198562"/>
                <a:gd name="connsiteY3" fmla="*/ 17462 h 374649"/>
                <a:gd name="connsiteX4" fmla="*/ 995362 w 1198562"/>
                <a:gd name="connsiteY4" fmla="*/ 36512 h 374649"/>
                <a:gd name="connsiteX5" fmla="*/ 1157287 w 1198562"/>
                <a:gd name="connsiteY5" fmla="*/ 179387 h 374649"/>
                <a:gd name="connsiteX6" fmla="*/ 747712 w 1198562"/>
                <a:gd name="connsiteY6" fmla="*/ 350837 h 374649"/>
                <a:gd name="connsiteX0" fmla="*/ 904872 w 1172369"/>
                <a:gd name="connsiteY0" fmla="*/ 312727 h 350835"/>
                <a:gd name="connsiteX1" fmla="*/ 223837 w 1172369"/>
                <a:gd name="connsiteY1" fmla="*/ 322262 h 350835"/>
                <a:gd name="connsiteX2" fmla="*/ 4762 w 1172369"/>
                <a:gd name="connsiteY2" fmla="*/ 141287 h 350835"/>
                <a:gd name="connsiteX3" fmla="*/ 195262 w 1172369"/>
                <a:gd name="connsiteY3" fmla="*/ 17462 h 350835"/>
                <a:gd name="connsiteX4" fmla="*/ 995362 w 1172369"/>
                <a:gd name="connsiteY4" fmla="*/ 36512 h 350835"/>
                <a:gd name="connsiteX5" fmla="*/ 1157287 w 1172369"/>
                <a:gd name="connsiteY5" fmla="*/ 179387 h 350835"/>
                <a:gd name="connsiteX6" fmla="*/ 904872 w 1172369"/>
                <a:gd name="connsiteY6" fmla="*/ 312727 h 350835"/>
                <a:gd name="connsiteX0" fmla="*/ 904872 w 1216819"/>
                <a:gd name="connsiteY0" fmla="*/ 314317 h 352425"/>
                <a:gd name="connsiteX1" fmla="*/ 223837 w 1216819"/>
                <a:gd name="connsiteY1" fmla="*/ 323852 h 352425"/>
                <a:gd name="connsiteX2" fmla="*/ 4762 w 1216819"/>
                <a:gd name="connsiteY2" fmla="*/ 142877 h 352425"/>
                <a:gd name="connsiteX3" fmla="*/ 195262 w 1216819"/>
                <a:gd name="connsiteY3" fmla="*/ 19052 h 352425"/>
                <a:gd name="connsiteX4" fmla="*/ 547683 w 1216819"/>
                <a:gd name="connsiteY4" fmla="*/ 28565 h 352425"/>
                <a:gd name="connsiteX5" fmla="*/ 1157287 w 1216819"/>
                <a:gd name="connsiteY5" fmla="*/ 180977 h 352425"/>
                <a:gd name="connsiteX6" fmla="*/ 904872 w 1216819"/>
                <a:gd name="connsiteY6" fmla="*/ 314317 h 352425"/>
                <a:gd name="connsiteX0" fmla="*/ 904872 w 982659"/>
                <a:gd name="connsiteY0" fmla="*/ 314317 h 352425"/>
                <a:gd name="connsiteX1" fmla="*/ 223837 w 982659"/>
                <a:gd name="connsiteY1" fmla="*/ 323852 h 352425"/>
                <a:gd name="connsiteX2" fmla="*/ 4762 w 982659"/>
                <a:gd name="connsiteY2" fmla="*/ 142877 h 352425"/>
                <a:gd name="connsiteX3" fmla="*/ 195262 w 982659"/>
                <a:gd name="connsiteY3" fmla="*/ 19052 h 352425"/>
                <a:gd name="connsiteX4" fmla="*/ 547683 w 982659"/>
                <a:gd name="connsiteY4" fmla="*/ 28565 h 352425"/>
                <a:gd name="connsiteX5" fmla="*/ 690559 w 982659"/>
                <a:gd name="connsiteY5" fmla="*/ 171441 h 352425"/>
                <a:gd name="connsiteX6" fmla="*/ 904872 w 982659"/>
                <a:gd name="connsiteY6" fmla="*/ 314317 h 352425"/>
                <a:gd name="connsiteX0" fmla="*/ 547683 w 690559"/>
                <a:gd name="connsiteY0" fmla="*/ 314317 h 352425"/>
                <a:gd name="connsiteX1" fmla="*/ 223837 w 690559"/>
                <a:gd name="connsiteY1" fmla="*/ 323852 h 352425"/>
                <a:gd name="connsiteX2" fmla="*/ 4762 w 690559"/>
                <a:gd name="connsiteY2" fmla="*/ 142877 h 352425"/>
                <a:gd name="connsiteX3" fmla="*/ 195262 w 690559"/>
                <a:gd name="connsiteY3" fmla="*/ 19052 h 352425"/>
                <a:gd name="connsiteX4" fmla="*/ 547683 w 690559"/>
                <a:gd name="connsiteY4" fmla="*/ 28565 h 352425"/>
                <a:gd name="connsiteX5" fmla="*/ 690559 w 690559"/>
                <a:gd name="connsiteY5" fmla="*/ 171441 h 352425"/>
                <a:gd name="connsiteX6" fmla="*/ 547683 w 690559"/>
                <a:gd name="connsiteY6" fmla="*/ 314317 h 352425"/>
                <a:gd name="connsiteX0" fmla="*/ 547683 w 987422"/>
                <a:gd name="connsiteY0" fmla="*/ 307171 h 345279"/>
                <a:gd name="connsiteX1" fmla="*/ 223837 w 987422"/>
                <a:gd name="connsiteY1" fmla="*/ 316706 h 345279"/>
                <a:gd name="connsiteX2" fmla="*/ 4762 w 987422"/>
                <a:gd name="connsiteY2" fmla="*/ 135731 h 345279"/>
                <a:gd name="connsiteX3" fmla="*/ 195262 w 987422"/>
                <a:gd name="connsiteY3" fmla="*/ 11906 h 345279"/>
                <a:gd name="connsiteX4" fmla="*/ 904873 w 987422"/>
                <a:gd name="connsiteY4" fmla="*/ 64292 h 345279"/>
                <a:gd name="connsiteX5" fmla="*/ 690559 w 987422"/>
                <a:gd name="connsiteY5" fmla="*/ 164295 h 345279"/>
                <a:gd name="connsiteX6" fmla="*/ 547683 w 987422"/>
                <a:gd name="connsiteY6" fmla="*/ 307171 h 345279"/>
                <a:gd name="connsiteX0" fmla="*/ 547683 w 1035842"/>
                <a:gd name="connsiteY0" fmla="*/ 307171 h 345279"/>
                <a:gd name="connsiteX1" fmla="*/ 223837 w 1035842"/>
                <a:gd name="connsiteY1" fmla="*/ 316706 h 345279"/>
                <a:gd name="connsiteX2" fmla="*/ 4762 w 1035842"/>
                <a:gd name="connsiteY2" fmla="*/ 135731 h 345279"/>
                <a:gd name="connsiteX3" fmla="*/ 195262 w 1035842"/>
                <a:gd name="connsiteY3" fmla="*/ 11906 h 345279"/>
                <a:gd name="connsiteX4" fmla="*/ 904873 w 1035842"/>
                <a:gd name="connsiteY4" fmla="*/ 64292 h 345279"/>
                <a:gd name="connsiteX5" fmla="*/ 976310 w 1035842"/>
                <a:gd name="connsiteY5" fmla="*/ 207168 h 345279"/>
                <a:gd name="connsiteX6" fmla="*/ 547683 w 1035842"/>
                <a:gd name="connsiteY6" fmla="*/ 307171 h 345279"/>
                <a:gd name="connsiteX0" fmla="*/ 833434 w 1035048"/>
                <a:gd name="connsiteY0" fmla="*/ 278606 h 340518"/>
                <a:gd name="connsiteX1" fmla="*/ 223837 w 1035048"/>
                <a:gd name="connsiteY1" fmla="*/ 316706 h 340518"/>
                <a:gd name="connsiteX2" fmla="*/ 4762 w 1035048"/>
                <a:gd name="connsiteY2" fmla="*/ 135731 h 340518"/>
                <a:gd name="connsiteX3" fmla="*/ 195262 w 1035048"/>
                <a:gd name="connsiteY3" fmla="*/ 11906 h 340518"/>
                <a:gd name="connsiteX4" fmla="*/ 904873 w 1035048"/>
                <a:gd name="connsiteY4" fmla="*/ 64292 h 340518"/>
                <a:gd name="connsiteX5" fmla="*/ 976310 w 1035048"/>
                <a:gd name="connsiteY5" fmla="*/ 207168 h 340518"/>
                <a:gd name="connsiteX6" fmla="*/ 833434 w 1035048"/>
                <a:gd name="connsiteY6" fmla="*/ 278606 h 340518"/>
                <a:gd name="connsiteX0" fmla="*/ 833434 w 1011235"/>
                <a:gd name="connsiteY0" fmla="*/ 278606 h 340518"/>
                <a:gd name="connsiteX1" fmla="*/ 223837 w 1011235"/>
                <a:gd name="connsiteY1" fmla="*/ 316706 h 340518"/>
                <a:gd name="connsiteX2" fmla="*/ 4762 w 1011235"/>
                <a:gd name="connsiteY2" fmla="*/ 135731 h 340518"/>
                <a:gd name="connsiteX3" fmla="*/ 195262 w 1011235"/>
                <a:gd name="connsiteY3" fmla="*/ 11906 h 340518"/>
                <a:gd name="connsiteX4" fmla="*/ 904873 w 1011235"/>
                <a:gd name="connsiteY4" fmla="*/ 64292 h 340518"/>
                <a:gd name="connsiteX5" fmla="*/ 833434 w 1011235"/>
                <a:gd name="connsiteY5" fmla="*/ 278606 h 340518"/>
                <a:gd name="connsiteX0" fmla="*/ 833434 w 879472"/>
                <a:gd name="connsiteY0" fmla="*/ 323056 h 384968"/>
                <a:gd name="connsiteX1" fmla="*/ 223837 w 879472"/>
                <a:gd name="connsiteY1" fmla="*/ 361156 h 384968"/>
                <a:gd name="connsiteX2" fmla="*/ 4762 w 879472"/>
                <a:gd name="connsiteY2" fmla="*/ 180181 h 384968"/>
                <a:gd name="connsiteX3" fmla="*/ 195262 w 879472"/>
                <a:gd name="connsiteY3" fmla="*/ 56356 h 384968"/>
                <a:gd name="connsiteX4" fmla="*/ 500067 w 879472"/>
                <a:gd name="connsiteY4" fmla="*/ 44450 h 384968"/>
                <a:gd name="connsiteX5" fmla="*/ 833434 w 879472"/>
                <a:gd name="connsiteY5" fmla="*/ 323056 h 384968"/>
                <a:gd name="connsiteX0" fmla="*/ 842165 w 888203"/>
                <a:gd name="connsiteY0" fmla="*/ 372666 h 434578"/>
                <a:gd name="connsiteX1" fmla="*/ 232568 w 888203"/>
                <a:gd name="connsiteY1" fmla="*/ 410766 h 434578"/>
                <a:gd name="connsiteX2" fmla="*/ 13493 w 888203"/>
                <a:gd name="connsiteY2" fmla="*/ 229791 h 434578"/>
                <a:gd name="connsiteX3" fmla="*/ 151608 w 888203"/>
                <a:gd name="connsiteY3" fmla="*/ 22622 h 434578"/>
                <a:gd name="connsiteX4" fmla="*/ 508798 w 888203"/>
                <a:gd name="connsiteY4" fmla="*/ 94060 h 434578"/>
                <a:gd name="connsiteX5" fmla="*/ 842165 w 888203"/>
                <a:gd name="connsiteY5" fmla="*/ 372666 h 434578"/>
                <a:gd name="connsiteX0" fmla="*/ 842165 w 864391"/>
                <a:gd name="connsiteY0" fmla="*/ 372666 h 434578"/>
                <a:gd name="connsiteX1" fmla="*/ 232568 w 864391"/>
                <a:gd name="connsiteY1" fmla="*/ 410766 h 434578"/>
                <a:gd name="connsiteX2" fmla="*/ 13493 w 864391"/>
                <a:gd name="connsiteY2" fmla="*/ 229791 h 434578"/>
                <a:gd name="connsiteX3" fmla="*/ 151608 w 864391"/>
                <a:gd name="connsiteY3" fmla="*/ 22622 h 434578"/>
                <a:gd name="connsiteX4" fmla="*/ 365923 w 864391"/>
                <a:gd name="connsiteY4" fmla="*/ 94060 h 434578"/>
                <a:gd name="connsiteX5" fmla="*/ 842165 w 864391"/>
                <a:gd name="connsiteY5" fmla="*/ 372666 h 434578"/>
                <a:gd name="connsiteX0" fmla="*/ 840578 w 864391"/>
                <a:gd name="connsiteY0" fmla="*/ 372666 h 408385"/>
                <a:gd name="connsiteX1" fmla="*/ 221460 w 864391"/>
                <a:gd name="connsiteY1" fmla="*/ 308374 h 408385"/>
                <a:gd name="connsiteX2" fmla="*/ 11906 w 864391"/>
                <a:gd name="connsiteY2" fmla="*/ 229791 h 408385"/>
                <a:gd name="connsiteX3" fmla="*/ 150021 w 864391"/>
                <a:gd name="connsiteY3" fmla="*/ 22622 h 408385"/>
                <a:gd name="connsiteX4" fmla="*/ 364336 w 864391"/>
                <a:gd name="connsiteY4" fmla="*/ 94060 h 408385"/>
                <a:gd name="connsiteX5" fmla="*/ 840578 w 864391"/>
                <a:gd name="connsiteY5" fmla="*/ 372666 h 408385"/>
                <a:gd name="connsiteX0" fmla="*/ 364336 w 376242"/>
                <a:gd name="connsiteY0" fmla="*/ 94060 h 330996"/>
                <a:gd name="connsiteX1" fmla="*/ 221460 w 376242"/>
                <a:gd name="connsiteY1" fmla="*/ 308374 h 330996"/>
                <a:gd name="connsiteX2" fmla="*/ 11906 w 376242"/>
                <a:gd name="connsiteY2" fmla="*/ 229791 h 330996"/>
                <a:gd name="connsiteX3" fmla="*/ 150021 w 376242"/>
                <a:gd name="connsiteY3" fmla="*/ 22622 h 330996"/>
                <a:gd name="connsiteX4" fmla="*/ 364336 w 376242"/>
                <a:gd name="connsiteY4" fmla="*/ 94060 h 330996"/>
                <a:gd name="connsiteX0" fmla="*/ 714380 w 726286"/>
                <a:gd name="connsiteY0" fmla="*/ 75208 h 338536"/>
                <a:gd name="connsiteX1" fmla="*/ 221460 w 726286"/>
                <a:gd name="connsiteY1" fmla="*/ 312144 h 338536"/>
                <a:gd name="connsiteX2" fmla="*/ 11906 w 726286"/>
                <a:gd name="connsiteY2" fmla="*/ 233561 h 338536"/>
                <a:gd name="connsiteX3" fmla="*/ 150021 w 726286"/>
                <a:gd name="connsiteY3" fmla="*/ 26392 h 338536"/>
                <a:gd name="connsiteX4" fmla="*/ 714380 w 726286"/>
                <a:gd name="connsiteY4" fmla="*/ 75208 h 338536"/>
                <a:gd name="connsiteX0" fmla="*/ 784627 w 866780"/>
                <a:gd name="connsiteY0" fmla="*/ 75208 h 315914"/>
                <a:gd name="connsiteX1" fmla="*/ 713189 w 866780"/>
                <a:gd name="connsiteY1" fmla="*/ 289522 h 315914"/>
                <a:gd name="connsiteX2" fmla="*/ 82153 w 866780"/>
                <a:gd name="connsiteY2" fmla="*/ 233561 h 315914"/>
                <a:gd name="connsiteX3" fmla="*/ 220268 w 866780"/>
                <a:gd name="connsiteY3" fmla="*/ 26392 h 315914"/>
                <a:gd name="connsiteX4" fmla="*/ 784627 w 866780"/>
                <a:gd name="connsiteY4" fmla="*/ 75208 h 315914"/>
                <a:gd name="connsiteX0" fmla="*/ 659610 w 741763"/>
                <a:gd name="connsiteY0" fmla="*/ 84535 h 342704"/>
                <a:gd name="connsiteX1" fmla="*/ 588172 w 741763"/>
                <a:gd name="connsiteY1" fmla="*/ 298849 h 342704"/>
                <a:gd name="connsiteX2" fmla="*/ 88106 w 741763"/>
                <a:gd name="connsiteY2" fmla="*/ 298849 h 342704"/>
                <a:gd name="connsiteX3" fmla="*/ 95251 w 741763"/>
                <a:gd name="connsiteY3" fmla="*/ 35719 h 342704"/>
                <a:gd name="connsiteX4" fmla="*/ 659610 w 741763"/>
                <a:gd name="connsiteY4" fmla="*/ 84535 h 342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763" h="342704">
                  <a:moveTo>
                    <a:pt x="659610" y="84535"/>
                  </a:moveTo>
                  <a:cubicBezTo>
                    <a:pt x="741763" y="128390"/>
                    <a:pt x="683423" y="263130"/>
                    <a:pt x="588172" y="298849"/>
                  </a:cubicBezTo>
                  <a:cubicBezTo>
                    <a:pt x="492921" y="334568"/>
                    <a:pt x="170259" y="342704"/>
                    <a:pt x="88106" y="298849"/>
                  </a:cubicBezTo>
                  <a:cubicBezTo>
                    <a:pt x="5953" y="254994"/>
                    <a:pt x="0" y="71438"/>
                    <a:pt x="95251" y="35719"/>
                  </a:cubicBezTo>
                  <a:cubicBezTo>
                    <a:pt x="190502" y="0"/>
                    <a:pt x="577457" y="40680"/>
                    <a:pt x="659610" y="8453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4" name="フリーフォーム 213"/>
            <p:cNvSpPr/>
            <p:nvPr/>
          </p:nvSpPr>
          <p:spPr>
            <a:xfrm>
              <a:off x="2850084" y="-1893158"/>
              <a:ext cx="655116" cy="320314"/>
            </a:xfrm>
            <a:custGeom>
              <a:avLst/>
              <a:gdLst>
                <a:gd name="connsiteX0" fmla="*/ 747712 w 1160462"/>
                <a:gd name="connsiteY0" fmla="*/ 350837 h 357187"/>
                <a:gd name="connsiteX1" fmla="*/ 223837 w 1160462"/>
                <a:gd name="connsiteY1" fmla="*/ 322262 h 357187"/>
                <a:gd name="connsiteX2" fmla="*/ 4762 w 1160462"/>
                <a:gd name="connsiteY2" fmla="*/ 141287 h 357187"/>
                <a:gd name="connsiteX3" fmla="*/ 195262 w 1160462"/>
                <a:gd name="connsiteY3" fmla="*/ 17462 h 357187"/>
                <a:gd name="connsiteX4" fmla="*/ 995362 w 1160462"/>
                <a:gd name="connsiteY4" fmla="*/ 36512 h 357187"/>
                <a:gd name="connsiteX5" fmla="*/ 1157287 w 1160462"/>
                <a:gd name="connsiteY5" fmla="*/ 179387 h 357187"/>
                <a:gd name="connsiteX6" fmla="*/ 976312 w 1160462"/>
                <a:gd name="connsiteY6" fmla="*/ 331787 h 357187"/>
                <a:gd name="connsiteX0" fmla="*/ 747712 w 1160462"/>
                <a:gd name="connsiteY0" fmla="*/ 350837 h 357187"/>
                <a:gd name="connsiteX1" fmla="*/ 223837 w 1160462"/>
                <a:gd name="connsiteY1" fmla="*/ 322262 h 357187"/>
                <a:gd name="connsiteX2" fmla="*/ 4762 w 1160462"/>
                <a:gd name="connsiteY2" fmla="*/ 141287 h 357187"/>
                <a:gd name="connsiteX3" fmla="*/ 195262 w 1160462"/>
                <a:gd name="connsiteY3" fmla="*/ 17462 h 357187"/>
                <a:gd name="connsiteX4" fmla="*/ 995362 w 1160462"/>
                <a:gd name="connsiteY4" fmla="*/ 36512 h 357187"/>
                <a:gd name="connsiteX5" fmla="*/ 1157287 w 1160462"/>
                <a:gd name="connsiteY5" fmla="*/ 179387 h 357187"/>
                <a:gd name="connsiteX6" fmla="*/ 976312 w 1160462"/>
                <a:gd name="connsiteY6" fmla="*/ 331787 h 357187"/>
                <a:gd name="connsiteX7" fmla="*/ 747712 w 1160462"/>
                <a:gd name="connsiteY7" fmla="*/ 350837 h 357187"/>
                <a:gd name="connsiteX0" fmla="*/ 747712 w 1160462"/>
                <a:gd name="connsiteY0" fmla="*/ 350837 h 383381"/>
                <a:gd name="connsiteX1" fmla="*/ 223837 w 1160462"/>
                <a:gd name="connsiteY1" fmla="*/ 322262 h 383381"/>
                <a:gd name="connsiteX2" fmla="*/ 4762 w 1160462"/>
                <a:gd name="connsiteY2" fmla="*/ 141287 h 383381"/>
                <a:gd name="connsiteX3" fmla="*/ 195262 w 1160462"/>
                <a:gd name="connsiteY3" fmla="*/ 17462 h 383381"/>
                <a:gd name="connsiteX4" fmla="*/ 995362 w 1160462"/>
                <a:gd name="connsiteY4" fmla="*/ 36512 h 383381"/>
                <a:gd name="connsiteX5" fmla="*/ 1157287 w 1160462"/>
                <a:gd name="connsiteY5" fmla="*/ 179387 h 383381"/>
                <a:gd name="connsiteX6" fmla="*/ 976312 w 1160462"/>
                <a:gd name="connsiteY6" fmla="*/ 331787 h 383381"/>
                <a:gd name="connsiteX7" fmla="*/ 747712 w 1160462"/>
                <a:gd name="connsiteY7" fmla="*/ 350837 h 383381"/>
                <a:gd name="connsiteX0" fmla="*/ 747712 w 1160462"/>
                <a:gd name="connsiteY0" fmla="*/ 350837 h 383381"/>
                <a:gd name="connsiteX1" fmla="*/ 223837 w 1160462"/>
                <a:gd name="connsiteY1" fmla="*/ 322262 h 383381"/>
                <a:gd name="connsiteX2" fmla="*/ 4762 w 1160462"/>
                <a:gd name="connsiteY2" fmla="*/ 141287 h 383381"/>
                <a:gd name="connsiteX3" fmla="*/ 195262 w 1160462"/>
                <a:gd name="connsiteY3" fmla="*/ 17462 h 383381"/>
                <a:gd name="connsiteX4" fmla="*/ 995362 w 1160462"/>
                <a:gd name="connsiteY4" fmla="*/ 36512 h 383381"/>
                <a:gd name="connsiteX5" fmla="*/ 1157287 w 1160462"/>
                <a:gd name="connsiteY5" fmla="*/ 179387 h 383381"/>
                <a:gd name="connsiteX6" fmla="*/ 976312 w 1160462"/>
                <a:gd name="connsiteY6" fmla="*/ 331787 h 383381"/>
                <a:gd name="connsiteX7" fmla="*/ 747712 w 1160462"/>
                <a:gd name="connsiteY7" fmla="*/ 350837 h 383381"/>
                <a:gd name="connsiteX0" fmla="*/ 747712 w 1198562"/>
                <a:gd name="connsiteY0" fmla="*/ 350837 h 374649"/>
                <a:gd name="connsiteX1" fmla="*/ 223837 w 1198562"/>
                <a:gd name="connsiteY1" fmla="*/ 322262 h 374649"/>
                <a:gd name="connsiteX2" fmla="*/ 4762 w 1198562"/>
                <a:gd name="connsiteY2" fmla="*/ 141287 h 374649"/>
                <a:gd name="connsiteX3" fmla="*/ 195262 w 1198562"/>
                <a:gd name="connsiteY3" fmla="*/ 17462 h 374649"/>
                <a:gd name="connsiteX4" fmla="*/ 995362 w 1198562"/>
                <a:gd name="connsiteY4" fmla="*/ 36512 h 374649"/>
                <a:gd name="connsiteX5" fmla="*/ 1157287 w 1198562"/>
                <a:gd name="connsiteY5" fmla="*/ 179387 h 374649"/>
                <a:gd name="connsiteX6" fmla="*/ 747712 w 1198562"/>
                <a:gd name="connsiteY6" fmla="*/ 350837 h 374649"/>
                <a:gd name="connsiteX0" fmla="*/ 904872 w 1172369"/>
                <a:gd name="connsiteY0" fmla="*/ 312727 h 350835"/>
                <a:gd name="connsiteX1" fmla="*/ 223837 w 1172369"/>
                <a:gd name="connsiteY1" fmla="*/ 322262 h 350835"/>
                <a:gd name="connsiteX2" fmla="*/ 4762 w 1172369"/>
                <a:gd name="connsiteY2" fmla="*/ 141287 h 350835"/>
                <a:gd name="connsiteX3" fmla="*/ 195262 w 1172369"/>
                <a:gd name="connsiteY3" fmla="*/ 17462 h 350835"/>
                <a:gd name="connsiteX4" fmla="*/ 995362 w 1172369"/>
                <a:gd name="connsiteY4" fmla="*/ 36512 h 350835"/>
                <a:gd name="connsiteX5" fmla="*/ 1157287 w 1172369"/>
                <a:gd name="connsiteY5" fmla="*/ 179387 h 350835"/>
                <a:gd name="connsiteX6" fmla="*/ 904872 w 1172369"/>
                <a:gd name="connsiteY6" fmla="*/ 312727 h 350835"/>
                <a:gd name="connsiteX0" fmla="*/ 904872 w 1216819"/>
                <a:gd name="connsiteY0" fmla="*/ 314317 h 352425"/>
                <a:gd name="connsiteX1" fmla="*/ 223837 w 1216819"/>
                <a:gd name="connsiteY1" fmla="*/ 323852 h 352425"/>
                <a:gd name="connsiteX2" fmla="*/ 4762 w 1216819"/>
                <a:gd name="connsiteY2" fmla="*/ 142877 h 352425"/>
                <a:gd name="connsiteX3" fmla="*/ 195262 w 1216819"/>
                <a:gd name="connsiteY3" fmla="*/ 19052 h 352425"/>
                <a:gd name="connsiteX4" fmla="*/ 547683 w 1216819"/>
                <a:gd name="connsiteY4" fmla="*/ 28565 h 352425"/>
                <a:gd name="connsiteX5" fmla="*/ 1157287 w 1216819"/>
                <a:gd name="connsiteY5" fmla="*/ 180977 h 352425"/>
                <a:gd name="connsiteX6" fmla="*/ 904872 w 1216819"/>
                <a:gd name="connsiteY6" fmla="*/ 314317 h 352425"/>
                <a:gd name="connsiteX0" fmla="*/ 904872 w 982659"/>
                <a:gd name="connsiteY0" fmla="*/ 314317 h 352425"/>
                <a:gd name="connsiteX1" fmla="*/ 223837 w 982659"/>
                <a:gd name="connsiteY1" fmla="*/ 323852 h 352425"/>
                <a:gd name="connsiteX2" fmla="*/ 4762 w 982659"/>
                <a:gd name="connsiteY2" fmla="*/ 142877 h 352425"/>
                <a:gd name="connsiteX3" fmla="*/ 195262 w 982659"/>
                <a:gd name="connsiteY3" fmla="*/ 19052 h 352425"/>
                <a:gd name="connsiteX4" fmla="*/ 547683 w 982659"/>
                <a:gd name="connsiteY4" fmla="*/ 28565 h 352425"/>
                <a:gd name="connsiteX5" fmla="*/ 690559 w 982659"/>
                <a:gd name="connsiteY5" fmla="*/ 171441 h 352425"/>
                <a:gd name="connsiteX6" fmla="*/ 904872 w 982659"/>
                <a:gd name="connsiteY6" fmla="*/ 314317 h 352425"/>
                <a:gd name="connsiteX0" fmla="*/ 547683 w 690559"/>
                <a:gd name="connsiteY0" fmla="*/ 314317 h 352425"/>
                <a:gd name="connsiteX1" fmla="*/ 223837 w 690559"/>
                <a:gd name="connsiteY1" fmla="*/ 323852 h 352425"/>
                <a:gd name="connsiteX2" fmla="*/ 4762 w 690559"/>
                <a:gd name="connsiteY2" fmla="*/ 142877 h 352425"/>
                <a:gd name="connsiteX3" fmla="*/ 195262 w 690559"/>
                <a:gd name="connsiteY3" fmla="*/ 19052 h 352425"/>
                <a:gd name="connsiteX4" fmla="*/ 547683 w 690559"/>
                <a:gd name="connsiteY4" fmla="*/ 28565 h 352425"/>
                <a:gd name="connsiteX5" fmla="*/ 690559 w 690559"/>
                <a:gd name="connsiteY5" fmla="*/ 171441 h 352425"/>
                <a:gd name="connsiteX6" fmla="*/ 547683 w 690559"/>
                <a:gd name="connsiteY6" fmla="*/ 314317 h 352425"/>
                <a:gd name="connsiteX0" fmla="*/ 547683 w 987422"/>
                <a:gd name="connsiteY0" fmla="*/ 307171 h 345279"/>
                <a:gd name="connsiteX1" fmla="*/ 223837 w 987422"/>
                <a:gd name="connsiteY1" fmla="*/ 316706 h 345279"/>
                <a:gd name="connsiteX2" fmla="*/ 4762 w 987422"/>
                <a:gd name="connsiteY2" fmla="*/ 135731 h 345279"/>
                <a:gd name="connsiteX3" fmla="*/ 195262 w 987422"/>
                <a:gd name="connsiteY3" fmla="*/ 11906 h 345279"/>
                <a:gd name="connsiteX4" fmla="*/ 904873 w 987422"/>
                <a:gd name="connsiteY4" fmla="*/ 64292 h 345279"/>
                <a:gd name="connsiteX5" fmla="*/ 690559 w 987422"/>
                <a:gd name="connsiteY5" fmla="*/ 164295 h 345279"/>
                <a:gd name="connsiteX6" fmla="*/ 547683 w 987422"/>
                <a:gd name="connsiteY6" fmla="*/ 307171 h 345279"/>
                <a:gd name="connsiteX0" fmla="*/ 547683 w 1035842"/>
                <a:gd name="connsiteY0" fmla="*/ 307171 h 345279"/>
                <a:gd name="connsiteX1" fmla="*/ 223837 w 1035842"/>
                <a:gd name="connsiteY1" fmla="*/ 316706 h 345279"/>
                <a:gd name="connsiteX2" fmla="*/ 4762 w 1035842"/>
                <a:gd name="connsiteY2" fmla="*/ 135731 h 345279"/>
                <a:gd name="connsiteX3" fmla="*/ 195262 w 1035842"/>
                <a:gd name="connsiteY3" fmla="*/ 11906 h 345279"/>
                <a:gd name="connsiteX4" fmla="*/ 904873 w 1035842"/>
                <a:gd name="connsiteY4" fmla="*/ 64292 h 345279"/>
                <a:gd name="connsiteX5" fmla="*/ 976310 w 1035842"/>
                <a:gd name="connsiteY5" fmla="*/ 207168 h 345279"/>
                <a:gd name="connsiteX6" fmla="*/ 547683 w 1035842"/>
                <a:gd name="connsiteY6" fmla="*/ 307171 h 345279"/>
                <a:gd name="connsiteX0" fmla="*/ 833434 w 1035048"/>
                <a:gd name="connsiteY0" fmla="*/ 278606 h 340518"/>
                <a:gd name="connsiteX1" fmla="*/ 223837 w 1035048"/>
                <a:gd name="connsiteY1" fmla="*/ 316706 h 340518"/>
                <a:gd name="connsiteX2" fmla="*/ 4762 w 1035048"/>
                <a:gd name="connsiteY2" fmla="*/ 135731 h 340518"/>
                <a:gd name="connsiteX3" fmla="*/ 195262 w 1035048"/>
                <a:gd name="connsiteY3" fmla="*/ 11906 h 340518"/>
                <a:gd name="connsiteX4" fmla="*/ 904873 w 1035048"/>
                <a:gd name="connsiteY4" fmla="*/ 64292 h 340518"/>
                <a:gd name="connsiteX5" fmla="*/ 976310 w 1035048"/>
                <a:gd name="connsiteY5" fmla="*/ 207168 h 340518"/>
                <a:gd name="connsiteX6" fmla="*/ 833434 w 1035048"/>
                <a:gd name="connsiteY6" fmla="*/ 278606 h 340518"/>
                <a:gd name="connsiteX0" fmla="*/ 833434 w 1011235"/>
                <a:gd name="connsiteY0" fmla="*/ 278606 h 340518"/>
                <a:gd name="connsiteX1" fmla="*/ 223837 w 1011235"/>
                <a:gd name="connsiteY1" fmla="*/ 316706 h 340518"/>
                <a:gd name="connsiteX2" fmla="*/ 4762 w 1011235"/>
                <a:gd name="connsiteY2" fmla="*/ 135731 h 340518"/>
                <a:gd name="connsiteX3" fmla="*/ 195262 w 1011235"/>
                <a:gd name="connsiteY3" fmla="*/ 11906 h 340518"/>
                <a:gd name="connsiteX4" fmla="*/ 904873 w 1011235"/>
                <a:gd name="connsiteY4" fmla="*/ 64292 h 340518"/>
                <a:gd name="connsiteX5" fmla="*/ 833434 w 1011235"/>
                <a:gd name="connsiteY5" fmla="*/ 278606 h 340518"/>
                <a:gd name="connsiteX0" fmla="*/ 833434 w 879472"/>
                <a:gd name="connsiteY0" fmla="*/ 323056 h 384968"/>
                <a:gd name="connsiteX1" fmla="*/ 223837 w 879472"/>
                <a:gd name="connsiteY1" fmla="*/ 361156 h 384968"/>
                <a:gd name="connsiteX2" fmla="*/ 4762 w 879472"/>
                <a:gd name="connsiteY2" fmla="*/ 180181 h 384968"/>
                <a:gd name="connsiteX3" fmla="*/ 195262 w 879472"/>
                <a:gd name="connsiteY3" fmla="*/ 56356 h 384968"/>
                <a:gd name="connsiteX4" fmla="*/ 500067 w 879472"/>
                <a:gd name="connsiteY4" fmla="*/ 44450 h 384968"/>
                <a:gd name="connsiteX5" fmla="*/ 833434 w 879472"/>
                <a:gd name="connsiteY5" fmla="*/ 323056 h 384968"/>
                <a:gd name="connsiteX0" fmla="*/ 842165 w 888203"/>
                <a:gd name="connsiteY0" fmla="*/ 372666 h 434578"/>
                <a:gd name="connsiteX1" fmla="*/ 232568 w 888203"/>
                <a:gd name="connsiteY1" fmla="*/ 410766 h 434578"/>
                <a:gd name="connsiteX2" fmla="*/ 13493 w 888203"/>
                <a:gd name="connsiteY2" fmla="*/ 229791 h 434578"/>
                <a:gd name="connsiteX3" fmla="*/ 151608 w 888203"/>
                <a:gd name="connsiteY3" fmla="*/ 22622 h 434578"/>
                <a:gd name="connsiteX4" fmla="*/ 508798 w 888203"/>
                <a:gd name="connsiteY4" fmla="*/ 94060 h 434578"/>
                <a:gd name="connsiteX5" fmla="*/ 842165 w 888203"/>
                <a:gd name="connsiteY5" fmla="*/ 372666 h 434578"/>
                <a:gd name="connsiteX0" fmla="*/ 842165 w 864391"/>
                <a:gd name="connsiteY0" fmla="*/ 372666 h 434578"/>
                <a:gd name="connsiteX1" fmla="*/ 232568 w 864391"/>
                <a:gd name="connsiteY1" fmla="*/ 410766 h 434578"/>
                <a:gd name="connsiteX2" fmla="*/ 13493 w 864391"/>
                <a:gd name="connsiteY2" fmla="*/ 229791 h 434578"/>
                <a:gd name="connsiteX3" fmla="*/ 151608 w 864391"/>
                <a:gd name="connsiteY3" fmla="*/ 22622 h 434578"/>
                <a:gd name="connsiteX4" fmla="*/ 365923 w 864391"/>
                <a:gd name="connsiteY4" fmla="*/ 94060 h 434578"/>
                <a:gd name="connsiteX5" fmla="*/ 842165 w 864391"/>
                <a:gd name="connsiteY5" fmla="*/ 372666 h 434578"/>
                <a:gd name="connsiteX0" fmla="*/ 840578 w 864391"/>
                <a:gd name="connsiteY0" fmla="*/ 372666 h 408385"/>
                <a:gd name="connsiteX1" fmla="*/ 221460 w 864391"/>
                <a:gd name="connsiteY1" fmla="*/ 308374 h 408385"/>
                <a:gd name="connsiteX2" fmla="*/ 11906 w 864391"/>
                <a:gd name="connsiteY2" fmla="*/ 229791 h 408385"/>
                <a:gd name="connsiteX3" fmla="*/ 150021 w 864391"/>
                <a:gd name="connsiteY3" fmla="*/ 22622 h 408385"/>
                <a:gd name="connsiteX4" fmla="*/ 364336 w 864391"/>
                <a:gd name="connsiteY4" fmla="*/ 94060 h 408385"/>
                <a:gd name="connsiteX5" fmla="*/ 840578 w 864391"/>
                <a:gd name="connsiteY5" fmla="*/ 372666 h 408385"/>
                <a:gd name="connsiteX0" fmla="*/ 364336 w 376242"/>
                <a:gd name="connsiteY0" fmla="*/ 94060 h 330996"/>
                <a:gd name="connsiteX1" fmla="*/ 221460 w 376242"/>
                <a:gd name="connsiteY1" fmla="*/ 308374 h 330996"/>
                <a:gd name="connsiteX2" fmla="*/ 11906 w 376242"/>
                <a:gd name="connsiteY2" fmla="*/ 229791 h 330996"/>
                <a:gd name="connsiteX3" fmla="*/ 150021 w 376242"/>
                <a:gd name="connsiteY3" fmla="*/ 22622 h 330996"/>
                <a:gd name="connsiteX4" fmla="*/ 364336 w 376242"/>
                <a:gd name="connsiteY4" fmla="*/ 94060 h 330996"/>
                <a:gd name="connsiteX0" fmla="*/ 714380 w 726286"/>
                <a:gd name="connsiteY0" fmla="*/ 75208 h 338536"/>
                <a:gd name="connsiteX1" fmla="*/ 221460 w 726286"/>
                <a:gd name="connsiteY1" fmla="*/ 312144 h 338536"/>
                <a:gd name="connsiteX2" fmla="*/ 11906 w 726286"/>
                <a:gd name="connsiteY2" fmla="*/ 233561 h 338536"/>
                <a:gd name="connsiteX3" fmla="*/ 150021 w 726286"/>
                <a:gd name="connsiteY3" fmla="*/ 26392 h 338536"/>
                <a:gd name="connsiteX4" fmla="*/ 714380 w 726286"/>
                <a:gd name="connsiteY4" fmla="*/ 75208 h 338536"/>
                <a:gd name="connsiteX0" fmla="*/ 784627 w 866780"/>
                <a:gd name="connsiteY0" fmla="*/ 75208 h 315914"/>
                <a:gd name="connsiteX1" fmla="*/ 713189 w 866780"/>
                <a:gd name="connsiteY1" fmla="*/ 289522 h 315914"/>
                <a:gd name="connsiteX2" fmla="*/ 82153 w 866780"/>
                <a:gd name="connsiteY2" fmla="*/ 233561 h 315914"/>
                <a:gd name="connsiteX3" fmla="*/ 220268 w 866780"/>
                <a:gd name="connsiteY3" fmla="*/ 26392 h 315914"/>
                <a:gd name="connsiteX4" fmla="*/ 784627 w 866780"/>
                <a:gd name="connsiteY4" fmla="*/ 75208 h 315914"/>
                <a:gd name="connsiteX0" fmla="*/ 659610 w 741763"/>
                <a:gd name="connsiteY0" fmla="*/ 84535 h 342704"/>
                <a:gd name="connsiteX1" fmla="*/ 588172 w 741763"/>
                <a:gd name="connsiteY1" fmla="*/ 298849 h 342704"/>
                <a:gd name="connsiteX2" fmla="*/ 88106 w 741763"/>
                <a:gd name="connsiteY2" fmla="*/ 298849 h 342704"/>
                <a:gd name="connsiteX3" fmla="*/ 95251 w 741763"/>
                <a:gd name="connsiteY3" fmla="*/ 35719 h 342704"/>
                <a:gd name="connsiteX4" fmla="*/ 659610 w 741763"/>
                <a:gd name="connsiteY4" fmla="*/ 84535 h 342704"/>
                <a:gd name="connsiteX0" fmla="*/ 651935 w 734088"/>
                <a:gd name="connsiteY0" fmla="*/ 77408 h 320314"/>
                <a:gd name="connsiteX1" fmla="*/ 580497 w 734088"/>
                <a:gd name="connsiteY1" fmla="*/ 291722 h 320314"/>
                <a:gd name="connsiteX2" fmla="*/ 126479 w 734088"/>
                <a:gd name="connsiteY2" fmla="*/ 248962 h 320314"/>
                <a:gd name="connsiteX3" fmla="*/ 87576 w 734088"/>
                <a:gd name="connsiteY3" fmla="*/ 28592 h 320314"/>
                <a:gd name="connsiteX4" fmla="*/ 651935 w 734088"/>
                <a:gd name="connsiteY4" fmla="*/ 77408 h 32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4088" h="320314">
                  <a:moveTo>
                    <a:pt x="651935" y="77408"/>
                  </a:moveTo>
                  <a:cubicBezTo>
                    <a:pt x="734088" y="121263"/>
                    <a:pt x="668073" y="263130"/>
                    <a:pt x="580497" y="291722"/>
                  </a:cubicBezTo>
                  <a:cubicBezTo>
                    <a:pt x="492921" y="320314"/>
                    <a:pt x="208632" y="292817"/>
                    <a:pt x="126479" y="248962"/>
                  </a:cubicBezTo>
                  <a:cubicBezTo>
                    <a:pt x="44326" y="205107"/>
                    <a:pt x="0" y="57184"/>
                    <a:pt x="87576" y="28592"/>
                  </a:cubicBezTo>
                  <a:cubicBezTo>
                    <a:pt x="175152" y="0"/>
                    <a:pt x="569782" y="33553"/>
                    <a:pt x="651935" y="7740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3" name="フリーフォーム 212"/>
            <p:cNvSpPr/>
            <p:nvPr/>
          </p:nvSpPr>
          <p:spPr>
            <a:xfrm>
              <a:off x="5994411" y="-1455552"/>
              <a:ext cx="1214843" cy="382644"/>
            </a:xfrm>
            <a:custGeom>
              <a:avLst/>
              <a:gdLst>
                <a:gd name="connsiteX0" fmla="*/ 747712 w 1160462"/>
                <a:gd name="connsiteY0" fmla="*/ 350837 h 357187"/>
                <a:gd name="connsiteX1" fmla="*/ 223837 w 1160462"/>
                <a:gd name="connsiteY1" fmla="*/ 322262 h 357187"/>
                <a:gd name="connsiteX2" fmla="*/ 4762 w 1160462"/>
                <a:gd name="connsiteY2" fmla="*/ 141287 h 357187"/>
                <a:gd name="connsiteX3" fmla="*/ 195262 w 1160462"/>
                <a:gd name="connsiteY3" fmla="*/ 17462 h 357187"/>
                <a:gd name="connsiteX4" fmla="*/ 995362 w 1160462"/>
                <a:gd name="connsiteY4" fmla="*/ 36512 h 357187"/>
                <a:gd name="connsiteX5" fmla="*/ 1157287 w 1160462"/>
                <a:gd name="connsiteY5" fmla="*/ 179387 h 357187"/>
                <a:gd name="connsiteX6" fmla="*/ 976312 w 1160462"/>
                <a:gd name="connsiteY6" fmla="*/ 331787 h 357187"/>
                <a:gd name="connsiteX0" fmla="*/ 747712 w 1160462"/>
                <a:gd name="connsiteY0" fmla="*/ 350837 h 357187"/>
                <a:gd name="connsiteX1" fmla="*/ 223837 w 1160462"/>
                <a:gd name="connsiteY1" fmla="*/ 322262 h 357187"/>
                <a:gd name="connsiteX2" fmla="*/ 4762 w 1160462"/>
                <a:gd name="connsiteY2" fmla="*/ 141287 h 357187"/>
                <a:gd name="connsiteX3" fmla="*/ 195262 w 1160462"/>
                <a:gd name="connsiteY3" fmla="*/ 17462 h 357187"/>
                <a:gd name="connsiteX4" fmla="*/ 995362 w 1160462"/>
                <a:gd name="connsiteY4" fmla="*/ 36512 h 357187"/>
                <a:gd name="connsiteX5" fmla="*/ 1157287 w 1160462"/>
                <a:gd name="connsiteY5" fmla="*/ 179387 h 357187"/>
                <a:gd name="connsiteX6" fmla="*/ 976312 w 1160462"/>
                <a:gd name="connsiteY6" fmla="*/ 331787 h 357187"/>
                <a:gd name="connsiteX7" fmla="*/ 747712 w 1160462"/>
                <a:gd name="connsiteY7" fmla="*/ 350837 h 357187"/>
                <a:gd name="connsiteX0" fmla="*/ 747712 w 1160462"/>
                <a:gd name="connsiteY0" fmla="*/ 350837 h 383381"/>
                <a:gd name="connsiteX1" fmla="*/ 223837 w 1160462"/>
                <a:gd name="connsiteY1" fmla="*/ 322262 h 383381"/>
                <a:gd name="connsiteX2" fmla="*/ 4762 w 1160462"/>
                <a:gd name="connsiteY2" fmla="*/ 141287 h 383381"/>
                <a:gd name="connsiteX3" fmla="*/ 195262 w 1160462"/>
                <a:gd name="connsiteY3" fmla="*/ 17462 h 383381"/>
                <a:gd name="connsiteX4" fmla="*/ 995362 w 1160462"/>
                <a:gd name="connsiteY4" fmla="*/ 36512 h 383381"/>
                <a:gd name="connsiteX5" fmla="*/ 1157287 w 1160462"/>
                <a:gd name="connsiteY5" fmla="*/ 179387 h 383381"/>
                <a:gd name="connsiteX6" fmla="*/ 976312 w 1160462"/>
                <a:gd name="connsiteY6" fmla="*/ 331787 h 383381"/>
                <a:gd name="connsiteX7" fmla="*/ 747712 w 1160462"/>
                <a:gd name="connsiteY7" fmla="*/ 350837 h 383381"/>
                <a:gd name="connsiteX0" fmla="*/ 747712 w 1160462"/>
                <a:gd name="connsiteY0" fmla="*/ 350837 h 383381"/>
                <a:gd name="connsiteX1" fmla="*/ 223837 w 1160462"/>
                <a:gd name="connsiteY1" fmla="*/ 322262 h 383381"/>
                <a:gd name="connsiteX2" fmla="*/ 4762 w 1160462"/>
                <a:gd name="connsiteY2" fmla="*/ 141287 h 383381"/>
                <a:gd name="connsiteX3" fmla="*/ 195262 w 1160462"/>
                <a:gd name="connsiteY3" fmla="*/ 17462 h 383381"/>
                <a:gd name="connsiteX4" fmla="*/ 995362 w 1160462"/>
                <a:gd name="connsiteY4" fmla="*/ 36512 h 383381"/>
                <a:gd name="connsiteX5" fmla="*/ 1157287 w 1160462"/>
                <a:gd name="connsiteY5" fmla="*/ 179387 h 383381"/>
                <a:gd name="connsiteX6" fmla="*/ 976312 w 1160462"/>
                <a:gd name="connsiteY6" fmla="*/ 331787 h 383381"/>
                <a:gd name="connsiteX7" fmla="*/ 747712 w 1160462"/>
                <a:gd name="connsiteY7" fmla="*/ 350837 h 383381"/>
                <a:gd name="connsiteX0" fmla="*/ 747712 w 1198562"/>
                <a:gd name="connsiteY0" fmla="*/ 350837 h 374649"/>
                <a:gd name="connsiteX1" fmla="*/ 223837 w 1198562"/>
                <a:gd name="connsiteY1" fmla="*/ 322262 h 374649"/>
                <a:gd name="connsiteX2" fmla="*/ 4762 w 1198562"/>
                <a:gd name="connsiteY2" fmla="*/ 141287 h 374649"/>
                <a:gd name="connsiteX3" fmla="*/ 195262 w 1198562"/>
                <a:gd name="connsiteY3" fmla="*/ 17462 h 374649"/>
                <a:gd name="connsiteX4" fmla="*/ 995362 w 1198562"/>
                <a:gd name="connsiteY4" fmla="*/ 36512 h 374649"/>
                <a:gd name="connsiteX5" fmla="*/ 1157287 w 1198562"/>
                <a:gd name="connsiteY5" fmla="*/ 179387 h 374649"/>
                <a:gd name="connsiteX6" fmla="*/ 747712 w 1198562"/>
                <a:gd name="connsiteY6" fmla="*/ 350837 h 374649"/>
                <a:gd name="connsiteX0" fmla="*/ 904872 w 1172369"/>
                <a:gd name="connsiteY0" fmla="*/ 312727 h 350835"/>
                <a:gd name="connsiteX1" fmla="*/ 223837 w 1172369"/>
                <a:gd name="connsiteY1" fmla="*/ 322262 h 350835"/>
                <a:gd name="connsiteX2" fmla="*/ 4762 w 1172369"/>
                <a:gd name="connsiteY2" fmla="*/ 141287 h 350835"/>
                <a:gd name="connsiteX3" fmla="*/ 195262 w 1172369"/>
                <a:gd name="connsiteY3" fmla="*/ 17462 h 350835"/>
                <a:gd name="connsiteX4" fmla="*/ 995362 w 1172369"/>
                <a:gd name="connsiteY4" fmla="*/ 36512 h 350835"/>
                <a:gd name="connsiteX5" fmla="*/ 1157287 w 1172369"/>
                <a:gd name="connsiteY5" fmla="*/ 179387 h 350835"/>
                <a:gd name="connsiteX6" fmla="*/ 904872 w 1172369"/>
                <a:gd name="connsiteY6" fmla="*/ 312727 h 350835"/>
                <a:gd name="connsiteX0" fmla="*/ 904872 w 1216819"/>
                <a:gd name="connsiteY0" fmla="*/ 314317 h 352425"/>
                <a:gd name="connsiteX1" fmla="*/ 223837 w 1216819"/>
                <a:gd name="connsiteY1" fmla="*/ 323852 h 352425"/>
                <a:gd name="connsiteX2" fmla="*/ 4762 w 1216819"/>
                <a:gd name="connsiteY2" fmla="*/ 142877 h 352425"/>
                <a:gd name="connsiteX3" fmla="*/ 195262 w 1216819"/>
                <a:gd name="connsiteY3" fmla="*/ 19052 h 352425"/>
                <a:gd name="connsiteX4" fmla="*/ 547683 w 1216819"/>
                <a:gd name="connsiteY4" fmla="*/ 28565 h 352425"/>
                <a:gd name="connsiteX5" fmla="*/ 1157287 w 1216819"/>
                <a:gd name="connsiteY5" fmla="*/ 180977 h 352425"/>
                <a:gd name="connsiteX6" fmla="*/ 904872 w 1216819"/>
                <a:gd name="connsiteY6" fmla="*/ 314317 h 352425"/>
                <a:gd name="connsiteX0" fmla="*/ 904872 w 982659"/>
                <a:gd name="connsiteY0" fmla="*/ 314317 h 352425"/>
                <a:gd name="connsiteX1" fmla="*/ 223837 w 982659"/>
                <a:gd name="connsiteY1" fmla="*/ 323852 h 352425"/>
                <a:gd name="connsiteX2" fmla="*/ 4762 w 982659"/>
                <a:gd name="connsiteY2" fmla="*/ 142877 h 352425"/>
                <a:gd name="connsiteX3" fmla="*/ 195262 w 982659"/>
                <a:gd name="connsiteY3" fmla="*/ 19052 h 352425"/>
                <a:gd name="connsiteX4" fmla="*/ 547683 w 982659"/>
                <a:gd name="connsiteY4" fmla="*/ 28565 h 352425"/>
                <a:gd name="connsiteX5" fmla="*/ 690559 w 982659"/>
                <a:gd name="connsiteY5" fmla="*/ 171441 h 352425"/>
                <a:gd name="connsiteX6" fmla="*/ 904872 w 982659"/>
                <a:gd name="connsiteY6" fmla="*/ 314317 h 352425"/>
                <a:gd name="connsiteX0" fmla="*/ 547683 w 690559"/>
                <a:gd name="connsiteY0" fmla="*/ 314317 h 352425"/>
                <a:gd name="connsiteX1" fmla="*/ 223837 w 690559"/>
                <a:gd name="connsiteY1" fmla="*/ 323852 h 352425"/>
                <a:gd name="connsiteX2" fmla="*/ 4762 w 690559"/>
                <a:gd name="connsiteY2" fmla="*/ 142877 h 352425"/>
                <a:gd name="connsiteX3" fmla="*/ 195262 w 690559"/>
                <a:gd name="connsiteY3" fmla="*/ 19052 h 352425"/>
                <a:gd name="connsiteX4" fmla="*/ 547683 w 690559"/>
                <a:gd name="connsiteY4" fmla="*/ 28565 h 352425"/>
                <a:gd name="connsiteX5" fmla="*/ 690559 w 690559"/>
                <a:gd name="connsiteY5" fmla="*/ 171441 h 352425"/>
                <a:gd name="connsiteX6" fmla="*/ 547683 w 690559"/>
                <a:gd name="connsiteY6" fmla="*/ 314317 h 352425"/>
                <a:gd name="connsiteX0" fmla="*/ 547683 w 987422"/>
                <a:gd name="connsiteY0" fmla="*/ 307171 h 345279"/>
                <a:gd name="connsiteX1" fmla="*/ 223837 w 987422"/>
                <a:gd name="connsiteY1" fmla="*/ 316706 h 345279"/>
                <a:gd name="connsiteX2" fmla="*/ 4762 w 987422"/>
                <a:gd name="connsiteY2" fmla="*/ 135731 h 345279"/>
                <a:gd name="connsiteX3" fmla="*/ 195262 w 987422"/>
                <a:gd name="connsiteY3" fmla="*/ 11906 h 345279"/>
                <a:gd name="connsiteX4" fmla="*/ 904873 w 987422"/>
                <a:gd name="connsiteY4" fmla="*/ 64292 h 345279"/>
                <a:gd name="connsiteX5" fmla="*/ 690559 w 987422"/>
                <a:gd name="connsiteY5" fmla="*/ 164295 h 345279"/>
                <a:gd name="connsiteX6" fmla="*/ 547683 w 987422"/>
                <a:gd name="connsiteY6" fmla="*/ 307171 h 345279"/>
                <a:gd name="connsiteX0" fmla="*/ 547683 w 1035842"/>
                <a:gd name="connsiteY0" fmla="*/ 307171 h 345279"/>
                <a:gd name="connsiteX1" fmla="*/ 223837 w 1035842"/>
                <a:gd name="connsiteY1" fmla="*/ 316706 h 345279"/>
                <a:gd name="connsiteX2" fmla="*/ 4762 w 1035842"/>
                <a:gd name="connsiteY2" fmla="*/ 135731 h 345279"/>
                <a:gd name="connsiteX3" fmla="*/ 195262 w 1035842"/>
                <a:gd name="connsiteY3" fmla="*/ 11906 h 345279"/>
                <a:gd name="connsiteX4" fmla="*/ 904873 w 1035842"/>
                <a:gd name="connsiteY4" fmla="*/ 64292 h 345279"/>
                <a:gd name="connsiteX5" fmla="*/ 976310 w 1035842"/>
                <a:gd name="connsiteY5" fmla="*/ 207168 h 345279"/>
                <a:gd name="connsiteX6" fmla="*/ 547683 w 1035842"/>
                <a:gd name="connsiteY6" fmla="*/ 307171 h 345279"/>
                <a:gd name="connsiteX0" fmla="*/ 833434 w 1035048"/>
                <a:gd name="connsiteY0" fmla="*/ 278606 h 340518"/>
                <a:gd name="connsiteX1" fmla="*/ 223837 w 1035048"/>
                <a:gd name="connsiteY1" fmla="*/ 316706 h 340518"/>
                <a:gd name="connsiteX2" fmla="*/ 4762 w 1035048"/>
                <a:gd name="connsiteY2" fmla="*/ 135731 h 340518"/>
                <a:gd name="connsiteX3" fmla="*/ 195262 w 1035048"/>
                <a:gd name="connsiteY3" fmla="*/ 11906 h 340518"/>
                <a:gd name="connsiteX4" fmla="*/ 904873 w 1035048"/>
                <a:gd name="connsiteY4" fmla="*/ 64292 h 340518"/>
                <a:gd name="connsiteX5" fmla="*/ 976310 w 1035048"/>
                <a:gd name="connsiteY5" fmla="*/ 207168 h 340518"/>
                <a:gd name="connsiteX6" fmla="*/ 833434 w 1035048"/>
                <a:gd name="connsiteY6" fmla="*/ 278606 h 340518"/>
                <a:gd name="connsiteX0" fmla="*/ 833434 w 1011235"/>
                <a:gd name="connsiteY0" fmla="*/ 278606 h 340518"/>
                <a:gd name="connsiteX1" fmla="*/ 223837 w 1011235"/>
                <a:gd name="connsiteY1" fmla="*/ 316706 h 340518"/>
                <a:gd name="connsiteX2" fmla="*/ 4762 w 1011235"/>
                <a:gd name="connsiteY2" fmla="*/ 135731 h 340518"/>
                <a:gd name="connsiteX3" fmla="*/ 195262 w 1011235"/>
                <a:gd name="connsiteY3" fmla="*/ 11906 h 340518"/>
                <a:gd name="connsiteX4" fmla="*/ 904873 w 1011235"/>
                <a:gd name="connsiteY4" fmla="*/ 64292 h 340518"/>
                <a:gd name="connsiteX5" fmla="*/ 833434 w 1011235"/>
                <a:gd name="connsiteY5" fmla="*/ 278606 h 340518"/>
                <a:gd name="connsiteX0" fmla="*/ 833434 w 879472"/>
                <a:gd name="connsiteY0" fmla="*/ 323056 h 384968"/>
                <a:gd name="connsiteX1" fmla="*/ 223837 w 879472"/>
                <a:gd name="connsiteY1" fmla="*/ 361156 h 384968"/>
                <a:gd name="connsiteX2" fmla="*/ 4762 w 879472"/>
                <a:gd name="connsiteY2" fmla="*/ 180181 h 384968"/>
                <a:gd name="connsiteX3" fmla="*/ 195262 w 879472"/>
                <a:gd name="connsiteY3" fmla="*/ 56356 h 384968"/>
                <a:gd name="connsiteX4" fmla="*/ 500067 w 879472"/>
                <a:gd name="connsiteY4" fmla="*/ 44450 h 384968"/>
                <a:gd name="connsiteX5" fmla="*/ 833434 w 879472"/>
                <a:gd name="connsiteY5" fmla="*/ 323056 h 384968"/>
                <a:gd name="connsiteX0" fmla="*/ 842165 w 888203"/>
                <a:gd name="connsiteY0" fmla="*/ 372666 h 434578"/>
                <a:gd name="connsiteX1" fmla="*/ 232568 w 888203"/>
                <a:gd name="connsiteY1" fmla="*/ 410766 h 434578"/>
                <a:gd name="connsiteX2" fmla="*/ 13493 w 888203"/>
                <a:gd name="connsiteY2" fmla="*/ 229791 h 434578"/>
                <a:gd name="connsiteX3" fmla="*/ 151608 w 888203"/>
                <a:gd name="connsiteY3" fmla="*/ 22622 h 434578"/>
                <a:gd name="connsiteX4" fmla="*/ 508798 w 888203"/>
                <a:gd name="connsiteY4" fmla="*/ 94060 h 434578"/>
                <a:gd name="connsiteX5" fmla="*/ 842165 w 888203"/>
                <a:gd name="connsiteY5" fmla="*/ 372666 h 434578"/>
                <a:gd name="connsiteX0" fmla="*/ 842165 w 864391"/>
                <a:gd name="connsiteY0" fmla="*/ 372666 h 434578"/>
                <a:gd name="connsiteX1" fmla="*/ 232568 w 864391"/>
                <a:gd name="connsiteY1" fmla="*/ 410766 h 434578"/>
                <a:gd name="connsiteX2" fmla="*/ 13493 w 864391"/>
                <a:gd name="connsiteY2" fmla="*/ 229791 h 434578"/>
                <a:gd name="connsiteX3" fmla="*/ 151608 w 864391"/>
                <a:gd name="connsiteY3" fmla="*/ 22622 h 434578"/>
                <a:gd name="connsiteX4" fmla="*/ 365923 w 864391"/>
                <a:gd name="connsiteY4" fmla="*/ 94060 h 434578"/>
                <a:gd name="connsiteX5" fmla="*/ 842165 w 864391"/>
                <a:gd name="connsiteY5" fmla="*/ 372666 h 434578"/>
                <a:gd name="connsiteX0" fmla="*/ 840578 w 864391"/>
                <a:gd name="connsiteY0" fmla="*/ 372666 h 408385"/>
                <a:gd name="connsiteX1" fmla="*/ 221460 w 864391"/>
                <a:gd name="connsiteY1" fmla="*/ 308374 h 408385"/>
                <a:gd name="connsiteX2" fmla="*/ 11906 w 864391"/>
                <a:gd name="connsiteY2" fmla="*/ 229791 h 408385"/>
                <a:gd name="connsiteX3" fmla="*/ 150021 w 864391"/>
                <a:gd name="connsiteY3" fmla="*/ 22622 h 408385"/>
                <a:gd name="connsiteX4" fmla="*/ 364336 w 864391"/>
                <a:gd name="connsiteY4" fmla="*/ 94060 h 408385"/>
                <a:gd name="connsiteX5" fmla="*/ 840578 w 864391"/>
                <a:gd name="connsiteY5" fmla="*/ 372666 h 408385"/>
                <a:gd name="connsiteX0" fmla="*/ 364336 w 376242"/>
                <a:gd name="connsiteY0" fmla="*/ 94060 h 330996"/>
                <a:gd name="connsiteX1" fmla="*/ 221460 w 376242"/>
                <a:gd name="connsiteY1" fmla="*/ 308374 h 330996"/>
                <a:gd name="connsiteX2" fmla="*/ 11906 w 376242"/>
                <a:gd name="connsiteY2" fmla="*/ 229791 h 330996"/>
                <a:gd name="connsiteX3" fmla="*/ 150021 w 376242"/>
                <a:gd name="connsiteY3" fmla="*/ 22622 h 330996"/>
                <a:gd name="connsiteX4" fmla="*/ 364336 w 376242"/>
                <a:gd name="connsiteY4" fmla="*/ 94060 h 330996"/>
                <a:gd name="connsiteX0" fmla="*/ 714380 w 726286"/>
                <a:gd name="connsiteY0" fmla="*/ 75208 h 338536"/>
                <a:gd name="connsiteX1" fmla="*/ 221460 w 726286"/>
                <a:gd name="connsiteY1" fmla="*/ 312144 h 338536"/>
                <a:gd name="connsiteX2" fmla="*/ 11906 w 726286"/>
                <a:gd name="connsiteY2" fmla="*/ 233561 h 338536"/>
                <a:gd name="connsiteX3" fmla="*/ 150021 w 726286"/>
                <a:gd name="connsiteY3" fmla="*/ 26392 h 338536"/>
                <a:gd name="connsiteX4" fmla="*/ 714380 w 726286"/>
                <a:gd name="connsiteY4" fmla="*/ 75208 h 338536"/>
                <a:gd name="connsiteX0" fmla="*/ 784627 w 866780"/>
                <a:gd name="connsiteY0" fmla="*/ 75208 h 315914"/>
                <a:gd name="connsiteX1" fmla="*/ 713189 w 866780"/>
                <a:gd name="connsiteY1" fmla="*/ 289522 h 315914"/>
                <a:gd name="connsiteX2" fmla="*/ 82153 w 866780"/>
                <a:gd name="connsiteY2" fmla="*/ 233561 h 315914"/>
                <a:gd name="connsiteX3" fmla="*/ 220268 w 866780"/>
                <a:gd name="connsiteY3" fmla="*/ 26392 h 315914"/>
                <a:gd name="connsiteX4" fmla="*/ 784627 w 866780"/>
                <a:gd name="connsiteY4" fmla="*/ 75208 h 315914"/>
                <a:gd name="connsiteX0" fmla="*/ 659610 w 741763"/>
                <a:gd name="connsiteY0" fmla="*/ 84535 h 342704"/>
                <a:gd name="connsiteX1" fmla="*/ 588172 w 741763"/>
                <a:gd name="connsiteY1" fmla="*/ 298849 h 342704"/>
                <a:gd name="connsiteX2" fmla="*/ 88106 w 741763"/>
                <a:gd name="connsiteY2" fmla="*/ 298849 h 342704"/>
                <a:gd name="connsiteX3" fmla="*/ 95251 w 741763"/>
                <a:gd name="connsiteY3" fmla="*/ 35719 h 342704"/>
                <a:gd name="connsiteX4" fmla="*/ 659610 w 741763"/>
                <a:gd name="connsiteY4" fmla="*/ 84535 h 342704"/>
                <a:gd name="connsiteX0" fmla="*/ 1056885 w 1139038"/>
                <a:gd name="connsiteY0" fmla="*/ 55333 h 348544"/>
                <a:gd name="connsiteX1" fmla="*/ 644925 w 1139038"/>
                <a:gd name="connsiteY1" fmla="*/ 304689 h 348544"/>
                <a:gd name="connsiteX2" fmla="*/ 144859 w 1139038"/>
                <a:gd name="connsiteY2" fmla="*/ 304689 h 348544"/>
                <a:gd name="connsiteX3" fmla="*/ 152004 w 1139038"/>
                <a:gd name="connsiteY3" fmla="*/ 41559 h 348544"/>
                <a:gd name="connsiteX4" fmla="*/ 1056885 w 1139038"/>
                <a:gd name="connsiteY4" fmla="*/ 55333 h 348544"/>
                <a:gd name="connsiteX0" fmla="*/ 1062839 w 1214843"/>
                <a:gd name="connsiteY0" fmla="*/ 55333 h 382644"/>
                <a:gd name="connsiteX1" fmla="*/ 1062839 w 1214843"/>
                <a:gd name="connsiteY1" fmla="*/ 341085 h 382644"/>
                <a:gd name="connsiteX2" fmla="*/ 150813 w 1214843"/>
                <a:gd name="connsiteY2" fmla="*/ 304689 h 382644"/>
                <a:gd name="connsiteX3" fmla="*/ 157958 w 1214843"/>
                <a:gd name="connsiteY3" fmla="*/ 41559 h 382644"/>
                <a:gd name="connsiteX4" fmla="*/ 1062839 w 1214843"/>
                <a:gd name="connsiteY4" fmla="*/ 55333 h 38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4843" h="382644">
                  <a:moveTo>
                    <a:pt x="1062839" y="55333"/>
                  </a:moveTo>
                  <a:cubicBezTo>
                    <a:pt x="1213652" y="105254"/>
                    <a:pt x="1214843" y="299526"/>
                    <a:pt x="1062839" y="341085"/>
                  </a:cubicBezTo>
                  <a:cubicBezTo>
                    <a:pt x="910835" y="382644"/>
                    <a:pt x="301626" y="354610"/>
                    <a:pt x="150813" y="304689"/>
                  </a:cubicBezTo>
                  <a:cubicBezTo>
                    <a:pt x="0" y="254768"/>
                    <a:pt x="5954" y="83118"/>
                    <a:pt x="157958" y="41559"/>
                  </a:cubicBezTo>
                  <a:cubicBezTo>
                    <a:pt x="309962" y="0"/>
                    <a:pt x="912026" y="5412"/>
                    <a:pt x="1062839" y="55333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2" name="フリーフォーム 211"/>
            <p:cNvSpPr/>
            <p:nvPr/>
          </p:nvSpPr>
          <p:spPr>
            <a:xfrm>
              <a:off x="3111492" y="-2199134"/>
              <a:ext cx="741763" cy="342704"/>
            </a:xfrm>
            <a:custGeom>
              <a:avLst/>
              <a:gdLst>
                <a:gd name="connsiteX0" fmla="*/ 747712 w 1160462"/>
                <a:gd name="connsiteY0" fmla="*/ 350837 h 357187"/>
                <a:gd name="connsiteX1" fmla="*/ 223837 w 1160462"/>
                <a:gd name="connsiteY1" fmla="*/ 322262 h 357187"/>
                <a:gd name="connsiteX2" fmla="*/ 4762 w 1160462"/>
                <a:gd name="connsiteY2" fmla="*/ 141287 h 357187"/>
                <a:gd name="connsiteX3" fmla="*/ 195262 w 1160462"/>
                <a:gd name="connsiteY3" fmla="*/ 17462 h 357187"/>
                <a:gd name="connsiteX4" fmla="*/ 995362 w 1160462"/>
                <a:gd name="connsiteY4" fmla="*/ 36512 h 357187"/>
                <a:gd name="connsiteX5" fmla="*/ 1157287 w 1160462"/>
                <a:gd name="connsiteY5" fmla="*/ 179387 h 357187"/>
                <a:gd name="connsiteX6" fmla="*/ 976312 w 1160462"/>
                <a:gd name="connsiteY6" fmla="*/ 331787 h 357187"/>
                <a:gd name="connsiteX0" fmla="*/ 747712 w 1160462"/>
                <a:gd name="connsiteY0" fmla="*/ 350837 h 357187"/>
                <a:gd name="connsiteX1" fmla="*/ 223837 w 1160462"/>
                <a:gd name="connsiteY1" fmla="*/ 322262 h 357187"/>
                <a:gd name="connsiteX2" fmla="*/ 4762 w 1160462"/>
                <a:gd name="connsiteY2" fmla="*/ 141287 h 357187"/>
                <a:gd name="connsiteX3" fmla="*/ 195262 w 1160462"/>
                <a:gd name="connsiteY3" fmla="*/ 17462 h 357187"/>
                <a:gd name="connsiteX4" fmla="*/ 995362 w 1160462"/>
                <a:gd name="connsiteY4" fmla="*/ 36512 h 357187"/>
                <a:gd name="connsiteX5" fmla="*/ 1157287 w 1160462"/>
                <a:gd name="connsiteY5" fmla="*/ 179387 h 357187"/>
                <a:gd name="connsiteX6" fmla="*/ 976312 w 1160462"/>
                <a:gd name="connsiteY6" fmla="*/ 331787 h 357187"/>
                <a:gd name="connsiteX7" fmla="*/ 747712 w 1160462"/>
                <a:gd name="connsiteY7" fmla="*/ 350837 h 357187"/>
                <a:gd name="connsiteX0" fmla="*/ 747712 w 1160462"/>
                <a:gd name="connsiteY0" fmla="*/ 350837 h 383381"/>
                <a:gd name="connsiteX1" fmla="*/ 223837 w 1160462"/>
                <a:gd name="connsiteY1" fmla="*/ 322262 h 383381"/>
                <a:gd name="connsiteX2" fmla="*/ 4762 w 1160462"/>
                <a:gd name="connsiteY2" fmla="*/ 141287 h 383381"/>
                <a:gd name="connsiteX3" fmla="*/ 195262 w 1160462"/>
                <a:gd name="connsiteY3" fmla="*/ 17462 h 383381"/>
                <a:gd name="connsiteX4" fmla="*/ 995362 w 1160462"/>
                <a:gd name="connsiteY4" fmla="*/ 36512 h 383381"/>
                <a:gd name="connsiteX5" fmla="*/ 1157287 w 1160462"/>
                <a:gd name="connsiteY5" fmla="*/ 179387 h 383381"/>
                <a:gd name="connsiteX6" fmla="*/ 976312 w 1160462"/>
                <a:gd name="connsiteY6" fmla="*/ 331787 h 383381"/>
                <a:gd name="connsiteX7" fmla="*/ 747712 w 1160462"/>
                <a:gd name="connsiteY7" fmla="*/ 350837 h 383381"/>
                <a:gd name="connsiteX0" fmla="*/ 747712 w 1160462"/>
                <a:gd name="connsiteY0" fmla="*/ 350837 h 383381"/>
                <a:gd name="connsiteX1" fmla="*/ 223837 w 1160462"/>
                <a:gd name="connsiteY1" fmla="*/ 322262 h 383381"/>
                <a:gd name="connsiteX2" fmla="*/ 4762 w 1160462"/>
                <a:gd name="connsiteY2" fmla="*/ 141287 h 383381"/>
                <a:gd name="connsiteX3" fmla="*/ 195262 w 1160462"/>
                <a:gd name="connsiteY3" fmla="*/ 17462 h 383381"/>
                <a:gd name="connsiteX4" fmla="*/ 995362 w 1160462"/>
                <a:gd name="connsiteY4" fmla="*/ 36512 h 383381"/>
                <a:gd name="connsiteX5" fmla="*/ 1157287 w 1160462"/>
                <a:gd name="connsiteY5" fmla="*/ 179387 h 383381"/>
                <a:gd name="connsiteX6" fmla="*/ 976312 w 1160462"/>
                <a:gd name="connsiteY6" fmla="*/ 331787 h 383381"/>
                <a:gd name="connsiteX7" fmla="*/ 747712 w 1160462"/>
                <a:gd name="connsiteY7" fmla="*/ 350837 h 383381"/>
                <a:gd name="connsiteX0" fmla="*/ 747712 w 1198562"/>
                <a:gd name="connsiteY0" fmla="*/ 350837 h 374649"/>
                <a:gd name="connsiteX1" fmla="*/ 223837 w 1198562"/>
                <a:gd name="connsiteY1" fmla="*/ 322262 h 374649"/>
                <a:gd name="connsiteX2" fmla="*/ 4762 w 1198562"/>
                <a:gd name="connsiteY2" fmla="*/ 141287 h 374649"/>
                <a:gd name="connsiteX3" fmla="*/ 195262 w 1198562"/>
                <a:gd name="connsiteY3" fmla="*/ 17462 h 374649"/>
                <a:gd name="connsiteX4" fmla="*/ 995362 w 1198562"/>
                <a:gd name="connsiteY4" fmla="*/ 36512 h 374649"/>
                <a:gd name="connsiteX5" fmla="*/ 1157287 w 1198562"/>
                <a:gd name="connsiteY5" fmla="*/ 179387 h 374649"/>
                <a:gd name="connsiteX6" fmla="*/ 747712 w 1198562"/>
                <a:gd name="connsiteY6" fmla="*/ 350837 h 374649"/>
                <a:gd name="connsiteX0" fmla="*/ 904872 w 1172369"/>
                <a:gd name="connsiteY0" fmla="*/ 312727 h 350835"/>
                <a:gd name="connsiteX1" fmla="*/ 223837 w 1172369"/>
                <a:gd name="connsiteY1" fmla="*/ 322262 h 350835"/>
                <a:gd name="connsiteX2" fmla="*/ 4762 w 1172369"/>
                <a:gd name="connsiteY2" fmla="*/ 141287 h 350835"/>
                <a:gd name="connsiteX3" fmla="*/ 195262 w 1172369"/>
                <a:gd name="connsiteY3" fmla="*/ 17462 h 350835"/>
                <a:gd name="connsiteX4" fmla="*/ 995362 w 1172369"/>
                <a:gd name="connsiteY4" fmla="*/ 36512 h 350835"/>
                <a:gd name="connsiteX5" fmla="*/ 1157287 w 1172369"/>
                <a:gd name="connsiteY5" fmla="*/ 179387 h 350835"/>
                <a:gd name="connsiteX6" fmla="*/ 904872 w 1172369"/>
                <a:gd name="connsiteY6" fmla="*/ 312727 h 350835"/>
                <a:gd name="connsiteX0" fmla="*/ 904872 w 1216819"/>
                <a:gd name="connsiteY0" fmla="*/ 314317 h 352425"/>
                <a:gd name="connsiteX1" fmla="*/ 223837 w 1216819"/>
                <a:gd name="connsiteY1" fmla="*/ 323852 h 352425"/>
                <a:gd name="connsiteX2" fmla="*/ 4762 w 1216819"/>
                <a:gd name="connsiteY2" fmla="*/ 142877 h 352425"/>
                <a:gd name="connsiteX3" fmla="*/ 195262 w 1216819"/>
                <a:gd name="connsiteY3" fmla="*/ 19052 h 352425"/>
                <a:gd name="connsiteX4" fmla="*/ 547683 w 1216819"/>
                <a:gd name="connsiteY4" fmla="*/ 28565 h 352425"/>
                <a:gd name="connsiteX5" fmla="*/ 1157287 w 1216819"/>
                <a:gd name="connsiteY5" fmla="*/ 180977 h 352425"/>
                <a:gd name="connsiteX6" fmla="*/ 904872 w 1216819"/>
                <a:gd name="connsiteY6" fmla="*/ 314317 h 352425"/>
                <a:gd name="connsiteX0" fmla="*/ 904872 w 982659"/>
                <a:gd name="connsiteY0" fmla="*/ 314317 h 352425"/>
                <a:gd name="connsiteX1" fmla="*/ 223837 w 982659"/>
                <a:gd name="connsiteY1" fmla="*/ 323852 h 352425"/>
                <a:gd name="connsiteX2" fmla="*/ 4762 w 982659"/>
                <a:gd name="connsiteY2" fmla="*/ 142877 h 352425"/>
                <a:gd name="connsiteX3" fmla="*/ 195262 w 982659"/>
                <a:gd name="connsiteY3" fmla="*/ 19052 h 352425"/>
                <a:gd name="connsiteX4" fmla="*/ 547683 w 982659"/>
                <a:gd name="connsiteY4" fmla="*/ 28565 h 352425"/>
                <a:gd name="connsiteX5" fmla="*/ 690559 w 982659"/>
                <a:gd name="connsiteY5" fmla="*/ 171441 h 352425"/>
                <a:gd name="connsiteX6" fmla="*/ 904872 w 982659"/>
                <a:gd name="connsiteY6" fmla="*/ 314317 h 352425"/>
                <a:gd name="connsiteX0" fmla="*/ 547683 w 690559"/>
                <a:gd name="connsiteY0" fmla="*/ 314317 h 352425"/>
                <a:gd name="connsiteX1" fmla="*/ 223837 w 690559"/>
                <a:gd name="connsiteY1" fmla="*/ 323852 h 352425"/>
                <a:gd name="connsiteX2" fmla="*/ 4762 w 690559"/>
                <a:gd name="connsiteY2" fmla="*/ 142877 h 352425"/>
                <a:gd name="connsiteX3" fmla="*/ 195262 w 690559"/>
                <a:gd name="connsiteY3" fmla="*/ 19052 h 352425"/>
                <a:gd name="connsiteX4" fmla="*/ 547683 w 690559"/>
                <a:gd name="connsiteY4" fmla="*/ 28565 h 352425"/>
                <a:gd name="connsiteX5" fmla="*/ 690559 w 690559"/>
                <a:gd name="connsiteY5" fmla="*/ 171441 h 352425"/>
                <a:gd name="connsiteX6" fmla="*/ 547683 w 690559"/>
                <a:gd name="connsiteY6" fmla="*/ 314317 h 352425"/>
                <a:gd name="connsiteX0" fmla="*/ 547683 w 987422"/>
                <a:gd name="connsiteY0" fmla="*/ 307171 h 345279"/>
                <a:gd name="connsiteX1" fmla="*/ 223837 w 987422"/>
                <a:gd name="connsiteY1" fmla="*/ 316706 h 345279"/>
                <a:gd name="connsiteX2" fmla="*/ 4762 w 987422"/>
                <a:gd name="connsiteY2" fmla="*/ 135731 h 345279"/>
                <a:gd name="connsiteX3" fmla="*/ 195262 w 987422"/>
                <a:gd name="connsiteY3" fmla="*/ 11906 h 345279"/>
                <a:gd name="connsiteX4" fmla="*/ 904873 w 987422"/>
                <a:gd name="connsiteY4" fmla="*/ 64292 h 345279"/>
                <a:gd name="connsiteX5" fmla="*/ 690559 w 987422"/>
                <a:gd name="connsiteY5" fmla="*/ 164295 h 345279"/>
                <a:gd name="connsiteX6" fmla="*/ 547683 w 987422"/>
                <a:gd name="connsiteY6" fmla="*/ 307171 h 345279"/>
                <a:gd name="connsiteX0" fmla="*/ 547683 w 1035842"/>
                <a:gd name="connsiteY0" fmla="*/ 307171 h 345279"/>
                <a:gd name="connsiteX1" fmla="*/ 223837 w 1035842"/>
                <a:gd name="connsiteY1" fmla="*/ 316706 h 345279"/>
                <a:gd name="connsiteX2" fmla="*/ 4762 w 1035842"/>
                <a:gd name="connsiteY2" fmla="*/ 135731 h 345279"/>
                <a:gd name="connsiteX3" fmla="*/ 195262 w 1035842"/>
                <a:gd name="connsiteY3" fmla="*/ 11906 h 345279"/>
                <a:gd name="connsiteX4" fmla="*/ 904873 w 1035842"/>
                <a:gd name="connsiteY4" fmla="*/ 64292 h 345279"/>
                <a:gd name="connsiteX5" fmla="*/ 976310 w 1035842"/>
                <a:gd name="connsiteY5" fmla="*/ 207168 h 345279"/>
                <a:gd name="connsiteX6" fmla="*/ 547683 w 1035842"/>
                <a:gd name="connsiteY6" fmla="*/ 307171 h 345279"/>
                <a:gd name="connsiteX0" fmla="*/ 833434 w 1035048"/>
                <a:gd name="connsiteY0" fmla="*/ 278606 h 340518"/>
                <a:gd name="connsiteX1" fmla="*/ 223837 w 1035048"/>
                <a:gd name="connsiteY1" fmla="*/ 316706 h 340518"/>
                <a:gd name="connsiteX2" fmla="*/ 4762 w 1035048"/>
                <a:gd name="connsiteY2" fmla="*/ 135731 h 340518"/>
                <a:gd name="connsiteX3" fmla="*/ 195262 w 1035048"/>
                <a:gd name="connsiteY3" fmla="*/ 11906 h 340518"/>
                <a:gd name="connsiteX4" fmla="*/ 904873 w 1035048"/>
                <a:gd name="connsiteY4" fmla="*/ 64292 h 340518"/>
                <a:gd name="connsiteX5" fmla="*/ 976310 w 1035048"/>
                <a:gd name="connsiteY5" fmla="*/ 207168 h 340518"/>
                <a:gd name="connsiteX6" fmla="*/ 833434 w 1035048"/>
                <a:gd name="connsiteY6" fmla="*/ 278606 h 340518"/>
                <a:gd name="connsiteX0" fmla="*/ 833434 w 1011235"/>
                <a:gd name="connsiteY0" fmla="*/ 278606 h 340518"/>
                <a:gd name="connsiteX1" fmla="*/ 223837 w 1011235"/>
                <a:gd name="connsiteY1" fmla="*/ 316706 h 340518"/>
                <a:gd name="connsiteX2" fmla="*/ 4762 w 1011235"/>
                <a:gd name="connsiteY2" fmla="*/ 135731 h 340518"/>
                <a:gd name="connsiteX3" fmla="*/ 195262 w 1011235"/>
                <a:gd name="connsiteY3" fmla="*/ 11906 h 340518"/>
                <a:gd name="connsiteX4" fmla="*/ 904873 w 1011235"/>
                <a:gd name="connsiteY4" fmla="*/ 64292 h 340518"/>
                <a:gd name="connsiteX5" fmla="*/ 833434 w 1011235"/>
                <a:gd name="connsiteY5" fmla="*/ 278606 h 340518"/>
                <a:gd name="connsiteX0" fmla="*/ 833434 w 879472"/>
                <a:gd name="connsiteY0" fmla="*/ 323056 h 384968"/>
                <a:gd name="connsiteX1" fmla="*/ 223837 w 879472"/>
                <a:gd name="connsiteY1" fmla="*/ 361156 h 384968"/>
                <a:gd name="connsiteX2" fmla="*/ 4762 w 879472"/>
                <a:gd name="connsiteY2" fmla="*/ 180181 h 384968"/>
                <a:gd name="connsiteX3" fmla="*/ 195262 w 879472"/>
                <a:gd name="connsiteY3" fmla="*/ 56356 h 384968"/>
                <a:gd name="connsiteX4" fmla="*/ 500067 w 879472"/>
                <a:gd name="connsiteY4" fmla="*/ 44450 h 384968"/>
                <a:gd name="connsiteX5" fmla="*/ 833434 w 879472"/>
                <a:gd name="connsiteY5" fmla="*/ 323056 h 384968"/>
                <a:gd name="connsiteX0" fmla="*/ 842165 w 888203"/>
                <a:gd name="connsiteY0" fmla="*/ 372666 h 434578"/>
                <a:gd name="connsiteX1" fmla="*/ 232568 w 888203"/>
                <a:gd name="connsiteY1" fmla="*/ 410766 h 434578"/>
                <a:gd name="connsiteX2" fmla="*/ 13493 w 888203"/>
                <a:gd name="connsiteY2" fmla="*/ 229791 h 434578"/>
                <a:gd name="connsiteX3" fmla="*/ 151608 w 888203"/>
                <a:gd name="connsiteY3" fmla="*/ 22622 h 434578"/>
                <a:gd name="connsiteX4" fmla="*/ 508798 w 888203"/>
                <a:gd name="connsiteY4" fmla="*/ 94060 h 434578"/>
                <a:gd name="connsiteX5" fmla="*/ 842165 w 888203"/>
                <a:gd name="connsiteY5" fmla="*/ 372666 h 434578"/>
                <a:gd name="connsiteX0" fmla="*/ 842165 w 864391"/>
                <a:gd name="connsiteY0" fmla="*/ 372666 h 434578"/>
                <a:gd name="connsiteX1" fmla="*/ 232568 w 864391"/>
                <a:gd name="connsiteY1" fmla="*/ 410766 h 434578"/>
                <a:gd name="connsiteX2" fmla="*/ 13493 w 864391"/>
                <a:gd name="connsiteY2" fmla="*/ 229791 h 434578"/>
                <a:gd name="connsiteX3" fmla="*/ 151608 w 864391"/>
                <a:gd name="connsiteY3" fmla="*/ 22622 h 434578"/>
                <a:gd name="connsiteX4" fmla="*/ 365923 w 864391"/>
                <a:gd name="connsiteY4" fmla="*/ 94060 h 434578"/>
                <a:gd name="connsiteX5" fmla="*/ 842165 w 864391"/>
                <a:gd name="connsiteY5" fmla="*/ 372666 h 434578"/>
                <a:gd name="connsiteX0" fmla="*/ 840578 w 864391"/>
                <a:gd name="connsiteY0" fmla="*/ 372666 h 408385"/>
                <a:gd name="connsiteX1" fmla="*/ 221460 w 864391"/>
                <a:gd name="connsiteY1" fmla="*/ 308374 h 408385"/>
                <a:gd name="connsiteX2" fmla="*/ 11906 w 864391"/>
                <a:gd name="connsiteY2" fmla="*/ 229791 h 408385"/>
                <a:gd name="connsiteX3" fmla="*/ 150021 w 864391"/>
                <a:gd name="connsiteY3" fmla="*/ 22622 h 408385"/>
                <a:gd name="connsiteX4" fmla="*/ 364336 w 864391"/>
                <a:gd name="connsiteY4" fmla="*/ 94060 h 408385"/>
                <a:gd name="connsiteX5" fmla="*/ 840578 w 864391"/>
                <a:gd name="connsiteY5" fmla="*/ 372666 h 408385"/>
                <a:gd name="connsiteX0" fmla="*/ 364336 w 376242"/>
                <a:gd name="connsiteY0" fmla="*/ 94060 h 330996"/>
                <a:gd name="connsiteX1" fmla="*/ 221460 w 376242"/>
                <a:gd name="connsiteY1" fmla="*/ 308374 h 330996"/>
                <a:gd name="connsiteX2" fmla="*/ 11906 w 376242"/>
                <a:gd name="connsiteY2" fmla="*/ 229791 h 330996"/>
                <a:gd name="connsiteX3" fmla="*/ 150021 w 376242"/>
                <a:gd name="connsiteY3" fmla="*/ 22622 h 330996"/>
                <a:gd name="connsiteX4" fmla="*/ 364336 w 376242"/>
                <a:gd name="connsiteY4" fmla="*/ 94060 h 330996"/>
                <a:gd name="connsiteX0" fmla="*/ 714380 w 726286"/>
                <a:gd name="connsiteY0" fmla="*/ 75208 h 338536"/>
                <a:gd name="connsiteX1" fmla="*/ 221460 w 726286"/>
                <a:gd name="connsiteY1" fmla="*/ 312144 h 338536"/>
                <a:gd name="connsiteX2" fmla="*/ 11906 w 726286"/>
                <a:gd name="connsiteY2" fmla="*/ 233561 h 338536"/>
                <a:gd name="connsiteX3" fmla="*/ 150021 w 726286"/>
                <a:gd name="connsiteY3" fmla="*/ 26392 h 338536"/>
                <a:gd name="connsiteX4" fmla="*/ 714380 w 726286"/>
                <a:gd name="connsiteY4" fmla="*/ 75208 h 338536"/>
                <a:gd name="connsiteX0" fmla="*/ 784627 w 866780"/>
                <a:gd name="connsiteY0" fmla="*/ 75208 h 315914"/>
                <a:gd name="connsiteX1" fmla="*/ 713189 w 866780"/>
                <a:gd name="connsiteY1" fmla="*/ 289522 h 315914"/>
                <a:gd name="connsiteX2" fmla="*/ 82153 w 866780"/>
                <a:gd name="connsiteY2" fmla="*/ 233561 h 315914"/>
                <a:gd name="connsiteX3" fmla="*/ 220268 w 866780"/>
                <a:gd name="connsiteY3" fmla="*/ 26392 h 315914"/>
                <a:gd name="connsiteX4" fmla="*/ 784627 w 866780"/>
                <a:gd name="connsiteY4" fmla="*/ 75208 h 315914"/>
                <a:gd name="connsiteX0" fmla="*/ 659610 w 741763"/>
                <a:gd name="connsiteY0" fmla="*/ 84535 h 342704"/>
                <a:gd name="connsiteX1" fmla="*/ 588172 w 741763"/>
                <a:gd name="connsiteY1" fmla="*/ 298849 h 342704"/>
                <a:gd name="connsiteX2" fmla="*/ 88106 w 741763"/>
                <a:gd name="connsiteY2" fmla="*/ 298849 h 342704"/>
                <a:gd name="connsiteX3" fmla="*/ 95251 w 741763"/>
                <a:gd name="connsiteY3" fmla="*/ 35719 h 342704"/>
                <a:gd name="connsiteX4" fmla="*/ 659610 w 741763"/>
                <a:gd name="connsiteY4" fmla="*/ 84535 h 342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763" h="342704">
                  <a:moveTo>
                    <a:pt x="659610" y="84535"/>
                  </a:moveTo>
                  <a:cubicBezTo>
                    <a:pt x="741763" y="128390"/>
                    <a:pt x="683423" y="263130"/>
                    <a:pt x="588172" y="298849"/>
                  </a:cubicBezTo>
                  <a:cubicBezTo>
                    <a:pt x="492921" y="334568"/>
                    <a:pt x="170259" y="342704"/>
                    <a:pt x="88106" y="298849"/>
                  </a:cubicBezTo>
                  <a:cubicBezTo>
                    <a:pt x="5953" y="254994"/>
                    <a:pt x="0" y="71438"/>
                    <a:pt x="95251" y="35719"/>
                  </a:cubicBezTo>
                  <a:cubicBezTo>
                    <a:pt x="190502" y="0"/>
                    <a:pt x="577457" y="40680"/>
                    <a:pt x="659610" y="845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9" name="フリーフォーム 208"/>
            <p:cNvSpPr/>
            <p:nvPr/>
          </p:nvSpPr>
          <p:spPr>
            <a:xfrm>
              <a:off x="6224997" y="-1717921"/>
              <a:ext cx="676280" cy="293689"/>
            </a:xfrm>
            <a:custGeom>
              <a:avLst/>
              <a:gdLst>
                <a:gd name="connsiteX0" fmla="*/ 747712 w 1160462"/>
                <a:gd name="connsiteY0" fmla="*/ 350837 h 357187"/>
                <a:gd name="connsiteX1" fmla="*/ 223837 w 1160462"/>
                <a:gd name="connsiteY1" fmla="*/ 322262 h 357187"/>
                <a:gd name="connsiteX2" fmla="*/ 4762 w 1160462"/>
                <a:gd name="connsiteY2" fmla="*/ 141287 h 357187"/>
                <a:gd name="connsiteX3" fmla="*/ 195262 w 1160462"/>
                <a:gd name="connsiteY3" fmla="*/ 17462 h 357187"/>
                <a:gd name="connsiteX4" fmla="*/ 995362 w 1160462"/>
                <a:gd name="connsiteY4" fmla="*/ 36512 h 357187"/>
                <a:gd name="connsiteX5" fmla="*/ 1157287 w 1160462"/>
                <a:gd name="connsiteY5" fmla="*/ 179387 h 357187"/>
                <a:gd name="connsiteX6" fmla="*/ 976312 w 1160462"/>
                <a:gd name="connsiteY6" fmla="*/ 331787 h 357187"/>
                <a:gd name="connsiteX0" fmla="*/ 747712 w 1160462"/>
                <a:gd name="connsiteY0" fmla="*/ 350837 h 357187"/>
                <a:gd name="connsiteX1" fmla="*/ 223837 w 1160462"/>
                <a:gd name="connsiteY1" fmla="*/ 322262 h 357187"/>
                <a:gd name="connsiteX2" fmla="*/ 4762 w 1160462"/>
                <a:gd name="connsiteY2" fmla="*/ 141287 h 357187"/>
                <a:gd name="connsiteX3" fmla="*/ 195262 w 1160462"/>
                <a:gd name="connsiteY3" fmla="*/ 17462 h 357187"/>
                <a:gd name="connsiteX4" fmla="*/ 995362 w 1160462"/>
                <a:gd name="connsiteY4" fmla="*/ 36512 h 357187"/>
                <a:gd name="connsiteX5" fmla="*/ 1157287 w 1160462"/>
                <a:gd name="connsiteY5" fmla="*/ 179387 h 357187"/>
                <a:gd name="connsiteX6" fmla="*/ 976312 w 1160462"/>
                <a:gd name="connsiteY6" fmla="*/ 331787 h 357187"/>
                <a:gd name="connsiteX7" fmla="*/ 747712 w 1160462"/>
                <a:gd name="connsiteY7" fmla="*/ 350837 h 357187"/>
                <a:gd name="connsiteX0" fmla="*/ 747712 w 1160462"/>
                <a:gd name="connsiteY0" fmla="*/ 350837 h 383381"/>
                <a:gd name="connsiteX1" fmla="*/ 223837 w 1160462"/>
                <a:gd name="connsiteY1" fmla="*/ 322262 h 383381"/>
                <a:gd name="connsiteX2" fmla="*/ 4762 w 1160462"/>
                <a:gd name="connsiteY2" fmla="*/ 141287 h 383381"/>
                <a:gd name="connsiteX3" fmla="*/ 195262 w 1160462"/>
                <a:gd name="connsiteY3" fmla="*/ 17462 h 383381"/>
                <a:gd name="connsiteX4" fmla="*/ 995362 w 1160462"/>
                <a:gd name="connsiteY4" fmla="*/ 36512 h 383381"/>
                <a:gd name="connsiteX5" fmla="*/ 1157287 w 1160462"/>
                <a:gd name="connsiteY5" fmla="*/ 179387 h 383381"/>
                <a:gd name="connsiteX6" fmla="*/ 976312 w 1160462"/>
                <a:gd name="connsiteY6" fmla="*/ 331787 h 383381"/>
                <a:gd name="connsiteX7" fmla="*/ 747712 w 1160462"/>
                <a:gd name="connsiteY7" fmla="*/ 350837 h 383381"/>
                <a:gd name="connsiteX0" fmla="*/ 747712 w 1160462"/>
                <a:gd name="connsiteY0" fmla="*/ 350837 h 383381"/>
                <a:gd name="connsiteX1" fmla="*/ 223837 w 1160462"/>
                <a:gd name="connsiteY1" fmla="*/ 322262 h 383381"/>
                <a:gd name="connsiteX2" fmla="*/ 4762 w 1160462"/>
                <a:gd name="connsiteY2" fmla="*/ 141287 h 383381"/>
                <a:gd name="connsiteX3" fmla="*/ 195262 w 1160462"/>
                <a:gd name="connsiteY3" fmla="*/ 17462 h 383381"/>
                <a:gd name="connsiteX4" fmla="*/ 995362 w 1160462"/>
                <a:gd name="connsiteY4" fmla="*/ 36512 h 383381"/>
                <a:gd name="connsiteX5" fmla="*/ 1157287 w 1160462"/>
                <a:gd name="connsiteY5" fmla="*/ 179387 h 383381"/>
                <a:gd name="connsiteX6" fmla="*/ 976312 w 1160462"/>
                <a:gd name="connsiteY6" fmla="*/ 331787 h 383381"/>
                <a:gd name="connsiteX7" fmla="*/ 747712 w 1160462"/>
                <a:gd name="connsiteY7" fmla="*/ 350837 h 383381"/>
                <a:gd name="connsiteX0" fmla="*/ 747712 w 1198562"/>
                <a:gd name="connsiteY0" fmla="*/ 350837 h 374649"/>
                <a:gd name="connsiteX1" fmla="*/ 223837 w 1198562"/>
                <a:gd name="connsiteY1" fmla="*/ 322262 h 374649"/>
                <a:gd name="connsiteX2" fmla="*/ 4762 w 1198562"/>
                <a:gd name="connsiteY2" fmla="*/ 141287 h 374649"/>
                <a:gd name="connsiteX3" fmla="*/ 195262 w 1198562"/>
                <a:gd name="connsiteY3" fmla="*/ 17462 h 374649"/>
                <a:gd name="connsiteX4" fmla="*/ 995362 w 1198562"/>
                <a:gd name="connsiteY4" fmla="*/ 36512 h 374649"/>
                <a:gd name="connsiteX5" fmla="*/ 1157287 w 1198562"/>
                <a:gd name="connsiteY5" fmla="*/ 179387 h 374649"/>
                <a:gd name="connsiteX6" fmla="*/ 747712 w 1198562"/>
                <a:gd name="connsiteY6" fmla="*/ 350837 h 374649"/>
                <a:gd name="connsiteX0" fmla="*/ 904872 w 1172369"/>
                <a:gd name="connsiteY0" fmla="*/ 312727 h 350835"/>
                <a:gd name="connsiteX1" fmla="*/ 223837 w 1172369"/>
                <a:gd name="connsiteY1" fmla="*/ 322262 h 350835"/>
                <a:gd name="connsiteX2" fmla="*/ 4762 w 1172369"/>
                <a:gd name="connsiteY2" fmla="*/ 141287 h 350835"/>
                <a:gd name="connsiteX3" fmla="*/ 195262 w 1172369"/>
                <a:gd name="connsiteY3" fmla="*/ 17462 h 350835"/>
                <a:gd name="connsiteX4" fmla="*/ 995362 w 1172369"/>
                <a:gd name="connsiteY4" fmla="*/ 36512 h 350835"/>
                <a:gd name="connsiteX5" fmla="*/ 1157287 w 1172369"/>
                <a:gd name="connsiteY5" fmla="*/ 179387 h 350835"/>
                <a:gd name="connsiteX6" fmla="*/ 904872 w 1172369"/>
                <a:gd name="connsiteY6" fmla="*/ 312727 h 350835"/>
                <a:gd name="connsiteX0" fmla="*/ 904872 w 1216819"/>
                <a:gd name="connsiteY0" fmla="*/ 314317 h 352425"/>
                <a:gd name="connsiteX1" fmla="*/ 223837 w 1216819"/>
                <a:gd name="connsiteY1" fmla="*/ 323852 h 352425"/>
                <a:gd name="connsiteX2" fmla="*/ 4762 w 1216819"/>
                <a:gd name="connsiteY2" fmla="*/ 142877 h 352425"/>
                <a:gd name="connsiteX3" fmla="*/ 195262 w 1216819"/>
                <a:gd name="connsiteY3" fmla="*/ 19052 h 352425"/>
                <a:gd name="connsiteX4" fmla="*/ 547683 w 1216819"/>
                <a:gd name="connsiteY4" fmla="*/ 28565 h 352425"/>
                <a:gd name="connsiteX5" fmla="*/ 1157287 w 1216819"/>
                <a:gd name="connsiteY5" fmla="*/ 180977 h 352425"/>
                <a:gd name="connsiteX6" fmla="*/ 904872 w 1216819"/>
                <a:gd name="connsiteY6" fmla="*/ 314317 h 352425"/>
                <a:gd name="connsiteX0" fmla="*/ 904872 w 982659"/>
                <a:gd name="connsiteY0" fmla="*/ 314317 h 352425"/>
                <a:gd name="connsiteX1" fmla="*/ 223837 w 982659"/>
                <a:gd name="connsiteY1" fmla="*/ 323852 h 352425"/>
                <a:gd name="connsiteX2" fmla="*/ 4762 w 982659"/>
                <a:gd name="connsiteY2" fmla="*/ 142877 h 352425"/>
                <a:gd name="connsiteX3" fmla="*/ 195262 w 982659"/>
                <a:gd name="connsiteY3" fmla="*/ 19052 h 352425"/>
                <a:gd name="connsiteX4" fmla="*/ 547683 w 982659"/>
                <a:gd name="connsiteY4" fmla="*/ 28565 h 352425"/>
                <a:gd name="connsiteX5" fmla="*/ 690559 w 982659"/>
                <a:gd name="connsiteY5" fmla="*/ 171441 h 352425"/>
                <a:gd name="connsiteX6" fmla="*/ 904872 w 982659"/>
                <a:gd name="connsiteY6" fmla="*/ 314317 h 352425"/>
                <a:gd name="connsiteX0" fmla="*/ 547683 w 690559"/>
                <a:gd name="connsiteY0" fmla="*/ 314317 h 352425"/>
                <a:gd name="connsiteX1" fmla="*/ 223837 w 690559"/>
                <a:gd name="connsiteY1" fmla="*/ 323852 h 352425"/>
                <a:gd name="connsiteX2" fmla="*/ 4762 w 690559"/>
                <a:gd name="connsiteY2" fmla="*/ 142877 h 352425"/>
                <a:gd name="connsiteX3" fmla="*/ 195262 w 690559"/>
                <a:gd name="connsiteY3" fmla="*/ 19052 h 352425"/>
                <a:gd name="connsiteX4" fmla="*/ 547683 w 690559"/>
                <a:gd name="connsiteY4" fmla="*/ 28565 h 352425"/>
                <a:gd name="connsiteX5" fmla="*/ 690559 w 690559"/>
                <a:gd name="connsiteY5" fmla="*/ 171441 h 352425"/>
                <a:gd name="connsiteX6" fmla="*/ 547683 w 690559"/>
                <a:gd name="connsiteY6" fmla="*/ 314317 h 352425"/>
                <a:gd name="connsiteX0" fmla="*/ 547683 w 987422"/>
                <a:gd name="connsiteY0" fmla="*/ 307171 h 345279"/>
                <a:gd name="connsiteX1" fmla="*/ 223837 w 987422"/>
                <a:gd name="connsiteY1" fmla="*/ 316706 h 345279"/>
                <a:gd name="connsiteX2" fmla="*/ 4762 w 987422"/>
                <a:gd name="connsiteY2" fmla="*/ 135731 h 345279"/>
                <a:gd name="connsiteX3" fmla="*/ 195262 w 987422"/>
                <a:gd name="connsiteY3" fmla="*/ 11906 h 345279"/>
                <a:gd name="connsiteX4" fmla="*/ 904873 w 987422"/>
                <a:gd name="connsiteY4" fmla="*/ 64292 h 345279"/>
                <a:gd name="connsiteX5" fmla="*/ 690559 w 987422"/>
                <a:gd name="connsiteY5" fmla="*/ 164295 h 345279"/>
                <a:gd name="connsiteX6" fmla="*/ 547683 w 987422"/>
                <a:gd name="connsiteY6" fmla="*/ 307171 h 345279"/>
                <a:gd name="connsiteX0" fmla="*/ 547683 w 1035842"/>
                <a:gd name="connsiteY0" fmla="*/ 307171 h 345279"/>
                <a:gd name="connsiteX1" fmla="*/ 223837 w 1035842"/>
                <a:gd name="connsiteY1" fmla="*/ 316706 h 345279"/>
                <a:gd name="connsiteX2" fmla="*/ 4762 w 1035842"/>
                <a:gd name="connsiteY2" fmla="*/ 135731 h 345279"/>
                <a:gd name="connsiteX3" fmla="*/ 195262 w 1035842"/>
                <a:gd name="connsiteY3" fmla="*/ 11906 h 345279"/>
                <a:gd name="connsiteX4" fmla="*/ 904873 w 1035842"/>
                <a:gd name="connsiteY4" fmla="*/ 64292 h 345279"/>
                <a:gd name="connsiteX5" fmla="*/ 976310 w 1035842"/>
                <a:gd name="connsiteY5" fmla="*/ 207168 h 345279"/>
                <a:gd name="connsiteX6" fmla="*/ 547683 w 1035842"/>
                <a:gd name="connsiteY6" fmla="*/ 307171 h 345279"/>
                <a:gd name="connsiteX0" fmla="*/ 833434 w 1035048"/>
                <a:gd name="connsiteY0" fmla="*/ 278606 h 340518"/>
                <a:gd name="connsiteX1" fmla="*/ 223837 w 1035048"/>
                <a:gd name="connsiteY1" fmla="*/ 316706 h 340518"/>
                <a:gd name="connsiteX2" fmla="*/ 4762 w 1035048"/>
                <a:gd name="connsiteY2" fmla="*/ 135731 h 340518"/>
                <a:gd name="connsiteX3" fmla="*/ 195262 w 1035048"/>
                <a:gd name="connsiteY3" fmla="*/ 11906 h 340518"/>
                <a:gd name="connsiteX4" fmla="*/ 904873 w 1035048"/>
                <a:gd name="connsiteY4" fmla="*/ 64292 h 340518"/>
                <a:gd name="connsiteX5" fmla="*/ 976310 w 1035048"/>
                <a:gd name="connsiteY5" fmla="*/ 207168 h 340518"/>
                <a:gd name="connsiteX6" fmla="*/ 833434 w 1035048"/>
                <a:gd name="connsiteY6" fmla="*/ 278606 h 340518"/>
                <a:gd name="connsiteX0" fmla="*/ 833434 w 1011235"/>
                <a:gd name="connsiteY0" fmla="*/ 278606 h 340518"/>
                <a:gd name="connsiteX1" fmla="*/ 223837 w 1011235"/>
                <a:gd name="connsiteY1" fmla="*/ 316706 h 340518"/>
                <a:gd name="connsiteX2" fmla="*/ 4762 w 1011235"/>
                <a:gd name="connsiteY2" fmla="*/ 135731 h 340518"/>
                <a:gd name="connsiteX3" fmla="*/ 195262 w 1011235"/>
                <a:gd name="connsiteY3" fmla="*/ 11906 h 340518"/>
                <a:gd name="connsiteX4" fmla="*/ 904873 w 1011235"/>
                <a:gd name="connsiteY4" fmla="*/ 64292 h 340518"/>
                <a:gd name="connsiteX5" fmla="*/ 833434 w 1011235"/>
                <a:gd name="connsiteY5" fmla="*/ 278606 h 340518"/>
                <a:gd name="connsiteX0" fmla="*/ 833434 w 879472"/>
                <a:gd name="connsiteY0" fmla="*/ 323056 h 384968"/>
                <a:gd name="connsiteX1" fmla="*/ 223837 w 879472"/>
                <a:gd name="connsiteY1" fmla="*/ 361156 h 384968"/>
                <a:gd name="connsiteX2" fmla="*/ 4762 w 879472"/>
                <a:gd name="connsiteY2" fmla="*/ 180181 h 384968"/>
                <a:gd name="connsiteX3" fmla="*/ 195262 w 879472"/>
                <a:gd name="connsiteY3" fmla="*/ 56356 h 384968"/>
                <a:gd name="connsiteX4" fmla="*/ 500067 w 879472"/>
                <a:gd name="connsiteY4" fmla="*/ 44450 h 384968"/>
                <a:gd name="connsiteX5" fmla="*/ 833434 w 879472"/>
                <a:gd name="connsiteY5" fmla="*/ 323056 h 384968"/>
                <a:gd name="connsiteX0" fmla="*/ 842165 w 888203"/>
                <a:gd name="connsiteY0" fmla="*/ 372666 h 434578"/>
                <a:gd name="connsiteX1" fmla="*/ 232568 w 888203"/>
                <a:gd name="connsiteY1" fmla="*/ 410766 h 434578"/>
                <a:gd name="connsiteX2" fmla="*/ 13493 w 888203"/>
                <a:gd name="connsiteY2" fmla="*/ 229791 h 434578"/>
                <a:gd name="connsiteX3" fmla="*/ 151608 w 888203"/>
                <a:gd name="connsiteY3" fmla="*/ 22622 h 434578"/>
                <a:gd name="connsiteX4" fmla="*/ 508798 w 888203"/>
                <a:gd name="connsiteY4" fmla="*/ 94060 h 434578"/>
                <a:gd name="connsiteX5" fmla="*/ 842165 w 888203"/>
                <a:gd name="connsiteY5" fmla="*/ 372666 h 434578"/>
                <a:gd name="connsiteX0" fmla="*/ 842165 w 864391"/>
                <a:gd name="connsiteY0" fmla="*/ 372666 h 434578"/>
                <a:gd name="connsiteX1" fmla="*/ 232568 w 864391"/>
                <a:gd name="connsiteY1" fmla="*/ 410766 h 434578"/>
                <a:gd name="connsiteX2" fmla="*/ 13493 w 864391"/>
                <a:gd name="connsiteY2" fmla="*/ 229791 h 434578"/>
                <a:gd name="connsiteX3" fmla="*/ 151608 w 864391"/>
                <a:gd name="connsiteY3" fmla="*/ 22622 h 434578"/>
                <a:gd name="connsiteX4" fmla="*/ 365923 w 864391"/>
                <a:gd name="connsiteY4" fmla="*/ 94060 h 434578"/>
                <a:gd name="connsiteX5" fmla="*/ 842165 w 864391"/>
                <a:gd name="connsiteY5" fmla="*/ 372666 h 434578"/>
                <a:gd name="connsiteX0" fmla="*/ 840578 w 864391"/>
                <a:gd name="connsiteY0" fmla="*/ 372666 h 408385"/>
                <a:gd name="connsiteX1" fmla="*/ 221460 w 864391"/>
                <a:gd name="connsiteY1" fmla="*/ 308374 h 408385"/>
                <a:gd name="connsiteX2" fmla="*/ 11906 w 864391"/>
                <a:gd name="connsiteY2" fmla="*/ 229791 h 408385"/>
                <a:gd name="connsiteX3" fmla="*/ 150021 w 864391"/>
                <a:gd name="connsiteY3" fmla="*/ 22622 h 408385"/>
                <a:gd name="connsiteX4" fmla="*/ 364336 w 864391"/>
                <a:gd name="connsiteY4" fmla="*/ 94060 h 408385"/>
                <a:gd name="connsiteX5" fmla="*/ 840578 w 864391"/>
                <a:gd name="connsiteY5" fmla="*/ 372666 h 408385"/>
                <a:gd name="connsiteX0" fmla="*/ 364336 w 376242"/>
                <a:gd name="connsiteY0" fmla="*/ 94060 h 330996"/>
                <a:gd name="connsiteX1" fmla="*/ 221460 w 376242"/>
                <a:gd name="connsiteY1" fmla="*/ 308374 h 330996"/>
                <a:gd name="connsiteX2" fmla="*/ 11906 w 376242"/>
                <a:gd name="connsiteY2" fmla="*/ 229791 h 330996"/>
                <a:gd name="connsiteX3" fmla="*/ 150021 w 376242"/>
                <a:gd name="connsiteY3" fmla="*/ 22622 h 330996"/>
                <a:gd name="connsiteX4" fmla="*/ 364336 w 376242"/>
                <a:gd name="connsiteY4" fmla="*/ 94060 h 330996"/>
                <a:gd name="connsiteX0" fmla="*/ 571504 w 583410"/>
                <a:gd name="connsiteY0" fmla="*/ 47625 h 394297"/>
                <a:gd name="connsiteX1" fmla="*/ 221460 w 583410"/>
                <a:gd name="connsiteY1" fmla="*/ 355999 h 394297"/>
                <a:gd name="connsiteX2" fmla="*/ 11906 w 583410"/>
                <a:gd name="connsiteY2" fmla="*/ 277416 h 394297"/>
                <a:gd name="connsiteX3" fmla="*/ 150021 w 583410"/>
                <a:gd name="connsiteY3" fmla="*/ 70247 h 394297"/>
                <a:gd name="connsiteX4" fmla="*/ 571504 w 583410"/>
                <a:gd name="connsiteY4" fmla="*/ 47625 h 394297"/>
                <a:gd name="connsiteX0" fmla="*/ 617939 w 676280"/>
                <a:gd name="connsiteY0" fmla="*/ 31949 h 293689"/>
                <a:gd name="connsiteX1" fmla="*/ 546501 w 676280"/>
                <a:gd name="connsiteY1" fmla="*/ 246264 h 293689"/>
                <a:gd name="connsiteX2" fmla="*/ 58341 w 676280"/>
                <a:gd name="connsiteY2" fmla="*/ 261740 h 293689"/>
                <a:gd name="connsiteX3" fmla="*/ 196456 w 676280"/>
                <a:gd name="connsiteY3" fmla="*/ 54571 h 293689"/>
                <a:gd name="connsiteX4" fmla="*/ 617939 w 676280"/>
                <a:gd name="connsiteY4" fmla="*/ 31949 h 293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280" h="293689">
                  <a:moveTo>
                    <a:pt x="617939" y="31949"/>
                  </a:moveTo>
                  <a:cubicBezTo>
                    <a:pt x="676280" y="63898"/>
                    <a:pt x="639767" y="207966"/>
                    <a:pt x="546501" y="246264"/>
                  </a:cubicBezTo>
                  <a:cubicBezTo>
                    <a:pt x="453235" y="284562"/>
                    <a:pt x="116682" y="293689"/>
                    <a:pt x="58341" y="261740"/>
                  </a:cubicBezTo>
                  <a:cubicBezTo>
                    <a:pt x="0" y="229791"/>
                    <a:pt x="103190" y="92869"/>
                    <a:pt x="196456" y="54571"/>
                  </a:cubicBezTo>
                  <a:cubicBezTo>
                    <a:pt x="289722" y="16273"/>
                    <a:pt x="559598" y="0"/>
                    <a:pt x="617939" y="31949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7" name="フリーフォーム 206"/>
            <p:cNvSpPr/>
            <p:nvPr/>
          </p:nvSpPr>
          <p:spPr>
            <a:xfrm>
              <a:off x="3406767" y="-2494412"/>
              <a:ext cx="376242" cy="330996"/>
            </a:xfrm>
            <a:custGeom>
              <a:avLst/>
              <a:gdLst>
                <a:gd name="connsiteX0" fmla="*/ 747712 w 1160462"/>
                <a:gd name="connsiteY0" fmla="*/ 350837 h 357187"/>
                <a:gd name="connsiteX1" fmla="*/ 223837 w 1160462"/>
                <a:gd name="connsiteY1" fmla="*/ 322262 h 357187"/>
                <a:gd name="connsiteX2" fmla="*/ 4762 w 1160462"/>
                <a:gd name="connsiteY2" fmla="*/ 141287 h 357187"/>
                <a:gd name="connsiteX3" fmla="*/ 195262 w 1160462"/>
                <a:gd name="connsiteY3" fmla="*/ 17462 h 357187"/>
                <a:gd name="connsiteX4" fmla="*/ 995362 w 1160462"/>
                <a:gd name="connsiteY4" fmla="*/ 36512 h 357187"/>
                <a:gd name="connsiteX5" fmla="*/ 1157287 w 1160462"/>
                <a:gd name="connsiteY5" fmla="*/ 179387 h 357187"/>
                <a:gd name="connsiteX6" fmla="*/ 976312 w 1160462"/>
                <a:gd name="connsiteY6" fmla="*/ 331787 h 357187"/>
                <a:gd name="connsiteX0" fmla="*/ 747712 w 1160462"/>
                <a:gd name="connsiteY0" fmla="*/ 350837 h 357187"/>
                <a:gd name="connsiteX1" fmla="*/ 223837 w 1160462"/>
                <a:gd name="connsiteY1" fmla="*/ 322262 h 357187"/>
                <a:gd name="connsiteX2" fmla="*/ 4762 w 1160462"/>
                <a:gd name="connsiteY2" fmla="*/ 141287 h 357187"/>
                <a:gd name="connsiteX3" fmla="*/ 195262 w 1160462"/>
                <a:gd name="connsiteY3" fmla="*/ 17462 h 357187"/>
                <a:gd name="connsiteX4" fmla="*/ 995362 w 1160462"/>
                <a:gd name="connsiteY4" fmla="*/ 36512 h 357187"/>
                <a:gd name="connsiteX5" fmla="*/ 1157287 w 1160462"/>
                <a:gd name="connsiteY5" fmla="*/ 179387 h 357187"/>
                <a:gd name="connsiteX6" fmla="*/ 976312 w 1160462"/>
                <a:gd name="connsiteY6" fmla="*/ 331787 h 357187"/>
                <a:gd name="connsiteX7" fmla="*/ 747712 w 1160462"/>
                <a:gd name="connsiteY7" fmla="*/ 350837 h 357187"/>
                <a:gd name="connsiteX0" fmla="*/ 747712 w 1160462"/>
                <a:gd name="connsiteY0" fmla="*/ 350837 h 383381"/>
                <a:gd name="connsiteX1" fmla="*/ 223837 w 1160462"/>
                <a:gd name="connsiteY1" fmla="*/ 322262 h 383381"/>
                <a:gd name="connsiteX2" fmla="*/ 4762 w 1160462"/>
                <a:gd name="connsiteY2" fmla="*/ 141287 h 383381"/>
                <a:gd name="connsiteX3" fmla="*/ 195262 w 1160462"/>
                <a:gd name="connsiteY3" fmla="*/ 17462 h 383381"/>
                <a:gd name="connsiteX4" fmla="*/ 995362 w 1160462"/>
                <a:gd name="connsiteY4" fmla="*/ 36512 h 383381"/>
                <a:gd name="connsiteX5" fmla="*/ 1157287 w 1160462"/>
                <a:gd name="connsiteY5" fmla="*/ 179387 h 383381"/>
                <a:gd name="connsiteX6" fmla="*/ 976312 w 1160462"/>
                <a:gd name="connsiteY6" fmla="*/ 331787 h 383381"/>
                <a:gd name="connsiteX7" fmla="*/ 747712 w 1160462"/>
                <a:gd name="connsiteY7" fmla="*/ 350837 h 383381"/>
                <a:gd name="connsiteX0" fmla="*/ 747712 w 1160462"/>
                <a:gd name="connsiteY0" fmla="*/ 350837 h 383381"/>
                <a:gd name="connsiteX1" fmla="*/ 223837 w 1160462"/>
                <a:gd name="connsiteY1" fmla="*/ 322262 h 383381"/>
                <a:gd name="connsiteX2" fmla="*/ 4762 w 1160462"/>
                <a:gd name="connsiteY2" fmla="*/ 141287 h 383381"/>
                <a:gd name="connsiteX3" fmla="*/ 195262 w 1160462"/>
                <a:gd name="connsiteY3" fmla="*/ 17462 h 383381"/>
                <a:gd name="connsiteX4" fmla="*/ 995362 w 1160462"/>
                <a:gd name="connsiteY4" fmla="*/ 36512 h 383381"/>
                <a:gd name="connsiteX5" fmla="*/ 1157287 w 1160462"/>
                <a:gd name="connsiteY5" fmla="*/ 179387 h 383381"/>
                <a:gd name="connsiteX6" fmla="*/ 976312 w 1160462"/>
                <a:gd name="connsiteY6" fmla="*/ 331787 h 383381"/>
                <a:gd name="connsiteX7" fmla="*/ 747712 w 1160462"/>
                <a:gd name="connsiteY7" fmla="*/ 350837 h 383381"/>
                <a:gd name="connsiteX0" fmla="*/ 747712 w 1198562"/>
                <a:gd name="connsiteY0" fmla="*/ 350837 h 374649"/>
                <a:gd name="connsiteX1" fmla="*/ 223837 w 1198562"/>
                <a:gd name="connsiteY1" fmla="*/ 322262 h 374649"/>
                <a:gd name="connsiteX2" fmla="*/ 4762 w 1198562"/>
                <a:gd name="connsiteY2" fmla="*/ 141287 h 374649"/>
                <a:gd name="connsiteX3" fmla="*/ 195262 w 1198562"/>
                <a:gd name="connsiteY3" fmla="*/ 17462 h 374649"/>
                <a:gd name="connsiteX4" fmla="*/ 995362 w 1198562"/>
                <a:gd name="connsiteY4" fmla="*/ 36512 h 374649"/>
                <a:gd name="connsiteX5" fmla="*/ 1157287 w 1198562"/>
                <a:gd name="connsiteY5" fmla="*/ 179387 h 374649"/>
                <a:gd name="connsiteX6" fmla="*/ 747712 w 1198562"/>
                <a:gd name="connsiteY6" fmla="*/ 350837 h 374649"/>
                <a:gd name="connsiteX0" fmla="*/ 904872 w 1172369"/>
                <a:gd name="connsiteY0" fmla="*/ 312727 h 350835"/>
                <a:gd name="connsiteX1" fmla="*/ 223837 w 1172369"/>
                <a:gd name="connsiteY1" fmla="*/ 322262 h 350835"/>
                <a:gd name="connsiteX2" fmla="*/ 4762 w 1172369"/>
                <a:gd name="connsiteY2" fmla="*/ 141287 h 350835"/>
                <a:gd name="connsiteX3" fmla="*/ 195262 w 1172369"/>
                <a:gd name="connsiteY3" fmla="*/ 17462 h 350835"/>
                <a:gd name="connsiteX4" fmla="*/ 995362 w 1172369"/>
                <a:gd name="connsiteY4" fmla="*/ 36512 h 350835"/>
                <a:gd name="connsiteX5" fmla="*/ 1157287 w 1172369"/>
                <a:gd name="connsiteY5" fmla="*/ 179387 h 350835"/>
                <a:gd name="connsiteX6" fmla="*/ 904872 w 1172369"/>
                <a:gd name="connsiteY6" fmla="*/ 312727 h 350835"/>
                <a:gd name="connsiteX0" fmla="*/ 904872 w 1216819"/>
                <a:gd name="connsiteY0" fmla="*/ 314317 h 352425"/>
                <a:gd name="connsiteX1" fmla="*/ 223837 w 1216819"/>
                <a:gd name="connsiteY1" fmla="*/ 323852 h 352425"/>
                <a:gd name="connsiteX2" fmla="*/ 4762 w 1216819"/>
                <a:gd name="connsiteY2" fmla="*/ 142877 h 352425"/>
                <a:gd name="connsiteX3" fmla="*/ 195262 w 1216819"/>
                <a:gd name="connsiteY3" fmla="*/ 19052 h 352425"/>
                <a:gd name="connsiteX4" fmla="*/ 547683 w 1216819"/>
                <a:gd name="connsiteY4" fmla="*/ 28565 h 352425"/>
                <a:gd name="connsiteX5" fmla="*/ 1157287 w 1216819"/>
                <a:gd name="connsiteY5" fmla="*/ 180977 h 352425"/>
                <a:gd name="connsiteX6" fmla="*/ 904872 w 1216819"/>
                <a:gd name="connsiteY6" fmla="*/ 314317 h 352425"/>
                <a:gd name="connsiteX0" fmla="*/ 904872 w 982659"/>
                <a:gd name="connsiteY0" fmla="*/ 314317 h 352425"/>
                <a:gd name="connsiteX1" fmla="*/ 223837 w 982659"/>
                <a:gd name="connsiteY1" fmla="*/ 323852 h 352425"/>
                <a:gd name="connsiteX2" fmla="*/ 4762 w 982659"/>
                <a:gd name="connsiteY2" fmla="*/ 142877 h 352425"/>
                <a:gd name="connsiteX3" fmla="*/ 195262 w 982659"/>
                <a:gd name="connsiteY3" fmla="*/ 19052 h 352425"/>
                <a:gd name="connsiteX4" fmla="*/ 547683 w 982659"/>
                <a:gd name="connsiteY4" fmla="*/ 28565 h 352425"/>
                <a:gd name="connsiteX5" fmla="*/ 690559 w 982659"/>
                <a:gd name="connsiteY5" fmla="*/ 171441 h 352425"/>
                <a:gd name="connsiteX6" fmla="*/ 904872 w 982659"/>
                <a:gd name="connsiteY6" fmla="*/ 314317 h 352425"/>
                <a:gd name="connsiteX0" fmla="*/ 547683 w 690559"/>
                <a:gd name="connsiteY0" fmla="*/ 314317 h 352425"/>
                <a:gd name="connsiteX1" fmla="*/ 223837 w 690559"/>
                <a:gd name="connsiteY1" fmla="*/ 323852 h 352425"/>
                <a:gd name="connsiteX2" fmla="*/ 4762 w 690559"/>
                <a:gd name="connsiteY2" fmla="*/ 142877 h 352425"/>
                <a:gd name="connsiteX3" fmla="*/ 195262 w 690559"/>
                <a:gd name="connsiteY3" fmla="*/ 19052 h 352425"/>
                <a:gd name="connsiteX4" fmla="*/ 547683 w 690559"/>
                <a:gd name="connsiteY4" fmla="*/ 28565 h 352425"/>
                <a:gd name="connsiteX5" fmla="*/ 690559 w 690559"/>
                <a:gd name="connsiteY5" fmla="*/ 171441 h 352425"/>
                <a:gd name="connsiteX6" fmla="*/ 547683 w 690559"/>
                <a:gd name="connsiteY6" fmla="*/ 314317 h 352425"/>
                <a:gd name="connsiteX0" fmla="*/ 547683 w 987422"/>
                <a:gd name="connsiteY0" fmla="*/ 307171 h 345279"/>
                <a:gd name="connsiteX1" fmla="*/ 223837 w 987422"/>
                <a:gd name="connsiteY1" fmla="*/ 316706 h 345279"/>
                <a:gd name="connsiteX2" fmla="*/ 4762 w 987422"/>
                <a:gd name="connsiteY2" fmla="*/ 135731 h 345279"/>
                <a:gd name="connsiteX3" fmla="*/ 195262 w 987422"/>
                <a:gd name="connsiteY3" fmla="*/ 11906 h 345279"/>
                <a:gd name="connsiteX4" fmla="*/ 904873 w 987422"/>
                <a:gd name="connsiteY4" fmla="*/ 64292 h 345279"/>
                <a:gd name="connsiteX5" fmla="*/ 690559 w 987422"/>
                <a:gd name="connsiteY5" fmla="*/ 164295 h 345279"/>
                <a:gd name="connsiteX6" fmla="*/ 547683 w 987422"/>
                <a:gd name="connsiteY6" fmla="*/ 307171 h 345279"/>
                <a:gd name="connsiteX0" fmla="*/ 547683 w 1035842"/>
                <a:gd name="connsiteY0" fmla="*/ 307171 h 345279"/>
                <a:gd name="connsiteX1" fmla="*/ 223837 w 1035842"/>
                <a:gd name="connsiteY1" fmla="*/ 316706 h 345279"/>
                <a:gd name="connsiteX2" fmla="*/ 4762 w 1035842"/>
                <a:gd name="connsiteY2" fmla="*/ 135731 h 345279"/>
                <a:gd name="connsiteX3" fmla="*/ 195262 w 1035842"/>
                <a:gd name="connsiteY3" fmla="*/ 11906 h 345279"/>
                <a:gd name="connsiteX4" fmla="*/ 904873 w 1035842"/>
                <a:gd name="connsiteY4" fmla="*/ 64292 h 345279"/>
                <a:gd name="connsiteX5" fmla="*/ 976310 w 1035842"/>
                <a:gd name="connsiteY5" fmla="*/ 207168 h 345279"/>
                <a:gd name="connsiteX6" fmla="*/ 547683 w 1035842"/>
                <a:gd name="connsiteY6" fmla="*/ 307171 h 345279"/>
                <a:gd name="connsiteX0" fmla="*/ 833434 w 1035048"/>
                <a:gd name="connsiteY0" fmla="*/ 278606 h 340518"/>
                <a:gd name="connsiteX1" fmla="*/ 223837 w 1035048"/>
                <a:gd name="connsiteY1" fmla="*/ 316706 h 340518"/>
                <a:gd name="connsiteX2" fmla="*/ 4762 w 1035048"/>
                <a:gd name="connsiteY2" fmla="*/ 135731 h 340518"/>
                <a:gd name="connsiteX3" fmla="*/ 195262 w 1035048"/>
                <a:gd name="connsiteY3" fmla="*/ 11906 h 340518"/>
                <a:gd name="connsiteX4" fmla="*/ 904873 w 1035048"/>
                <a:gd name="connsiteY4" fmla="*/ 64292 h 340518"/>
                <a:gd name="connsiteX5" fmla="*/ 976310 w 1035048"/>
                <a:gd name="connsiteY5" fmla="*/ 207168 h 340518"/>
                <a:gd name="connsiteX6" fmla="*/ 833434 w 1035048"/>
                <a:gd name="connsiteY6" fmla="*/ 278606 h 340518"/>
                <a:gd name="connsiteX0" fmla="*/ 833434 w 1011235"/>
                <a:gd name="connsiteY0" fmla="*/ 278606 h 340518"/>
                <a:gd name="connsiteX1" fmla="*/ 223837 w 1011235"/>
                <a:gd name="connsiteY1" fmla="*/ 316706 h 340518"/>
                <a:gd name="connsiteX2" fmla="*/ 4762 w 1011235"/>
                <a:gd name="connsiteY2" fmla="*/ 135731 h 340518"/>
                <a:gd name="connsiteX3" fmla="*/ 195262 w 1011235"/>
                <a:gd name="connsiteY3" fmla="*/ 11906 h 340518"/>
                <a:gd name="connsiteX4" fmla="*/ 904873 w 1011235"/>
                <a:gd name="connsiteY4" fmla="*/ 64292 h 340518"/>
                <a:gd name="connsiteX5" fmla="*/ 833434 w 1011235"/>
                <a:gd name="connsiteY5" fmla="*/ 278606 h 340518"/>
                <a:gd name="connsiteX0" fmla="*/ 833434 w 879472"/>
                <a:gd name="connsiteY0" fmla="*/ 323056 h 384968"/>
                <a:gd name="connsiteX1" fmla="*/ 223837 w 879472"/>
                <a:gd name="connsiteY1" fmla="*/ 361156 h 384968"/>
                <a:gd name="connsiteX2" fmla="*/ 4762 w 879472"/>
                <a:gd name="connsiteY2" fmla="*/ 180181 h 384968"/>
                <a:gd name="connsiteX3" fmla="*/ 195262 w 879472"/>
                <a:gd name="connsiteY3" fmla="*/ 56356 h 384968"/>
                <a:gd name="connsiteX4" fmla="*/ 500067 w 879472"/>
                <a:gd name="connsiteY4" fmla="*/ 44450 h 384968"/>
                <a:gd name="connsiteX5" fmla="*/ 833434 w 879472"/>
                <a:gd name="connsiteY5" fmla="*/ 323056 h 384968"/>
                <a:gd name="connsiteX0" fmla="*/ 842165 w 888203"/>
                <a:gd name="connsiteY0" fmla="*/ 372666 h 434578"/>
                <a:gd name="connsiteX1" fmla="*/ 232568 w 888203"/>
                <a:gd name="connsiteY1" fmla="*/ 410766 h 434578"/>
                <a:gd name="connsiteX2" fmla="*/ 13493 w 888203"/>
                <a:gd name="connsiteY2" fmla="*/ 229791 h 434578"/>
                <a:gd name="connsiteX3" fmla="*/ 151608 w 888203"/>
                <a:gd name="connsiteY3" fmla="*/ 22622 h 434578"/>
                <a:gd name="connsiteX4" fmla="*/ 508798 w 888203"/>
                <a:gd name="connsiteY4" fmla="*/ 94060 h 434578"/>
                <a:gd name="connsiteX5" fmla="*/ 842165 w 888203"/>
                <a:gd name="connsiteY5" fmla="*/ 372666 h 434578"/>
                <a:gd name="connsiteX0" fmla="*/ 842165 w 864391"/>
                <a:gd name="connsiteY0" fmla="*/ 372666 h 434578"/>
                <a:gd name="connsiteX1" fmla="*/ 232568 w 864391"/>
                <a:gd name="connsiteY1" fmla="*/ 410766 h 434578"/>
                <a:gd name="connsiteX2" fmla="*/ 13493 w 864391"/>
                <a:gd name="connsiteY2" fmla="*/ 229791 h 434578"/>
                <a:gd name="connsiteX3" fmla="*/ 151608 w 864391"/>
                <a:gd name="connsiteY3" fmla="*/ 22622 h 434578"/>
                <a:gd name="connsiteX4" fmla="*/ 365923 w 864391"/>
                <a:gd name="connsiteY4" fmla="*/ 94060 h 434578"/>
                <a:gd name="connsiteX5" fmla="*/ 842165 w 864391"/>
                <a:gd name="connsiteY5" fmla="*/ 372666 h 434578"/>
                <a:gd name="connsiteX0" fmla="*/ 840578 w 864391"/>
                <a:gd name="connsiteY0" fmla="*/ 372666 h 408385"/>
                <a:gd name="connsiteX1" fmla="*/ 221460 w 864391"/>
                <a:gd name="connsiteY1" fmla="*/ 308374 h 408385"/>
                <a:gd name="connsiteX2" fmla="*/ 11906 w 864391"/>
                <a:gd name="connsiteY2" fmla="*/ 229791 h 408385"/>
                <a:gd name="connsiteX3" fmla="*/ 150021 w 864391"/>
                <a:gd name="connsiteY3" fmla="*/ 22622 h 408385"/>
                <a:gd name="connsiteX4" fmla="*/ 364336 w 864391"/>
                <a:gd name="connsiteY4" fmla="*/ 94060 h 408385"/>
                <a:gd name="connsiteX5" fmla="*/ 840578 w 864391"/>
                <a:gd name="connsiteY5" fmla="*/ 372666 h 408385"/>
                <a:gd name="connsiteX0" fmla="*/ 364336 w 376242"/>
                <a:gd name="connsiteY0" fmla="*/ 94060 h 330996"/>
                <a:gd name="connsiteX1" fmla="*/ 221460 w 376242"/>
                <a:gd name="connsiteY1" fmla="*/ 308374 h 330996"/>
                <a:gd name="connsiteX2" fmla="*/ 11906 w 376242"/>
                <a:gd name="connsiteY2" fmla="*/ 229791 h 330996"/>
                <a:gd name="connsiteX3" fmla="*/ 150021 w 376242"/>
                <a:gd name="connsiteY3" fmla="*/ 22622 h 330996"/>
                <a:gd name="connsiteX4" fmla="*/ 364336 w 376242"/>
                <a:gd name="connsiteY4" fmla="*/ 94060 h 330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242" h="330996">
                  <a:moveTo>
                    <a:pt x="364336" y="94060"/>
                  </a:moveTo>
                  <a:cubicBezTo>
                    <a:pt x="376242" y="141685"/>
                    <a:pt x="280198" y="285752"/>
                    <a:pt x="221460" y="308374"/>
                  </a:cubicBezTo>
                  <a:cubicBezTo>
                    <a:pt x="162722" y="330996"/>
                    <a:pt x="23812" y="277416"/>
                    <a:pt x="11906" y="229791"/>
                  </a:cubicBezTo>
                  <a:cubicBezTo>
                    <a:pt x="0" y="182166"/>
                    <a:pt x="91283" y="45244"/>
                    <a:pt x="150021" y="22622"/>
                  </a:cubicBezTo>
                  <a:cubicBezTo>
                    <a:pt x="208759" y="0"/>
                    <a:pt x="352430" y="46435"/>
                    <a:pt x="364336" y="9406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5" name="フリーフォーム 204"/>
            <p:cNvSpPr/>
            <p:nvPr/>
          </p:nvSpPr>
          <p:spPr>
            <a:xfrm>
              <a:off x="6314295" y="-2318197"/>
              <a:ext cx="1043787" cy="644132"/>
            </a:xfrm>
            <a:custGeom>
              <a:avLst/>
              <a:gdLst>
                <a:gd name="connsiteX0" fmla="*/ 747712 w 1160462"/>
                <a:gd name="connsiteY0" fmla="*/ 350837 h 357187"/>
                <a:gd name="connsiteX1" fmla="*/ 223837 w 1160462"/>
                <a:gd name="connsiteY1" fmla="*/ 322262 h 357187"/>
                <a:gd name="connsiteX2" fmla="*/ 4762 w 1160462"/>
                <a:gd name="connsiteY2" fmla="*/ 141287 h 357187"/>
                <a:gd name="connsiteX3" fmla="*/ 195262 w 1160462"/>
                <a:gd name="connsiteY3" fmla="*/ 17462 h 357187"/>
                <a:gd name="connsiteX4" fmla="*/ 995362 w 1160462"/>
                <a:gd name="connsiteY4" fmla="*/ 36512 h 357187"/>
                <a:gd name="connsiteX5" fmla="*/ 1157287 w 1160462"/>
                <a:gd name="connsiteY5" fmla="*/ 179387 h 357187"/>
                <a:gd name="connsiteX6" fmla="*/ 976312 w 1160462"/>
                <a:gd name="connsiteY6" fmla="*/ 331787 h 357187"/>
                <a:gd name="connsiteX0" fmla="*/ 747712 w 1160462"/>
                <a:gd name="connsiteY0" fmla="*/ 350837 h 357187"/>
                <a:gd name="connsiteX1" fmla="*/ 223837 w 1160462"/>
                <a:gd name="connsiteY1" fmla="*/ 322262 h 357187"/>
                <a:gd name="connsiteX2" fmla="*/ 4762 w 1160462"/>
                <a:gd name="connsiteY2" fmla="*/ 141287 h 357187"/>
                <a:gd name="connsiteX3" fmla="*/ 195262 w 1160462"/>
                <a:gd name="connsiteY3" fmla="*/ 17462 h 357187"/>
                <a:gd name="connsiteX4" fmla="*/ 995362 w 1160462"/>
                <a:gd name="connsiteY4" fmla="*/ 36512 h 357187"/>
                <a:gd name="connsiteX5" fmla="*/ 1157287 w 1160462"/>
                <a:gd name="connsiteY5" fmla="*/ 179387 h 357187"/>
                <a:gd name="connsiteX6" fmla="*/ 976312 w 1160462"/>
                <a:gd name="connsiteY6" fmla="*/ 331787 h 357187"/>
                <a:gd name="connsiteX7" fmla="*/ 747712 w 1160462"/>
                <a:gd name="connsiteY7" fmla="*/ 350837 h 357187"/>
                <a:gd name="connsiteX0" fmla="*/ 747712 w 1160462"/>
                <a:gd name="connsiteY0" fmla="*/ 350837 h 383381"/>
                <a:gd name="connsiteX1" fmla="*/ 223837 w 1160462"/>
                <a:gd name="connsiteY1" fmla="*/ 322262 h 383381"/>
                <a:gd name="connsiteX2" fmla="*/ 4762 w 1160462"/>
                <a:gd name="connsiteY2" fmla="*/ 141287 h 383381"/>
                <a:gd name="connsiteX3" fmla="*/ 195262 w 1160462"/>
                <a:gd name="connsiteY3" fmla="*/ 17462 h 383381"/>
                <a:gd name="connsiteX4" fmla="*/ 995362 w 1160462"/>
                <a:gd name="connsiteY4" fmla="*/ 36512 h 383381"/>
                <a:gd name="connsiteX5" fmla="*/ 1157287 w 1160462"/>
                <a:gd name="connsiteY5" fmla="*/ 179387 h 383381"/>
                <a:gd name="connsiteX6" fmla="*/ 976312 w 1160462"/>
                <a:gd name="connsiteY6" fmla="*/ 331787 h 383381"/>
                <a:gd name="connsiteX7" fmla="*/ 747712 w 1160462"/>
                <a:gd name="connsiteY7" fmla="*/ 350837 h 383381"/>
                <a:gd name="connsiteX0" fmla="*/ 747712 w 1160462"/>
                <a:gd name="connsiteY0" fmla="*/ 350837 h 383381"/>
                <a:gd name="connsiteX1" fmla="*/ 223837 w 1160462"/>
                <a:gd name="connsiteY1" fmla="*/ 322262 h 383381"/>
                <a:gd name="connsiteX2" fmla="*/ 4762 w 1160462"/>
                <a:gd name="connsiteY2" fmla="*/ 141287 h 383381"/>
                <a:gd name="connsiteX3" fmla="*/ 195262 w 1160462"/>
                <a:gd name="connsiteY3" fmla="*/ 17462 h 383381"/>
                <a:gd name="connsiteX4" fmla="*/ 995362 w 1160462"/>
                <a:gd name="connsiteY4" fmla="*/ 36512 h 383381"/>
                <a:gd name="connsiteX5" fmla="*/ 1157287 w 1160462"/>
                <a:gd name="connsiteY5" fmla="*/ 179387 h 383381"/>
                <a:gd name="connsiteX6" fmla="*/ 976312 w 1160462"/>
                <a:gd name="connsiteY6" fmla="*/ 331787 h 383381"/>
                <a:gd name="connsiteX7" fmla="*/ 747712 w 1160462"/>
                <a:gd name="connsiteY7" fmla="*/ 350837 h 383381"/>
                <a:gd name="connsiteX0" fmla="*/ 747712 w 1198562"/>
                <a:gd name="connsiteY0" fmla="*/ 350837 h 374649"/>
                <a:gd name="connsiteX1" fmla="*/ 223837 w 1198562"/>
                <a:gd name="connsiteY1" fmla="*/ 322262 h 374649"/>
                <a:gd name="connsiteX2" fmla="*/ 4762 w 1198562"/>
                <a:gd name="connsiteY2" fmla="*/ 141287 h 374649"/>
                <a:gd name="connsiteX3" fmla="*/ 195262 w 1198562"/>
                <a:gd name="connsiteY3" fmla="*/ 17462 h 374649"/>
                <a:gd name="connsiteX4" fmla="*/ 995362 w 1198562"/>
                <a:gd name="connsiteY4" fmla="*/ 36512 h 374649"/>
                <a:gd name="connsiteX5" fmla="*/ 1157287 w 1198562"/>
                <a:gd name="connsiteY5" fmla="*/ 179387 h 374649"/>
                <a:gd name="connsiteX6" fmla="*/ 747712 w 1198562"/>
                <a:gd name="connsiteY6" fmla="*/ 350837 h 374649"/>
                <a:gd name="connsiteX0" fmla="*/ 904872 w 1172369"/>
                <a:gd name="connsiteY0" fmla="*/ 312727 h 350835"/>
                <a:gd name="connsiteX1" fmla="*/ 223837 w 1172369"/>
                <a:gd name="connsiteY1" fmla="*/ 322262 h 350835"/>
                <a:gd name="connsiteX2" fmla="*/ 4762 w 1172369"/>
                <a:gd name="connsiteY2" fmla="*/ 141287 h 350835"/>
                <a:gd name="connsiteX3" fmla="*/ 195262 w 1172369"/>
                <a:gd name="connsiteY3" fmla="*/ 17462 h 350835"/>
                <a:gd name="connsiteX4" fmla="*/ 995362 w 1172369"/>
                <a:gd name="connsiteY4" fmla="*/ 36512 h 350835"/>
                <a:gd name="connsiteX5" fmla="*/ 1157287 w 1172369"/>
                <a:gd name="connsiteY5" fmla="*/ 179387 h 350835"/>
                <a:gd name="connsiteX6" fmla="*/ 904872 w 1172369"/>
                <a:gd name="connsiteY6" fmla="*/ 312727 h 350835"/>
                <a:gd name="connsiteX0" fmla="*/ 904872 w 1216819"/>
                <a:gd name="connsiteY0" fmla="*/ 314317 h 352425"/>
                <a:gd name="connsiteX1" fmla="*/ 223837 w 1216819"/>
                <a:gd name="connsiteY1" fmla="*/ 323852 h 352425"/>
                <a:gd name="connsiteX2" fmla="*/ 4762 w 1216819"/>
                <a:gd name="connsiteY2" fmla="*/ 142877 h 352425"/>
                <a:gd name="connsiteX3" fmla="*/ 195262 w 1216819"/>
                <a:gd name="connsiteY3" fmla="*/ 19052 h 352425"/>
                <a:gd name="connsiteX4" fmla="*/ 547683 w 1216819"/>
                <a:gd name="connsiteY4" fmla="*/ 28565 h 352425"/>
                <a:gd name="connsiteX5" fmla="*/ 1157287 w 1216819"/>
                <a:gd name="connsiteY5" fmla="*/ 180977 h 352425"/>
                <a:gd name="connsiteX6" fmla="*/ 904872 w 1216819"/>
                <a:gd name="connsiteY6" fmla="*/ 314317 h 352425"/>
                <a:gd name="connsiteX0" fmla="*/ 904872 w 982659"/>
                <a:gd name="connsiteY0" fmla="*/ 314317 h 352425"/>
                <a:gd name="connsiteX1" fmla="*/ 223837 w 982659"/>
                <a:gd name="connsiteY1" fmla="*/ 323852 h 352425"/>
                <a:gd name="connsiteX2" fmla="*/ 4762 w 982659"/>
                <a:gd name="connsiteY2" fmla="*/ 142877 h 352425"/>
                <a:gd name="connsiteX3" fmla="*/ 195262 w 982659"/>
                <a:gd name="connsiteY3" fmla="*/ 19052 h 352425"/>
                <a:gd name="connsiteX4" fmla="*/ 547683 w 982659"/>
                <a:gd name="connsiteY4" fmla="*/ 28565 h 352425"/>
                <a:gd name="connsiteX5" fmla="*/ 690559 w 982659"/>
                <a:gd name="connsiteY5" fmla="*/ 171441 h 352425"/>
                <a:gd name="connsiteX6" fmla="*/ 904872 w 982659"/>
                <a:gd name="connsiteY6" fmla="*/ 314317 h 352425"/>
                <a:gd name="connsiteX0" fmla="*/ 547683 w 690559"/>
                <a:gd name="connsiteY0" fmla="*/ 314317 h 352425"/>
                <a:gd name="connsiteX1" fmla="*/ 223837 w 690559"/>
                <a:gd name="connsiteY1" fmla="*/ 323852 h 352425"/>
                <a:gd name="connsiteX2" fmla="*/ 4762 w 690559"/>
                <a:gd name="connsiteY2" fmla="*/ 142877 h 352425"/>
                <a:gd name="connsiteX3" fmla="*/ 195262 w 690559"/>
                <a:gd name="connsiteY3" fmla="*/ 19052 h 352425"/>
                <a:gd name="connsiteX4" fmla="*/ 547683 w 690559"/>
                <a:gd name="connsiteY4" fmla="*/ 28565 h 352425"/>
                <a:gd name="connsiteX5" fmla="*/ 690559 w 690559"/>
                <a:gd name="connsiteY5" fmla="*/ 171441 h 352425"/>
                <a:gd name="connsiteX6" fmla="*/ 547683 w 690559"/>
                <a:gd name="connsiteY6" fmla="*/ 314317 h 352425"/>
                <a:gd name="connsiteX0" fmla="*/ 547683 w 987422"/>
                <a:gd name="connsiteY0" fmla="*/ 307171 h 345279"/>
                <a:gd name="connsiteX1" fmla="*/ 223837 w 987422"/>
                <a:gd name="connsiteY1" fmla="*/ 316706 h 345279"/>
                <a:gd name="connsiteX2" fmla="*/ 4762 w 987422"/>
                <a:gd name="connsiteY2" fmla="*/ 135731 h 345279"/>
                <a:gd name="connsiteX3" fmla="*/ 195262 w 987422"/>
                <a:gd name="connsiteY3" fmla="*/ 11906 h 345279"/>
                <a:gd name="connsiteX4" fmla="*/ 904873 w 987422"/>
                <a:gd name="connsiteY4" fmla="*/ 64292 h 345279"/>
                <a:gd name="connsiteX5" fmla="*/ 690559 w 987422"/>
                <a:gd name="connsiteY5" fmla="*/ 164295 h 345279"/>
                <a:gd name="connsiteX6" fmla="*/ 547683 w 987422"/>
                <a:gd name="connsiteY6" fmla="*/ 307171 h 345279"/>
                <a:gd name="connsiteX0" fmla="*/ 547683 w 1035842"/>
                <a:gd name="connsiteY0" fmla="*/ 307171 h 345279"/>
                <a:gd name="connsiteX1" fmla="*/ 223837 w 1035842"/>
                <a:gd name="connsiteY1" fmla="*/ 316706 h 345279"/>
                <a:gd name="connsiteX2" fmla="*/ 4762 w 1035842"/>
                <a:gd name="connsiteY2" fmla="*/ 135731 h 345279"/>
                <a:gd name="connsiteX3" fmla="*/ 195262 w 1035842"/>
                <a:gd name="connsiteY3" fmla="*/ 11906 h 345279"/>
                <a:gd name="connsiteX4" fmla="*/ 904873 w 1035842"/>
                <a:gd name="connsiteY4" fmla="*/ 64292 h 345279"/>
                <a:gd name="connsiteX5" fmla="*/ 976310 w 1035842"/>
                <a:gd name="connsiteY5" fmla="*/ 207168 h 345279"/>
                <a:gd name="connsiteX6" fmla="*/ 547683 w 1035842"/>
                <a:gd name="connsiteY6" fmla="*/ 307171 h 345279"/>
                <a:gd name="connsiteX0" fmla="*/ 833434 w 1035048"/>
                <a:gd name="connsiteY0" fmla="*/ 278606 h 340518"/>
                <a:gd name="connsiteX1" fmla="*/ 223837 w 1035048"/>
                <a:gd name="connsiteY1" fmla="*/ 316706 h 340518"/>
                <a:gd name="connsiteX2" fmla="*/ 4762 w 1035048"/>
                <a:gd name="connsiteY2" fmla="*/ 135731 h 340518"/>
                <a:gd name="connsiteX3" fmla="*/ 195262 w 1035048"/>
                <a:gd name="connsiteY3" fmla="*/ 11906 h 340518"/>
                <a:gd name="connsiteX4" fmla="*/ 904873 w 1035048"/>
                <a:gd name="connsiteY4" fmla="*/ 64292 h 340518"/>
                <a:gd name="connsiteX5" fmla="*/ 976310 w 1035048"/>
                <a:gd name="connsiteY5" fmla="*/ 207168 h 340518"/>
                <a:gd name="connsiteX6" fmla="*/ 833434 w 1035048"/>
                <a:gd name="connsiteY6" fmla="*/ 278606 h 340518"/>
                <a:gd name="connsiteX0" fmla="*/ 843754 w 1045368"/>
                <a:gd name="connsiteY0" fmla="*/ 278606 h 666754"/>
                <a:gd name="connsiteX1" fmla="*/ 296072 w 1045368"/>
                <a:gd name="connsiteY1" fmla="*/ 642942 h 666754"/>
                <a:gd name="connsiteX2" fmla="*/ 15082 w 1045368"/>
                <a:gd name="connsiteY2" fmla="*/ 135731 h 666754"/>
                <a:gd name="connsiteX3" fmla="*/ 205582 w 1045368"/>
                <a:gd name="connsiteY3" fmla="*/ 11906 h 666754"/>
                <a:gd name="connsiteX4" fmla="*/ 915193 w 1045368"/>
                <a:gd name="connsiteY4" fmla="*/ 64292 h 666754"/>
                <a:gd name="connsiteX5" fmla="*/ 986630 w 1045368"/>
                <a:gd name="connsiteY5" fmla="*/ 207168 h 666754"/>
                <a:gd name="connsiteX6" fmla="*/ 843754 w 1045368"/>
                <a:gd name="connsiteY6" fmla="*/ 278606 h 666754"/>
                <a:gd name="connsiteX0" fmla="*/ 777078 w 978692"/>
                <a:gd name="connsiteY0" fmla="*/ 327423 h 716763"/>
                <a:gd name="connsiteX1" fmla="*/ 229396 w 978692"/>
                <a:gd name="connsiteY1" fmla="*/ 691759 h 716763"/>
                <a:gd name="connsiteX2" fmla="*/ 15082 w 978692"/>
                <a:gd name="connsiteY2" fmla="*/ 477445 h 716763"/>
                <a:gd name="connsiteX3" fmla="*/ 138906 w 978692"/>
                <a:gd name="connsiteY3" fmla="*/ 60723 h 716763"/>
                <a:gd name="connsiteX4" fmla="*/ 848517 w 978692"/>
                <a:gd name="connsiteY4" fmla="*/ 113109 h 716763"/>
                <a:gd name="connsiteX5" fmla="*/ 919954 w 978692"/>
                <a:gd name="connsiteY5" fmla="*/ 255985 h 716763"/>
                <a:gd name="connsiteX6" fmla="*/ 777078 w 978692"/>
                <a:gd name="connsiteY6" fmla="*/ 327423 h 716763"/>
                <a:gd name="connsiteX0" fmla="*/ 761996 w 948528"/>
                <a:gd name="connsiteY0" fmla="*/ 267890 h 657230"/>
                <a:gd name="connsiteX1" fmla="*/ 214314 w 948528"/>
                <a:gd name="connsiteY1" fmla="*/ 632226 h 657230"/>
                <a:gd name="connsiteX2" fmla="*/ 0 w 948528"/>
                <a:gd name="connsiteY2" fmla="*/ 417912 h 657230"/>
                <a:gd name="connsiteX3" fmla="*/ 214314 w 948528"/>
                <a:gd name="connsiteY3" fmla="*/ 60723 h 657230"/>
                <a:gd name="connsiteX4" fmla="*/ 833435 w 948528"/>
                <a:gd name="connsiteY4" fmla="*/ 53576 h 657230"/>
                <a:gd name="connsiteX5" fmla="*/ 904872 w 948528"/>
                <a:gd name="connsiteY5" fmla="*/ 196452 h 657230"/>
                <a:gd name="connsiteX6" fmla="*/ 761996 w 948528"/>
                <a:gd name="connsiteY6" fmla="*/ 267890 h 657230"/>
                <a:gd name="connsiteX0" fmla="*/ 571504 w 948528"/>
                <a:gd name="connsiteY0" fmla="*/ 489350 h 644132"/>
                <a:gd name="connsiteX1" fmla="*/ 214314 w 948528"/>
                <a:gd name="connsiteY1" fmla="*/ 632226 h 644132"/>
                <a:gd name="connsiteX2" fmla="*/ 0 w 948528"/>
                <a:gd name="connsiteY2" fmla="*/ 417912 h 644132"/>
                <a:gd name="connsiteX3" fmla="*/ 214314 w 948528"/>
                <a:gd name="connsiteY3" fmla="*/ 60723 h 644132"/>
                <a:gd name="connsiteX4" fmla="*/ 833435 w 948528"/>
                <a:gd name="connsiteY4" fmla="*/ 53576 h 644132"/>
                <a:gd name="connsiteX5" fmla="*/ 904872 w 948528"/>
                <a:gd name="connsiteY5" fmla="*/ 196452 h 644132"/>
                <a:gd name="connsiteX6" fmla="*/ 571504 w 948528"/>
                <a:gd name="connsiteY6" fmla="*/ 489350 h 644132"/>
                <a:gd name="connsiteX0" fmla="*/ 571504 w 1043787"/>
                <a:gd name="connsiteY0" fmla="*/ 489350 h 644132"/>
                <a:gd name="connsiteX1" fmla="*/ 214314 w 1043787"/>
                <a:gd name="connsiteY1" fmla="*/ 632226 h 644132"/>
                <a:gd name="connsiteX2" fmla="*/ 0 w 1043787"/>
                <a:gd name="connsiteY2" fmla="*/ 417912 h 644132"/>
                <a:gd name="connsiteX3" fmla="*/ 214314 w 1043787"/>
                <a:gd name="connsiteY3" fmla="*/ 60723 h 644132"/>
                <a:gd name="connsiteX4" fmla="*/ 833435 w 1043787"/>
                <a:gd name="connsiteY4" fmla="*/ 53576 h 644132"/>
                <a:gd name="connsiteX5" fmla="*/ 1000132 w 1043787"/>
                <a:gd name="connsiteY5" fmla="*/ 203598 h 644132"/>
                <a:gd name="connsiteX6" fmla="*/ 571504 w 1043787"/>
                <a:gd name="connsiteY6" fmla="*/ 489350 h 64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3787" h="644132">
                  <a:moveTo>
                    <a:pt x="571504" y="489350"/>
                  </a:moveTo>
                  <a:cubicBezTo>
                    <a:pt x="440534" y="560788"/>
                    <a:pt x="309565" y="644132"/>
                    <a:pt x="214314" y="632226"/>
                  </a:cubicBezTo>
                  <a:cubicBezTo>
                    <a:pt x="119063" y="620320"/>
                    <a:pt x="0" y="513162"/>
                    <a:pt x="0" y="417912"/>
                  </a:cubicBezTo>
                  <a:cubicBezTo>
                    <a:pt x="0" y="322662"/>
                    <a:pt x="75408" y="121446"/>
                    <a:pt x="214314" y="60723"/>
                  </a:cubicBezTo>
                  <a:cubicBezTo>
                    <a:pt x="353220" y="0"/>
                    <a:pt x="702465" y="29764"/>
                    <a:pt x="833435" y="53576"/>
                  </a:cubicBezTo>
                  <a:cubicBezTo>
                    <a:pt x="964405" y="77389"/>
                    <a:pt x="1043787" y="130969"/>
                    <a:pt x="1000132" y="203598"/>
                  </a:cubicBezTo>
                  <a:cubicBezTo>
                    <a:pt x="956477" y="276227"/>
                    <a:pt x="702474" y="417912"/>
                    <a:pt x="571504" y="4893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フリーフォーム 180"/>
            <p:cNvSpPr/>
            <p:nvPr/>
          </p:nvSpPr>
          <p:spPr>
            <a:xfrm>
              <a:off x="3652048" y="-2750395"/>
              <a:ext cx="1035048" cy="340518"/>
            </a:xfrm>
            <a:custGeom>
              <a:avLst/>
              <a:gdLst>
                <a:gd name="connsiteX0" fmla="*/ 747712 w 1160462"/>
                <a:gd name="connsiteY0" fmla="*/ 350837 h 357187"/>
                <a:gd name="connsiteX1" fmla="*/ 223837 w 1160462"/>
                <a:gd name="connsiteY1" fmla="*/ 322262 h 357187"/>
                <a:gd name="connsiteX2" fmla="*/ 4762 w 1160462"/>
                <a:gd name="connsiteY2" fmla="*/ 141287 h 357187"/>
                <a:gd name="connsiteX3" fmla="*/ 195262 w 1160462"/>
                <a:gd name="connsiteY3" fmla="*/ 17462 h 357187"/>
                <a:gd name="connsiteX4" fmla="*/ 995362 w 1160462"/>
                <a:gd name="connsiteY4" fmla="*/ 36512 h 357187"/>
                <a:gd name="connsiteX5" fmla="*/ 1157287 w 1160462"/>
                <a:gd name="connsiteY5" fmla="*/ 179387 h 357187"/>
                <a:gd name="connsiteX6" fmla="*/ 976312 w 1160462"/>
                <a:gd name="connsiteY6" fmla="*/ 331787 h 357187"/>
                <a:gd name="connsiteX0" fmla="*/ 747712 w 1160462"/>
                <a:gd name="connsiteY0" fmla="*/ 350837 h 357187"/>
                <a:gd name="connsiteX1" fmla="*/ 223837 w 1160462"/>
                <a:gd name="connsiteY1" fmla="*/ 322262 h 357187"/>
                <a:gd name="connsiteX2" fmla="*/ 4762 w 1160462"/>
                <a:gd name="connsiteY2" fmla="*/ 141287 h 357187"/>
                <a:gd name="connsiteX3" fmla="*/ 195262 w 1160462"/>
                <a:gd name="connsiteY3" fmla="*/ 17462 h 357187"/>
                <a:gd name="connsiteX4" fmla="*/ 995362 w 1160462"/>
                <a:gd name="connsiteY4" fmla="*/ 36512 h 357187"/>
                <a:gd name="connsiteX5" fmla="*/ 1157287 w 1160462"/>
                <a:gd name="connsiteY5" fmla="*/ 179387 h 357187"/>
                <a:gd name="connsiteX6" fmla="*/ 976312 w 1160462"/>
                <a:gd name="connsiteY6" fmla="*/ 331787 h 357187"/>
                <a:gd name="connsiteX7" fmla="*/ 747712 w 1160462"/>
                <a:gd name="connsiteY7" fmla="*/ 350837 h 357187"/>
                <a:gd name="connsiteX0" fmla="*/ 747712 w 1160462"/>
                <a:gd name="connsiteY0" fmla="*/ 350837 h 383381"/>
                <a:gd name="connsiteX1" fmla="*/ 223837 w 1160462"/>
                <a:gd name="connsiteY1" fmla="*/ 322262 h 383381"/>
                <a:gd name="connsiteX2" fmla="*/ 4762 w 1160462"/>
                <a:gd name="connsiteY2" fmla="*/ 141287 h 383381"/>
                <a:gd name="connsiteX3" fmla="*/ 195262 w 1160462"/>
                <a:gd name="connsiteY3" fmla="*/ 17462 h 383381"/>
                <a:gd name="connsiteX4" fmla="*/ 995362 w 1160462"/>
                <a:gd name="connsiteY4" fmla="*/ 36512 h 383381"/>
                <a:gd name="connsiteX5" fmla="*/ 1157287 w 1160462"/>
                <a:gd name="connsiteY5" fmla="*/ 179387 h 383381"/>
                <a:gd name="connsiteX6" fmla="*/ 976312 w 1160462"/>
                <a:gd name="connsiteY6" fmla="*/ 331787 h 383381"/>
                <a:gd name="connsiteX7" fmla="*/ 747712 w 1160462"/>
                <a:gd name="connsiteY7" fmla="*/ 350837 h 383381"/>
                <a:gd name="connsiteX0" fmla="*/ 747712 w 1160462"/>
                <a:gd name="connsiteY0" fmla="*/ 350837 h 383381"/>
                <a:gd name="connsiteX1" fmla="*/ 223837 w 1160462"/>
                <a:gd name="connsiteY1" fmla="*/ 322262 h 383381"/>
                <a:gd name="connsiteX2" fmla="*/ 4762 w 1160462"/>
                <a:gd name="connsiteY2" fmla="*/ 141287 h 383381"/>
                <a:gd name="connsiteX3" fmla="*/ 195262 w 1160462"/>
                <a:gd name="connsiteY3" fmla="*/ 17462 h 383381"/>
                <a:gd name="connsiteX4" fmla="*/ 995362 w 1160462"/>
                <a:gd name="connsiteY4" fmla="*/ 36512 h 383381"/>
                <a:gd name="connsiteX5" fmla="*/ 1157287 w 1160462"/>
                <a:gd name="connsiteY5" fmla="*/ 179387 h 383381"/>
                <a:gd name="connsiteX6" fmla="*/ 976312 w 1160462"/>
                <a:gd name="connsiteY6" fmla="*/ 331787 h 383381"/>
                <a:gd name="connsiteX7" fmla="*/ 747712 w 1160462"/>
                <a:gd name="connsiteY7" fmla="*/ 350837 h 383381"/>
                <a:gd name="connsiteX0" fmla="*/ 747712 w 1198562"/>
                <a:gd name="connsiteY0" fmla="*/ 350837 h 374649"/>
                <a:gd name="connsiteX1" fmla="*/ 223837 w 1198562"/>
                <a:gd name="connsiteY1" fmla="*/ 322262 h 374649"/>
                <a:gd name="connsiteX2" fmla="*/ 4762 w 1198562"/>
                <a:gd name="connsiteY2" fmla="*/ 141287 h 374649"/>
                <a:gd name="connsiteX3" fmla="*/ 195262 w 1198562"/>
                <a:gd name="connsiteY3" fmla="*/ 17462 h 374649"/>
                <a:gd name="connsiteX4" fmla="*/ 995362 w 1198562"/>
                <a:gd name="connsiteY4" fmla="*/ 36512 h 374649"/>
                <a:gd name="connsiteX5" fmla="*/ 1157287 w 1198562"/>
                <a:gd name="connsiteY5" fmla="*/ 179387 h 374649"/>
                <a:gd name="connsiteX6" fmla="*/ 747712 w 1198562"/>
                <a:gd name="connsiteY6" fmla="*/ 350837 h 374649"/>
                <a:gd name="connsiteX0" fmla="*/ 904872 w 1172369"/>
                <a:gd name="connsiteY0" fmla="*/ 312727 h 350835"/>
                <a:gd name="connsiteX1" fmla="*/ 223837 w 1172369"/>
                <a:gd name="connsiteY1" fmla="*/ 322262 h 350835"/>
                <a:gd name="connsiteX2" fmla="*/ 4762 w 1172369"/>
                <a:gd name="connsiteY2" fmla="*/ 141287 h 350835"/>
                <a:gd name="connsiteX3" fmla="*/ 195262 w 1172369"/>
                <a:gd name="connsiteY3" fmla="*/ 17462 h 350835"/>
                <a:gd name="connsiteX4" fmla="*/ 995362 w 1172369"/>
                <a:gd name="connsiteY4" fmla="*/ 36512 h 350835"/>
                <a:gd name="connsiteX5" fmla="*/ 1157287 w 1172369"/>
                <a:gd name="connsiteY5" fmla="*/ 179387 h 350835"/>
                <a:gd name="connsiteX6" fmla="*/ 904872 w 1172369"/>
                <a:gd name="connsiteY6" fmla="*/ 312727 h 350835"/>
                <a:gd name="connsiteX0" fmla="*/ 904872 w 1216819"/>
                <a:gd name="connsiteY0" fmla="*/ 314317 h 352425"/>
                <a:gd name="connsiteX1" fmla="*/ 223837 w 1216819"/>
                <a:gd name="connsiteY1" fmla="*/ 323852 h 352425"/>
                <a:gd name="connsiteX2" fmla="*/ 4762 w 1216819"/>
                <a:gd name="connsiteY2" fmla="*/ 142877 h 352425"/>
                <a:gd name="connsiteX3" fmla="*/ 195262 w 1216819"/>
                <a:gd name="connsiteY3" fmla="*/ 19052 h 352425"/>
                <a:gd name="connsiteX4" fmla="*/ 547683 w 1216819"/>
                <a:gd name="connsiteY4" fmla="*/ 28565 h 352425"/>
                <a:gd name="connsiteX5" fmla="*/ 1157287 w 1216819"/>
                <a:gd name="connsiteY5" fmla="*/ 180977 h 352425"/>
                <a:gd name="connsiteX6" fmla="*/ 904872 w 1216819"/>
                <a:gd name="connsiteY6" fmla="*/ 314317 h 352425"/>
                <a:gd name="connsiteX0" fmla="*/ 904872 w 982659"/>
                <a:gd name="connsiteY0" fmla="*/ 314317 h 352425"/>
                <a:gd name="connsiteX1" fmla="*/ 223837 w 982659"/>
                <a:gd name="connsiteY1" fmla="*/ 323852 h 352425"/>
                <a:gd name="connsiteX2" fmla="*/ 4762 w 982659"/>
                <a:gd name="connsiteY2" fmla="*/ 142877 h 352425"/>
                <a:gd name="connsiteX3" fmla="*/ 195262 w 982659"/>
                <a:gd name="connsiteY3" fmla="*/ 19052 h 352425"/>
                <a:gd name="connsiteX4" fmla="*/ 547683 w 982659"/>
                <a:gd name="connsiteY4" fmla="*/ 28565 h 352425"/>
                <a:gd name="connsiteX5" fmla="*/ 690559 w 982659"/>
                <a:gd name="connsiteY5" fmla="*/ 171441 h 352425"/>
                <a:gd name="connsiteX6" fmla="*/ 904872 w 982659"/>
                <a:gd name="connsiteY6" fmla="*/ 314317 h 352425"/>
                <a:gd name="connsiteX0" fmla="*/ 547683 w 690559"/>
                <a:gd name="connsiteY0" fmla="*/ 314317 h 352425"/>
                <a:gd name="connsiteX1" fmla="*/ 223837 w 690559"/>
                <a:gd name="connsiteY1" fmla="*/ 323852 h 352425"/>
                <a:gd name="connsiteX2" fmla="*/ 4762 w 690559"/>
                <a:gd name="connsiteY2" fmla="*/ 142877 h 352425"/>
                <a:gd name="connsiteX3" fmla="*/ 195262 w 690559"/>
                <a:gd name="connsiteY3" fmla="*/ 19052 h 352425"/>
                <a:gd name="connsiteX4" fmla="*/ 547683 w 690559"/>
                <a:gd name="connsiteY4" fmla="*/ 28565 h 352425"/>
                <a:gd name="connsiteX5" fmla="*/ 690559 w 690559"/>
                <a:gd name="connsiteY5" fmla="*/ 171441 h 352425"/>
                <a:gd name="connsiteX6" fmla="*/ 547683 w 690559"/>
                <a:gd name="connsiteY6" fmla="*/ 314317 h 352425"/>
                <a:gd name="connsiteX0" fmla="*/ 547683 w 987422"/>
                <a:gd name="connsiteY0" fmla="*/ 307171 h 345279"/>
                <a:gd name="connsiteX1" fmla="*/ 223837 w 987422"/>
                <a:gd name="connsiteY1" fmla="*/ 316706 h 345279"/>
                <a:gd name="connsiteX2" fmla="*/ 4762 w 987422"/>
                <a:gd name="connsiteY2" fmla="*/ 135731 h 345279"/>
                <a:gd name="connsiteX3" fmla="*/ 195262 w 987422"/>
                <a:gd name="connsiteY3" fmla="*/ 11906 h 345279"/>
                <a:gd name="connsiteX4" fmla="*/ 904873 w 987422"/>
                <a:gd name="connsiteY4" fmla="*/ 64292 h 345279"/>
                <a:gd name="connsiteX5" fmla="*/ 690559 w 987422"/>
                <a:gd name="connsiteY5" fmla="*/ 164295 h 345279"/>
                <a:gd name="connsiteX6" fmla="*/ 547683 w 987422"/>
                <a:gd name="connsiteY6" fmla="*/ 307171 h 345279"/>
                <a:gd name="connsiteX0" fmla="*/ 547683 w 1035842"/>
                <a:gd name="connsiteY0" fmla="*/ 307171 h 345279"/>
                <a:gd name="connsiteX1" fmla="*/ 223837 w 1035842"/>
                <a:gd name="connsiteY1" fmla="*/ 316706 h 345279"/>
                <a:gd name="connsiteX2" fmla="*/ 4762 w 1035842"/>
                <a:gd name="connsiteY2" fmla="*/ 135731 h 345279"/>
                <a:gd name="connsiteX3" fmla="*/ 195262 w 1035842"/>
                <a:gd name="connsiteY3" fmla="*/ 11906 h 345279"/>
                <a:gd name="connsiteX4" fmla="*/ 904873 w 1035842"/>
                <a:gd name="connsiteY4" fmla="*/ 64292 h 345279"/>
                <a:gd name="connsiteX5" fmla="*/ 976310 w 1035842"/>
                <a:gd name="connsiteY5" fmla="*/ 207168 h 345279"/>
                <a:gd name="connsiteX6" fmla="*/ 547683 w 1035842"/>
                <a:gd name="connsiteY6" fmla="*/ 307171 h 345279"/>
                <a:gd name="connsiteX0" fmla="*/ 833434 w 1035048"/>
                <a:gd name="connsiteY0" fmla="*/ 278606 h 340518"/>
                <a:gd name="connsiteX1" fmla="*/ 223837 w 1035048"/>
                <a:gd name="connsiteY1" fmla="*/ 316706 h 340518"/>
                <a:gd name="connsiteX2" fmla="*/ 4762 w 1035048"/>
                <a:gd name="connsiteY2" fmla="*/ 135731 h 340518"/>
                <a:gd name="connsiteX3" fmla="*/ 195262 w 1035048"/>
                <a:gd name="connsiteY3" fmla="*/ 11906 h 340518"/>
                <a:gd name="connsiteX4" fmla="*/ 904873 w 1035048"/>
                <a:gd name="connsiteY4" fmla="*/ 64292 h 340518"/>
                <a:gd name="connsiteX5" fmla="*/ 976310 w 1035048"/>
                <a:gd name="connsiteY5" fmla="*/ 207168 h 340518"/>
                <a:gd name="connsiteX6" fmla="*/ 833434 w 1035048"/>
                <a:gd name="connsiteY6" fmla="*/ 278606 h 34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5048" h="340518">
                  <a:moveTo>
                    <a:pt x="833434" y="278606"/>
                  </a:moveTo>
                  <a:cubicBezTo>
                    <a:pt x="708022" y="296862"/>
                    <a:pt x="361949" y="340518"/>
                    <a:pt x="223837" y="316706"/>
                  </a:cubicBezTo>
                  <a:cubicBezTo>
                    <a:pt x="85725" y="292894"/>
                    <a:pt x="9524" y="186531"/>
                    <a:pt x="4762" y="135731"/>
                  </a:cubicBezTo>
                  <a:cubicBezTo>
                    <a:pt x="0" y="84931"/>
                    <a:pt x="45244" y="23812"/>
                    <a:pt x="195262" y="11906"/>
                  </a:cubicBezTo>
                  <a:cubicBezTo>
                    <a:pt x="345280" y="0"/>
                    <a:pt x="774698" y="31748"/>
                    <a:pt x="904873" y="64292"/>
                  </a:cubicBezTo>
                  <a:cubicBezTo>
                    <a:pt x="1035048" y="96836"/>
                    <a:pt x="988217" y="171449"/>
                    <a:pt x="976310" y="207168"/>
                  </a:cubicBezTo>
                  <a:cubicBezTo>
                    <a:pt x="964404" y="242887"/>
                    <a:pt x="958846" y="260350"/>
                    <a:pt x="833434" y="278606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0" name="フリーフォーム 179"/>
            <p:cNvSpPr/>
            <p:nvPr/>
          </p:nvSpPr>
          <p:spPr>
            <a:xfrm>
              <a:off x="5677702" y="-1187095"/>
              <a:ext cx="1343829" cy="703664"/>
            </a:xfrm>
            <a:custGeom>
              <a:avLst/>
              <a:gdLst>
                <a:gd name="connsiteX0" fmla="*/ 747712 w 1160462"/>
                <a:gd name="connsiteY0" fmla="*/ 350837 h 357187"/>
                <a:gd name="connsiteX1" fmla="*/ 223837 w 1160462"/>
                <a:gd name="connsiteY1" fmla="*/ 322262 h 357187"/>
                <a:gd name="connsiteX2" fmla="*/ 4762 w 1160462"/>
                <a:gd name="connsiteY2" fmla="*/ 141287 h 357187"/>
                <a:gd name="connsiteX3" fmla="*/ 195262 w 1160462"/>
                <a:gd name="connsiteY3" fmla="*/ 17462 h 357187"/>
                <a:gd name="connsiteX4" fmla="*/ 995362 w 1160462"/>
                <a:gd name="connsiteY4" fmla="*/ 36512 h 357187"/>
                <a:gd name="connsiteX5" fmla="*/ 1157287 w 1160462"/>
                <a:gd name="connsiteY5" fmla="*/ 179387 h 357187"/>
                <a:gd name="connsiteX6" fmla="*/ 976312 w 1160462"/>
                <a:gd name="connsiteY6" fmla="*/ 331787 h 357187"/>
                <a:gd name="connsiteX0" fmla="*/ 747712 w 1160462"/>
                <a:gd name="connsiteY0" fmla="*/ 350837 h 357187"/>
                <a:gd name="connsiteX1" fmla="*/ 223837 w 1160462"/>
                <a:gd name="connsiteY1" fmla="*/ 322262 h 357187"/>
                <a:gd name="connsiteX2" fmla="*/ 4762 w 1160462"/>
                <a:gd name="connsiteY2" fmla="*/ 141287 h 357187"/>
                <a:gd name="connsiteX3" fmla="*/ 195262 w 1160462"/>
                <a:gd name="connsiteY3" fmla="*/ 17462 h 357187"/>
                <a:gd name="connsiteX4" fmla="*/ 995362 w 1160462"/>
                <a:gd name="connsiteY4" fmla="*/ 36512 h 357187"/>
                <a:gd name="connsiteX5" fmla="*/ 1157287 w 1160462"/>
                <a:gd name="connsiteY5" fmla="*/ 179387 h 357187"/>
                <a:gd name="connsiteX6" fmla="*/ 976312 w 1160462"/>
                <a:gd name="connsiteY6" fmla="*/ 331787 h 357187"/>
                <a:gd name="connsiteX7" fmla="*/ 747712 w 1160462"/>
                <a:gd name="connsiteY7" fmla="*/ 350837 h 357187"/>
                <a:gd name="connsiteX0" fmla="*/ 747712 w 1160462"/>
                <a:gd name="connsiteY0" fmla="*/ 350837 h 383381"/>
                <a:gd name="connsiteX1" fmla="*/ 223837 w 1160462"/>
                <a:gd name="connsiteY1" fmla="*/ 322262 h 383381"/>
                <a:gd name="connsiteX2" fmla="*/ 4762 w 1160462"/>
                <a:gd name="connsiteY2" fmla="*/ 141287 h 383381"/>
                <a:gd name="connsiteX3" fmla="*/ 195262 w 1160462"/>
                <a:gd name="connsiteY3" fmla="*/ 17462 h 383381"/>
                <a:gd name="connsiteX4" fmla="*/ 995362 w 1160462"/>
                <a:gd name="connsiteY4" fmla="*/ 36512 h 383381"/>
                <a:gd name="connsiteX5" fmla="*/ 1157287 w 1160462"/>
                <a:gd name="connsiteY5" fmla="*/ 179387 h 383381"/>
                <a:gd name="connsiteX6" fmla="*/ 976312 w 1160462"/>
                <a:gd name="connsiteY6" fmla="*/ 331787 h 383381"/>
                <a:gd name="connsiteX7" fmla="*/ 747712 w 1160462"/>
                <a:gd name="connsiteY7" fmla="*/ 350837 h 383381"/>
                <a:gd name="connsiteX0" fmla="*/ 747712 w 1160462"/>
                <a:gd name="connsiteY0" fmla="*/ 350837 h 383381"/>
                <a:gd name="connsiteX1" fmla="*/ 223837 w 1160462"/>
                <a:gd name="connsiteY1" fmla="*/ 322262 h 383381"/>
                <a:gd name="connsiteX2" fmla="*/ 4762 w 1160462"/>
                <a:gd name="connsiteY2" fmla="*/ 141287 h 383381"/>
                <a:gd name="connsiteX3" fmla="*/ 195262 w 1160462"/>
                <a:gd name="connsiteY3" fmla="*/ 17462 h 383381"/>
                <a:gd name="connsiteX4" fmla="*/ 995362 w 1160462"/>
                <a:gd name="connsiteY4" fmla="*/ 36512 h 383381"/>
                <a:gd name="connsiteX5" fmla="*/ 1157287 w 1160462"/>
                <a:gd name="connsiteY5" fmla="*/ 179387 h 383381"/>
                <a:gd name="connsiteX6" fmla="*/ 976312 w 1160462"/>
                <a:gd name="connsiteY6" fmla="*/ 331787 h 383381"/>
                <a:gd name="connsiteX7" fmla="*/ 747712 w 1160462"/>
                <a:gd name="connsiteY7" fmla="*/ 350837 h 383381"/>
                <a:gd name="connsiteX0" fmla="*/ 747712 w 1198562"/>
                <a:gd name="connsiteY0" fmla="*/ 350837 h 374649"/>
                <a:gd name="connsiteX1" fmla="*/ 223837 w 1198562"/>
                <a:gd name="connsiteY1" fmla="*/ 322262 h 374649"/>
                <a:gd name="connsiteX2" fmla="*/ 4762 w 1198562"/>
                <a:gd name="connsiteY2" fmla="*/ 141287 h 374649"/>
                <a:gd name="connsiteX3" fmla="*/ 195262 w 1198562"/>
                <a:gd name="connsiteY3" fmla="*/ 17462 h 374649"/>
                <a:gd name="connsiteX4" fmla="*/ 995362 w 1198562"/>
                <a:gd name="connsiteY4" fmla="*/ 36512 h 374649"/>
                <a:gd name="connsiteX5" fmla="*/ 1157287 w 1198562"/>
                <a:gd name="connsiteY5" fmla="*/ 179387 h 374649"/>
                <a:gd name="connsiteX6" fmla="*/ 747712 w 1198562"/>
                <a:gd name="connsiteY6" fmla="*/ 350837 h 374649"/>
                <a:gd name="connsiteX0" fmla="*/ 904872 w 1172369"/>
                <a:gd name="connsiteY0" fmla="*/ 312727 h 350835"/>
                <a:gd name="connsiteX1" fmla="*/ 223837 w 1172369"/>
                <a:gd name="connsiteY1" fmla="*/ 322262 h 350835"/>
                <a:gd name="connsiteX2" fmla="*/ 4762 w 1172369"/>
                <a:gd name="connsiteY2" fmla="*/ 141287 h 350835"/>
                <a:gd name="connsiteX3" fmla="*/ 195262 w 1172369"/>
                <a:gd name="connsiteY3" fmla="*/ 17462 h 350835"/>
                <a:gd name="connsiteX4" fmla="*/ 995362 w 1172369"/>
                <a:gd name="connsiteY4" fmla="*/ 36512 h 350835"/>
                <a:gd name="connsiteX5" fmla="*/ 1157287 w 1172369"/>
                <a:gd name="connsiteY5" fmla="*/ 179387 h 350835"/>
                <a:gd name="connsiteX6" fmla="*/ 904872 w 1172369"/>
                <a:gd name="connsiteY6" fmla="*/ 312727 h 350835"/>
                <a:gd name="connsiteX0" fmla="*/ 904872 w 1216819"/>
                <a:gd name="connsiteY0" fmla="*/ 314317 h 352425"/>
                <a:gd name="connsiteX1" fmla="*/ 223837 w 1216819"/>
                <a:gd name="connsiteY1" fmla="*/ 323852 h 352425"/>
                <a:gd name="connsiteX2" fmla="*/ 4762 w 1216819"/>
                <a:gd name="connsiteY2" fmla="*/ 142877 h 352425"/>
                <a:gd name="connsiteX3" fmla="*/ 195262 w 1216819"/>
                <a:gd name="connsiteY3" fmla="*/ 19052 h 352425"/>
                <a:gd name="connsiteX4" fmla="*/ 547683 w 1216819"/>
                <a:gd name="connsiteY4" fmla="*/ 28565 h 352425"/>
                <a:gd name="connsiteX5" fmla="*/ 1157287 w 1216819"/>
                <a:gd name="connsiteY5" fmla="*/ 180977 h 352425"/>
                <a:gd name="connsiteX6" fmla="*/ 904872 w 1216819"/>
                <a:gd name="connsiteY6" fmla="*/ 314317 h 352425"/>
                <a:gd name="connsiteX0" fmla="*/ 904872 w 982659"/>
                <a:gd name="connsiteY0" fmla="*/ 314317 h 352425"/>
                <a:gd name="connsiteX1" fmla="*/ 223837 w 982659"/>
                <a:gd name="connsiteY1" fmla="*/ 323852 h 352425"/>
                <a:gd name="connsiteX2" fmla="*/ 4762 w 982659"/>
                <a:gd name="connsiteY2" fmla="*/ 142877 h 352425"/>
                <a:gd name="connsiteX3" fmla="*/ 195262 w 982659"/>
                <a:gd name="connsiteY3" fmla="*/ 19052 h 352425"/>
                <a:gd name="connsiteX4" fmla="*/ 547683 w 982659"/>
                <a:gd name="connsiteY4" fmla="*/ 28565 h 352425"/>
                <a:gd name="connsiteX5" fmla="*/ 690559 w 982659"/>
                <a:gd name="connsiteY5" fmla="*/ 171441 h 352425"/>
                <a:gd name="connsiteX6" fmla="*/ 904872 w 982659"/>
                <a:gd name="connsiteY6" fmla="*/ 314317 h 352425"/>
                <a:gd name="connsiteX0" fmla="*/ 547683 w 690559"/>
                <a:gd name="connsiteY0" fmla="*/ 314317 h 352425"/>
                <a:gd name="connsiteX1" fmla="*/ 223837 w 690559"/>
                <a:gd name="connsiteY1" fmla="*/ 323852 h 352425"/>
                <a:gd name="connsiteX2" fmla="*/ 4762 w 690559"/>
                <a:gd name="connsiteY2" fmla="*/ 142877 h 352425"/>
                <a:gd name="connsiteX3" fmla="*/ 195262 w 690559"/>
                <a:gd name="connsiteY3" fmla="*/ 19052 h 352425"/>
                <a:gd name="connsiteX4" fmla="*/ 547683 w 690559"/>
                <a:gd name="connsiteY4" fmla="*/ 28565 h 352425"/>
                <a:gd name="connsiteX5" fmla="*/ 690559 w 690559"/>
                <a:gd name="connsiteY5" fmla="*/ 171441 h 352425"/>
                <a:gd name="connsiteX6" fmla="*/ 547683 w 690559"/>
                <a:gd name="connsiteY6" fmla="*/ 314317 h 352425"/>
                <a:gd name="connsiteX0" fmla="*/ 547683 w 1071570"/>
                <a:gd name="connsiteY0" fmla="*/ 318296 h 356404"/>
                <a:gd name="connsiteX1" fmla="*/ 223837 w 1071570"/>
                <a:gd name="connsiteY1" fmla="*/ 327831 h 356404"/>
                <a:gd name="connsiteX2" fmla="*/ 4762 w 1071570"/>
                <a:gd name="connsiteY2" fmla="*/ 146856 h 356404"/>
                <a:gd name="connsiteX3" fmla="*/ 195262 w 1071570"/>
                <a:gd name="connsiteY3" fmla="*/ 23031 h 356404"/>
                <a:gd name="connsiteX4" fmla="*/ 547683 w 1071570"/>
                <a:gd name="connsiteY4" fmla="*/ 32544 h 356404"/>
                <a:gd name="connsiteX5" fmla="*/ 1071570 w 1071570"/>
                <a:gd name="connsiteY5" fmla="*/ 218293 h 356404"/>
                <a:gd name="connsiteX6" fmla="*/ 547683 w 1071570"/>
                <a:gd name="connsiteY6" fmla="*/ 318296 h 356404"/>
                <a:gd name="connsiteX0" fmla="*/ 547683 w 1123165"/>
                <a:gd name="connsiteY0" fmla="*/ 307171 h 345279"/>
                <a:gd name="connsiteX1" fmla="*/ 223837 w 1123165"/>
                <a:gd name="connsiteY1" fmla="*/ 316706 h 345279"/>
                <a:gd name="connsiteX2" fmla="*/ 4762 w 1123165"/>
                <a:gd name="connsiteY2" fmla="*/ 135731 h 345279"/>
                <a:gd name="connsiteX3" fmla="*/ 195262 w 1123165"/>
                <a:gd name="connsiteY3" fmla="*/ 11906 h 345279"/>
                <a:gd name="connsiteX4" fmla="*/ 857255 w 1123165"/>
                <a:gd name="connsiteY4" fmla="*/ 64292 h 345279"/>
                <a:gd name="connsiteX5" fmla="*/ 1071570 w 1123165"/>
                <a:gd name="connsiteY5" fmla="*/ 207168 h 345279"/>
                <a:gd name="connsiteX6" fmla="*/ 547683 w 1123165"/>
                <a:gd name="connsiteY6" fmla="*/ 307171 h 345279"/>
                <a:gd name="connsiteX0" fmla="*/ 928693 w 1083476"/>
                <a:gd name="connsiteY0" fmla="*/ 350044 h 368300"/>
                <a:gd name="connsiteX1" fmla="*/ 223837 w 1083476"/>
                <a:gd name="connsiteY1" fmla="*/ 316706 h 368300"/>
                <a:gd name="connsiteX2" fmla="*/ 4762 w 1083476"/>
                <a:gd name="connsiteY2" fmla="*/ 135731 h 368300"/>
                <a:gd name="connsiteX3" fmla="*/ 195262 w 1083476"/>
                <a:gd name="connsiteY3" fmla="*/ 11906 h 368300"/>
                <a:gd name="connsiteX4" fmla="*/ 857255 w 1083476"/>
                <a:gd name="connsiteY4" fmla="*/ 64292 h 368300"/>
                <a:gd name="connsiteX5" fmla="*/ 1071570 w 1083476"/>
                <a:gd name="connsiteY5" fmla="*/ 207168 h 368300"/>
                <a:gd name="connsiteX6" fmla="*/ 928693 w 1083476"/>
                <a:gd name="connsiteY6" fmla="*/ 350044 h 368300"/>
                <a:gd name="connsiteX0" fmla="*/ 928693 w 1083476"/>
                <a:gd name="connsiteY0" fmla="*/ 278605 h 340518"/>
                <a:gd name="connsiteX1" fmla="*/ 223837 w 1083476"/>
                <a:gd name="connsiteY1" fmla="*/ 316706 h 340518"/>
                <a:gd name="connsiteX2" fmla="*/ 4762 w 1083476"/>
                <a:gd name="connsiteY2" fmla="*/ 135731 h 340518"/>
                <a:gd name="connsiteX3" fmla="*/ 195262 w 1083476"/>
                <a:gd name="connsiteY3" fmla="*/ 11906 h 340518"/>
                <a:gd name="connsiteX4" fmla="*/ 857255 w 1083476"/>
                <a:gd name="connsiteY4" fmla="*/ 64292 h 340518"/>
                <a:gd name="connsiteX5" fmla="*/ 1071570 w 1083476"/>
                <a:gd name="connsiteY5" fmla="*/ 207168 h 340518"/>
                <a:gd name="connsiteX6" fmla="*/ 928693 w 1083476"/>
                <a:gd name="connsiteY6" fmla="*/ 278605 h 340518"/>
                <a:gd name="connsiteX0" fmla="*/ 928693 w 1083475"/>
                <a:gd name="connsiteY0" fmla="*/ 278605 h 340518"/>
                <a:gd name="connsiteX1" fmla="*/ 223837 w 1083475"/>
                <a:gd name="connsiteY1" fmla="*/ 316706 h 340518"/>
                <a:gd name="connsiteX2" fmla="*/ 4762 w 1083475"/>
                <a:gd name="connsiteY2" fmla="*/ 135731 h 340518"/>
                <a:gd name="connsiteX3" fmla="*/ 195262 w 1083475"/>
                <a:gd name="connsiteY3" fmla="*/ 11906 h 340518"/>
                <a:gd name="connsiteX4" fmla="*/ 857255 w 1083475"/>
                <a:gd name="connsiteY4" fmla="*/ 64292 h 340518"/>
                <a:gd name="connsiteX5" fmla="*/ 1071569 w 1083475"/>
                <a:gd name="connsiteY5" fmla="*/ 135729 h 340518"/>
                <a:gd name="connsiteX6" fmla="*/ 928693 w 1083475"/>
                <a:gd name="connsiteY6" fmla="*/ 278605 h 340518"/>
                <a:gd name="connsiteX0" fmla="*/ 928693 w 1046169"/>
                <a:gd name="connsiteY0" fmla="*/ 278605 h 340518"/>
                <a:gd name="connsiteX1" fmla="*/ 223837 w 1046169"/>
                <a:gd name="connsiteY1" fmla="*/ 316706 h 340518"/>
                <a:gd name="connsiteX2" fmla="*/ 4762 w 1046169"/>
                <a:gd name="connsiteY2" fmla="*/ 135731 h 340518"/>
                <a:gd name="connsiteX3" fmla="*/ 195262 w 1046169"/>
                <a:gd name="connsiteY3" fmla="*/ 11906 h 340518"/>
                <a:gd name="connsiteX4" fmla="*/ 857255 w 1046169"/>
                <a:gd name="connsiteY4" fmla="*/ 64292 h 340518"/>
                <a:gd name="connsiteX5" fmla="*/ 928694 w 1046169"/>
                <a:gd name="connsiteY5" fmla="*/ 135729 h 340518"/>
                <a:gd name="connsiteX6" fmla="*/ 928693 w 1046169"/>
                <a:gd name="connsiteY6" fmla="*/ 278605 h 340518"/>
                <a:gd name="connsiteX0" fmla="*/ 928693 w 1046169"/>
                <a:gd name="connsiteY0" fmla="*/ 306389 h 368302"/>
                <a:gd name="connsiteX1" fmla="*/ 223837 w 1046169"/>
                <a:gd name="connsiteY1" fmla="*/ 344490 h 368302"/>
                <a:gd name="connsiteX2" fmla="*/ 4762 w 1046169"/>
                <a:gd name="connsiteY2" fmla="*/ 163515 h 368302"/>
                <a:gd name="connsiteX3" fmla="*/ 195262 w 1046169"/>
                <a:gd name="connsiteY3" fmla="*/ 39690 h 368302"/>
                <a:gd name="connsiteX4" fmla="*/ 714380 w 1046169"/>
                <a:gd name="connsiteY4" fmla="*/ 20637 h 368302"/>
                <a:gd name="connsiteX5" fmla="*/ 928694 w 1046169"/>
                <a:gd name="connsiteY5" fmla="*/ 163513 h 368302"/>
                <a:gd name="connsiteX6" fmla="*/ 928693 w 1046169"/>
                <a:gd name="connsiteY6" fmla="*/ 306389 h 368302"/>
                <a:gd name="connsiteX0" fmla="*/ 928693 w 1046169"/>
                <a:gd name="connsiteY0" fmla="*/ 306389 h 368302"/>
                <a:gd name="connsiteX1" fmla="*/ 223837 w 1046169"/>
                <a:gd name="connsiteY1" fmla="*/ 344490 h 368302"/>
                <a:gd name="connsiteX2" fmla="*/ 4762 w 1046169"/>
                <a:gd name="connsiteY2" fmla="*/ 163515 h 368302"/>
                <a:gd name="connsiteX3" fmla="*/ 195262 w 1046169"/>
                <a:gd name="connsiteY3" fmla="*/ 39690 h 368302"/>
                <a:gd name="connsiteX4" fmla="*/ 714380 w 1046169"/>
                <a:gd name="connsiteY4" fmla="*/ 20637 h 368302"/>
                <a:gd name="connsiteX5" fmla="*/ 928694 w 1046169"/>
                <a:gd name="connsiteY5" fmla="*/ 163513 h 368302"/>
                <a:gd name="connsiteX6" fmla="*/ 928693 w 1046169"/>
                <a:gd name="connsiteY6" fmla="*/ 306389 h 368302"/>
                <a:gd name="connsiteX0" fmla="*/ 928693 w 1046169"/>
                <a:gd name="connsiteY0" fmla="*/ 306389 h 368302"/>
                <a:gd name="connsiteX1" fmla="*/ 223837 w 1046169"/>
                <a:gd name="connsiteY1" fmla="*/ 344490 h 368302"/>
                <a:gd name="connsiteX2" fmla="*/ 4762 w 1046169"/>
                <a:gd name="connsiteY2" fmla="*/ 163515 h 368302"/>
                <a:gd name="connsiteX3" fmla="*/ 195262 w 1046169"/>
                <a:gd name="connsiteY3" fmla="*/ 39690 h 368302"/>
                <a:gd name="connsiteX4" fmla="*/ 714380 w 1046169"/>
                <a:gd name="connsiteY4" fmla="*/ 20637 h 368302"/>
                <a:gd name="connsiteX5" fmla="*/ 928694 w 1046169"/>
                <a:gd name="connsiteY5" fmla="*/ 163513 h 368302"/>
                <a:gd name="connsiteX6" fmla="*/ 928693 w 1046169"/>
                <a:gd name="connsiteY6" fmla="*/ 306389 h 368302"/>
                <a:gd name="connsiteX0" fmla="*/ 928693 w 1046169"/>
                <a:gd name="connsiteY0" fmla="*/ 278606 h 340519"/>
                <a:gd name="connsiteX1" fmla="*/ 223837 w 1046169"/>
                <a:gd name="connsiteY1" fmla="*/ 316707 h 340519"/>
                <a:gd name="connsiteX2" fmla="*/ 4762 w 1046169"/>
                <a:gd name="connsiteY2" fmla="*/ 135732 h 340519"/>
                <a:gd name="connsiteX3" fmla="*/ 195262 w 1046169"/>
                <a:gd name="connsiteY3" fmla="*/ 11907 h 340519"/>
                <a:gd name="connsiteX4" fmla="*/ 714380 w 1046169"/>
                <a:gd name="connsiteY4" fmla="*/ 64292 h 340519"/>
                <a:gd name="connsiteX5" fmla="*/ 928694 w 1046169"/>
                <a:gd name="connsiteY5" fmla="*/ 135730 h 340519"/>
                <a:gd name="connsiteX6" fmla="*/ 928693 w 1046169"/>
                <a:gd name="connsiteY6" fmla="*/ 278606 h 340519"/>
                <a:gd name="connsiteX0" fmla="*/ 1214446 w 1331922"/>
                <a:gd name="connsiteY0" fmla="*/ 642942 h 673105"/>
                <a:gd name="connsiteX1" fmla="*/ 223837 w 1331922"/>
                <a:gd name="connsiteY1" fmla="*/ 316707 h 673105"/>
                <a:gd name="connsiteX2" fmla="*/ 4762 w 1331922"/>
                <a:gd name="connsiteY2" fmla="*/ 135732 h 673105"/>
                <a:gd name="connsiteX3" fmla="*/ 195262 w 1331922"/>
                <a:gd name="connsiteY3" fmla="*/ 11907 h 673105"/>
                <a:gd name="connsiteX4" fmla="*/ 714380 w 1331922"/>
                <a:gd name="connsiteY4" fmla="*/ 64292 h 673105"/>
                <a:gd name="connsiteX5" fmla="*/ 928694 w 1331922"/>
                <a:gd name="connsiteY5" fmla="*/ 135730 h 673105"/>
                <a:gd name="connsiteX6" fmla="*/ 1214446 w 1331922"/>
                <a:gd name="connsiteY6" fmla="*/ 642942 h 673105"/>
                <a:gd name="connsiteX0" fmla="*/ 1236672 w 1331923"/>
                <a:gd name="connsiteY0" fmla="*/ 642942 h 715571"/>
                <a:gd name="connsiteX1" fmla="*/ 379415 w 1331923"/>
                <a:gd name="connsiteY1" fmla="*/ 571504 h 715571"/>
                <a:gd name="connsiteX2" fmla="*/ 26988 w 1331923"/>
                <a:gd name="connsiteY2" fmla="*/ 135732 h 715571"/>
                <a:gd name="connsiteX3" fmla="*/ 217488 w 1331923"/>
                <a:gd name="connsiteY3" fmla="*/ 11907 h 715571"/>
                <a:gd name="connsiteX4" fmla="*/ 736606 w 1331923"/>
                <a:gd name="connsiteY4" fmla="*/ 64292 h 715571"/>
                <a:gd name="connsiteX5" fmla="*/ 950920 w 1331923"/>
                <a:gd name="connsiteY5" fmla="*/ 135730 h 715571"/>
                <a:gd name="connsiteX6" fmla="*/ 1236672 w 1331923"/>
                <a:gd name="connsiteY6" fmla="*/ 642942 h 715571"/>
                <a:gd name="connsiteX0" fmla="*/ 1236672 w 1296204"/>
                <a:gd name="connsiteY0" fmla="*/ 683822 h 768357"/>
                <a:gd name="connsiteX1" fmla="*/ 379415 w 1296204"/>
                <a:gd name="connsiteY1" fmla="*/ 612384 h 768357"/>
                <a:gd name="connsiteX2" fmla="*/ 26988 w 1296204"/>
                <a:gd name="connsiteY2" fmla="*/ 176612 h 768357"/>
                <a:gd name="connsiteX3" fmla="*/ 217488 w 1296204"/>
                <a:gd name="connsiteY3" fmla="*/ 52787 h 768357"/>
                <a:gd name="connsiteX4" fmla="*/ 736606 w 1296204"/>
                <a:gd name="connsiteY4" fmla="*/ 105172 h 768357"/>
                <a:gd name="connsiteX5" fmla="*/ 1236672 w 1296204"/>
                <a:gd name="connsiteY5" fmla="*/ 683822 h 768357"/>
                <a:gd name="connsiteX0" fmla="*/ 1236672 w 1343829"/>
                <a:gd name="connsiteY0" fmla="*/ 644132 h 703664"/>
                <a:gd name="connsiteX1" fmla="*/ 379415 w 1343829"/>
                <a:gd name="connsiteY1" fmla="*/ 572694 h 703664"/>
                <a:gd name="connsiteX2" fmla="*/ 26988 w 1343829"/>
                <a:gd name="connsiteY2" fmla="*/ 136922 h 703664"/>
                <a:gd name="connsiteX3" fmla="*/ 217488 w 1343829"/>
                <a:gd name="connsiteY3" fmla="*/ 13097 h 703664"/>
                <a:gd name="connsiteX4" fmla="*/ 1022358 w 1343829"/>
                <a:gd name="connsiteY4" fmla="*/ 215504 h 703664"/>
                <a:gd name="connsiteX5" fmla="*/ 1236672 w 1343829"/>
                <a:gd name="connsiteY5" fmla="*/ 644132 h 70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3829" h="703664">
                  <a:moveTo>
                    <a:pt x="1236672" y="644132"/>
                  </a:moveTo>
                  <a:cubicBezTo>
                    <a:pt x="1129515" y="703664"/>
                    <a:pt x="581029" y="657229"/>
                    <a:pt x="379415" y="572694"/>
                  </a:cubicBezTo>
                  <a:cubicBezTo>
                    <a:pt x="177801" y="488159"/>
                    <a:pt x="53976" y="230188"/>
                    <a:pt x="26988" y="136922"/>
                  </a:cubicBezTo>
                  <a:cubicBezTo>
                    <a:pt x="0" y="43656"/>
                    <a:pt x="51593" y="0"/>
                    <a:pt x="217488" y="13097"/>
                  </a:cubicBezTo>
                  <a:cubicBezTo>
                    <a:pt x="383383" y="26194"/>
                    <a:pt x="852494" y="110332"/>
                    <a:pt x="1022358" y="215504"/>
                  </a:cubicBezTo>
                  <a:cubicBezTo>
                    <a:pt x="1192222" y="320676"/>
                    <a:pt x="1343829" y="584600"/>
                    <a:pt x="1236672" y="644132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フリーフォーム 176"/>
            <p:cNvSpPr/>
            <p:nvPr/>
          </p:nvSpPr>
          <p:spPr>
            <a:xfrm>
              <a:off x="2872696" y="-3057578"/>
              <a:ext cx="641221" cy="352425"/>
            </a:xfrm>
            <a:custGeom>
              <a:avLst/>
              <a:gdLst>
                <a:gd name="connsiteX0" fmla="*/ 747712 w 1160462"/>
                <a:gd name="connsiteY0" fmla="*/ 350837 h 357187"/>
                <a:gd name="connsiteX1" fmla="*/ 223837 w 1160462"/>
                <a:gd name="connsiteY1" fmla="*/ 322262 h 357187"/>
                <a:gd name="connsiteX2" fmla="*/ 4762 w 1160462"/>
                <a:gd name="connsiteY2" fmla="*/ 141287 h 357187"/>
                <a:gd name="connsiteX3" fmla="*/ 195262 w 1160462"/>
                <a:gd name="connsiteY3" fmla="*/ 17462 h 357187"/>
                <a:gd name="connsiteX4" fmla="*/ 995362 w 1160462"/>
                <a:gd name="connsiteY4" fmla="*/ 36512 h 357187"/>
                <a:gd name="connsiteX5" fmla="*/ 1157287 w 1160462"/>
                <a:gd name="connsiteY5" fmla="*/ 179387 h 357187"/>
                <a:gd name="connsiteX6" fmla="*/ 976312 w 1160462"/>
                <a:gd name="connsiteY6" fmla="*/ 331787 h 357187"/>
                <a:gd name="connsiteX0" fmla="*/ 747712 w 1160462"/>
                <a:gd name="connsiteY0" fmla="*/ 350837 h 357187"/>
                <a:gd name="connsiteX1" fmla="*/ 223837 w 1160462"/>
                <a:gd name="connsiteY1" fmla="*/ 322262 h 357187"/>
                <a:gd name="connsiteX2" fmla="*/ 4762 w 1160462"/>
                <a:gd name="connsiteY2" fmla="*/ 141287 h 357187"/>
                <a:gd name="connsiteX3" fmla="*/ 195262 w 1160462"/>
                <a:gd name="connsiteY3" fmla="*/ 17462 h 357187"/>
                <a:gd name="connsiteX4" fmla="*/ 995362 w 1160462"/>
                <a:gd name="connsiteY4" fmla="*/ 36512 h 357187"/>
                <a:gd name="connsiteX5" fmla="*/ 1157287 w 1160462"/>
                <a:gd name="connsiteY5" fmla="*/ 179387 h 357187"/>
                <a:gd name="connsiteX6" fmla="*/ 976312 w 1160462"/>
                <a:gd name="connsiteY6" fmla="*/ 331787 h 357187"/>
                <a:gd name="connsiteX7" fmla="*/ 747712 w 1160462"/>
                <a:gd name="connsiteY7" fmla="*/ 350837 h 357187"/>
                <a:gd name="connsiteX0" fmla="*/ 747712 w 1160462"/>
                <a:gd name="connsiteY0" fmla="*/ 350837 h 383381"/>
                <a:gd name="connsiteX1" fmla="*/ 223837 w 1160462"/>
                <a:gd name="connsiteY1" fmla="*/ 322262 h 383381"/>
                <a:gd name="connsiteX2" fmla="*/ 4762 w 1160462"/>
                <a:gd name="connsiteY2" fmla="*/ 141287 h 383381"/>
                <a:gd name="connsiteX3" fmla="*/ 195262 w 1160462"/>
                <a:gd name="connsiteY3" fmla="*/ 17462 h 383381"/>
                <a:gd name="connsiteX4" fmla="*/ 995362 w 1160462"/>
                <a:gd name="connsiteY4" fmla="*/ 36512 h 383381"/>
                <a:gd name="connsiteX5" fmla="*/ 1157287 w 1160462"/>
                <a:gd name="connsiteY5" fmla="*/ 179387 h 383381"/>
                <a:gd name="connsiteX6" fmla="*/ 976312 w 1160462"/>
                <a:gd name="connsiteY6" fmla="*/ 331787 h 383381"/>
                <a:gd name="connsiteX7" fmla="*/ 747712 w 1160462"/>
                <a:gd name="connsiteY7" fmla="*/ 350837 h 383381"/>
                <a:gd name="connsiteX0" fmla="*/ 747712 w 1160462"/>
                <a:gd name="connsiteY0" fmla="*/ 350837 h 383381"/>
                <a:gd name="connsiteX1" fmla="*/ 223837 w 1160462"/>
                <a:gd name="connsiteY1" fmla="*/ 322262 h 383381"/>
                <a:gd name="connsiteX2" fmla="*/ 4762 w 1160462"/>
                <a:gd name="connsiteY2" fmla="*/ 141287 h 383381"/>
                <a:gd name="connsiteX3" fmla="*/ 195262 w 1160462"/>
                <a:gd name="connsiteY3" fmla="*/ 17462 h 383381"/>
                <a:gd name="connsiteX4" fmla="*/ 995362 w 1160462"/>
                <a:gd name="connsiteY4" fmla="*/ 36512 h 383381"/>
                <a:gd name="connsiteX5" fmla="*/ 1157287 w 1160462"/>
                <a:gd name="connsiteY5" fmla="*/ 179387 h 383381"/>
                <a:gd name="connsiteX6" fmla="*/ 976312 w 1160462"/>
                <a:gd name="connsiteY6" fmla="*/ 331787 h 383381"/>
                <a:gd name="connsiteX7" fmla="*/ 747712 w 1160462"/>
                <a:gd name="connsiteY7" fmla="*/ 350837 h 383381"/>
                <a:gd name="connsiteX0" fmla="*/ 747712 w 1198562"/>
                <a:gd name="connsiteY0" fmla="*/ 350837 h 374649"/>
                <a:gd name="connsiteX1" fmla="*/ 223837 w 1198562"/>
                <a:gd name="connsiteY1" fmla="*/ 322262 h 374649"/>
                <a:gd name="connsiteX2" fmla="*/ 4762 w 1198562"/>
                <a:gd name="connsiteY2" fmla="*/ 141287 h 374649"/>
                <a:gd name="connsiteX3" fmla="*/ 195262 w 1198562"/>
                <a:gd name="connsiteY3" fmla="*/ 17462 h 374649"/>
                <a:gd name="connsiteX4" fmla="*/ 995362 w 1198562"/>
                <a:gd name="connsiteY4" fmla="*/ 36512 h 374649"/>
                <a:gd name="connsiteX5" fmla="*/ 1157287 w 1198562"/>
                <a:gd name="connsiteY5" fmla="*/ 179387 h 374649"/>
                <a:gd name="connsiteX6" fmla="*/ 747712 w 1198562"/>
                <a:gd name="connsiteY6" fmla="*/ 350837 h 374649"/>
                <a:gd name="connsiteX0" fmla="*/ 904872 w 1172369"/>
                <a:gd name="connsiteY0" fmla="*/ 312727 h 350835"/>
                <a:gd name="connsiteX1" fmla="*/ 223837 w 1172369"/>
                <a:gd name="connsiteY1" fmla="*/ 322262 h 350835"/>
                <a:gd name="connsiteX2" fmla="*/ 4762 w 1172369"/>
                <a:gd name="connsiteY2" fmla="*/ 141287 h 350835"/>
                <a:gd name="connsiteX3" fmla="*/ 195262 w 1172369"/>
                <a:gd name="connsiteY3" fmla="*/ 17462 h 350835"/>
                <a:gd name="connsiteX4" fmla="*/ 995362 w 1172369"/>
                <a:gd name="connsiteY4" fmla="*/ 36512 h 350835"/>
                <a:gd name="connsiteX5" fmla="*/ 1157287 w 1172369"/>
                <a:gd name="connsiteY5" fmla="*/ 179387 h 350835"/>
                <a:gd name="connsiteX6" fmla="*/ 904872 w 1172369"/>
                <a:gd name="connsiteY6" fmla="*/ 312727 h 350835"/>
                <a:gd name="connsiteX0" fmla="*/ 904872 w 1216819"/>
                <a:gd name="connsiteY0" fmla="*/ 314317 h 352425"/>
                <a:gd name="connsiteX1" fmla="*/ 223837 w 1216819"/>
                <a:gd name="connsiteY1" fmla="*/ 323852 h 352425"/>
                <a:gd name="connsiteX2" fmla="*/ 4762 w 1216819"/>
                <a:gd name="connsiteY2" fmla="*/ 142877 h 352425"/>
                <a:gd name="connsiteX3" fmla="*/ 195262 w 1216819"/>
                <a:gd name="connsiteY3" fmla="*/ 19052 h 352425"/>
                <a:gd name="connsiteX4" fmla="*/ 547683 w 1216819"/>
                <a:gd name="connsiteY4" fmla="*/ 28565 h 352425"/>
                <a:gd name="connsiteX5" fmla="*/ 1157287 w 1216819"/>
                <a:gd name="connsiteY5" fmla="*/ 180977 h 352425"/>
                <a:gd name="connsiteX6" fmla="*/ 904872 w 1216819"/>
                <a:gd name="connsiteY6" fmla="*/ 314317 h 352425"/>
                <a:gd name="connsiteX0" fmla="*/ 904872 w 982659"/>
                <a:gd name="connsiteY0" fmla="*/ 314317 h 352425"/>
                <a:gd name="connsiteX1" fmla="*/ 223837 w 982659"/>
                <a:gd name="connsiteY1" fmla="*/ 323852 h 352425"/>
                <a:gd name="connsiteX2" fmla="*/ 4762 w 982659"/>
                <a:gd name="connsiteY2" fmla="*/ 142877 h 352425"/>
                <a:gd name="connsiteX3" fmla="*/ 195262 w 982659"/>
                <a:gd name="connsiteY3" fmla="*/ 19052 h 352425"/>
                <a:gd name="connsiteX4" fmla="*/ 547683 w 982659"/>
                <a:gd name="connsiteY4" fmla="*/ 28565 h 352425"/>
                <a:gd name="connsiteX5" fmla="*/ 690559 w 982659"/>
                <a:gd name="connsiteY5" fmla="*/ 171441 h 352425"/>
                <a:gd name="connsiteX6" fmla="*/ 904872 w 982659"/>
                <a:gd name="connsiteY6" fmla="*/ 314317 h 352425"/>
                <a:gd name="connsiteX0" fmla="*/ 547683 w 690559"/>
                <a:gd name="connsiteY0" fmla="*/ 314317 h 352425"/>
                <a:gd name="connsiteX1" fmla="*/ 223837 w 690559"/>
                <a:gd name="connsiteY1" fmla="*/ 323852 h 352425"/>
                <a:gd name="connsiteX2" fmla="*/ 4762 w 690559"/>
                <a:gd name="connsiteY2" fmla="*/ 142877 h 352425"/>
                <a:gd name="connsiteX3" fmla="*/ 195262 w 690559"/>
                <a:gd name="connsiteY3" fmla="*/ 19052 h 352425"/>
                <a:gd name="connsiteX4" fmla="*/ 547683 w 690559"/>
                <a:gd name="connsiteY4" fmla="*/ 28565 h 352425"/>
                <a:gd name="connsiteX5" fmla="*/ 690559 w 690559"/>
                <a:gd name="connsiteY5" fmla="*/ 171441 h 352425"/>
                <a:gd name="connsiteX6" fmla="*/ 547683 w 690559"/>
                <a:gd name="connsiteY6" fmla="*/ 314317 h 352425"/>
                <a:gd name="connsiteX0" fmla="*/ 498345 w 641221"/>
                <a:gd name="connsiteY0" fmla="*/ 314317 h 352425"/>
                <a:gd name="connsiteX1" fmla="*/ 174499 w 641221"/>
                <a:gd name="connsiteY1" fmla="*/ 323852 h 352425"/>
                <a:gd name="connsiteX2" fmla="*/ 4762 w 641221"/>
                <a:gd name="connsiteY2" fmla="*/ 142877 h 352425"/>
                <a:gd name="connsiteX3" fmla="*/ 145924 w 641221"/>
                <a:gd name="connsiteY3" fmla="*/ 19052 h 352425"/>
                <a:gd name="connsiteX4" fmla="*/ 498345 w 641221"/>
                <a:gd name="connsiteY4" fmla="*/ 28565 h 352425"/>
                <a:gd name="connsiteX5" fmla="*/ 641221 w 641221"/>
                <a:gd name="connsiteY5" fmla="*/ 171441 h 352425"/>
                <a:gd name="connsiteX6" fmla="*/ 498345 w 641221"/>
                <a:gd name="connsiteY6" fmla="*/ 314317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1221" h="352425">
                  <a:moveTo>
                    <a:pt x="498345" y="314317"/>
                  </a:moveTo>
                  <a:cubicBezTo>
                    <a:pt x="420558" y="339719"/>
                    <a:pt x="256763" y="352425"/>
                    <a:pt x="174499" y="323852"/>
                  </a:cubicBezTo>
                  <a:cubicBezTo>
                    <a:pt x="92235" y="295279"/>
                    <a:pt x="9524" y="193677"/>
                    <a:pt x="4762" y="142877"/>
                  </a:cubicBezTo>
                  <a:cubicBezTo>
                    <a:pt x="0" y="92077"/>
                    <a:pt x="63660" y="38104"/>
                    <a:pt x="145924" y="19052"/>
                  </a:cubicBezTo>
                  <a:cubicBezTo>
                    <a:pt x="228188" y="0"/>
                    <a:pt x="415796" y="3167"/>
                    <a:pt x="498345" y="28565"/>
                  </a:cubicBezTo>
                  <a:cubicBezTo>
                    <a:pt x="580894" y="53963"/>
                    <a:pt x="641221" y="123816"/>
                    <a:pt x="641221" y="171441"/>
                  </a:cubicBezTo>
                  <a:cubicBezTo>
                    <a:pt x="641221" y="219066"/>
                    <a:pt x="576132" y="288915"/>
                    <a:pt x="498345" y="314317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フリーフォーム 174"/>
            <p:cNvSpPr/>
            <p:nvPr/>
          </p:nvSpPr>
          <p:spPr>
            <a:xfrm>
              <a:off x="5414176" y="-3464775"/>
              <a:ext cx="1046169" cy="340519"/>
            </a:xfrm>
            <a:custGeom>
              <a:avLst/>
              <a:gdLst>
                <a:gd name="connsiteX0" fmla="*/ 747712 w 1160462"/>
                <a:gd name="connsiteY0" fmla="*/ 350837 h 357187"/>
                <a:gd name="connsiteX1" fmla="*/ 223837 w 1160462"/>
                <a:gd name="connsiteY1" fmla="*/ 322262 h 357187"/>
                <a:gd name="connsiteX2" fmla="*/ 4762 w 1160462"/>
                <a:gd name="connsiteY2" fmla="*/ 141287 h 357187"/>
                <a:gd name="connsiteX3" fmla="*/ 195262 w 1160462"/>
                <a:gd name="connsiteY3" fmla="*/ 17462 h 357187"/>
                <a:gd name="connsiteX4" fmla="*/ 995362 w 1160462"/>
                <a:gd name="connsiteY4" fmla="*/ 36512 h 357187"/>
                <a:gd name="connsiteX5" fmla="*/ 1157287 w 1160462"/>
                <a:gd name="connsiteY5" fmla="*/ 179387 h 357187"/>
                <a:gd name="connsiteX6" fmla="*/ 976312 w 1160462"/>
                <a:gd name="connsiteY6" fmla="*/ 331787 h 357187"/>
                <a:gd name="connsiteX0" fmla="*/ 747712 w 1160462"/>
                <a:gd name="connsiteY0" fmla="*/ 350837 h 357187"/>
                <a:gd name="connsiteX1" fmla="*/ 223837 w 1160462"/>
                <a:gd name="connsiteY1" fmla="*/ 322262 h 357187"/>
                <a:gd name="connsiteX2" fmla="*/ 4762 w 1160462"/>
                <a:gd name="connsiteY2" fmla="*/ 141287 h 357187"/>
                <a:gd name="connsiteX3" fmla="*/ 195262 w 1160462"/>
                <a:gd name="connsiteY3" fmla="*/ 17462 h 357187"/>
                <a:gd name="connsiteX4" fmla="*/ 995362 w 1160462"/>
                <a:gd name="connsiteY4" fmla="*/ 36512 h 357187"/>
                <a:gd name="connsiteX5" fmla="*/ 1157287 w 1160462"/>
                <a:gd name="connsiteY5" fmla="*/ 179387 h 357187"/>
                <a:gd name="connsiteX6" fmla="*/ 976312 w 1160462"/>
                <a:gd name="connsiteY6" fmla="*/ 331787 h 357187"/>
                <a:gd name="connsiteX7" fmla="*/ 747712 w 1160462"/>
                <a:gd name="connsiteY7" fmla="*/ 350837 h 357187"/>
                <a:gd name="connsiteX0" fmla="*/ 747712 w 1160462"/>
                <a:gd name="connsiteY0" fmla="*/ 350837 h 383381"/>
                <a:gd name="connsiteX1" fmla="*/ 223837 w 1160462"/>
                <a:gd name="connsiteY1" fmla="*/ 322262 h 383381"/>
                <a:gd name="connsiteX2" fmla="*/ 4762 w 1160462"/>
                <a:gd name="connsiteY2" fmla="*/ 141287 h 383381"/>
                <a:gd name="connsiteX3" fmla="*/ 195262 w 1160462"/>
                <a:gd name="connsiteY3" fmla="*/ 17462 h 383381"/>
                <a:gd name="connsiteX4" fmla="*/ 995362 w 1160462"/>
                <a:gd name="connsiteY4" fmla="*/ 36512 h 383381"/>
                <a:gd name="connsiteX5" fmla="*/ 1157287 w 1160462"/>
                <a:gd name="connsiteY5" fmla="*/ 179387 h 383381"/>
                <a:gd name="connsiteX6" fmla="*/ 976312 w 1160462"/>
                <a:gd name="connsiteY6" fmla="*/ 331787 h 383381"/>
                <a:gd name="connsiteX7" fmla="*/ 747712 w 1160462"/>
                <a:gd name="connsiteY7" fmla="*/ 350837 h 383381"/>
                <a:gd name="connsiteX0" fmla="*/ 747712 w 1160462"/>
                <a:gd name="connsiteY0" fmla="*/ 350837 h 383381"/>
                <a:gd name="connsiteX1" fmla="*/ 223837 w 1160462"/>
                <a:gd name="connsiteY1" fmla="*/ 322262 h 383381"/>
                <a:gd name="connsiteX2" fmla="*/ 4762 w 1160462"/>
                <a:gd name="connsiteY2" fmla="*/ 141287 h 383381"/>
                <a:gd name="connsiteX3" fmla="*/ 195262 w 1160462"/>
                <a:gd name="connsiteY3" fmla="*/ 17462 h 383381"/>
                <a:gd name="connsiteX4" fmla="*/ 995362 w 1160462"/>
                <a:gd name="connsiteY4" fmla="*/ 36512 h 383381"/>
                <a:gd name="connsiteX5" fmla="*/ 1157287 w 1160462"/>
                <a:gd name="connsiteY5" fmla="*/ 179387 h 383381"/>
                <a:gd name="connsiteX6" fmla="*/ 976312 w 1160462"/>
                <a:gd name="connsiteY6" fmla="*/ 331787 h 383381"/>
                <a:gd name="connsiteX7" fmla="*/ 747712 w 1160462"/>
                <a:gd name="connsiteY7" fmla="*/ 350837 h 383381"/>
                <a:gd name="connsiteX0" fmla="*/ 747712 w 1198562"/>
                <a:gd name="connsiteY0" fmla="*/ 350837 h 374649"/>
                <a:gd name="connsiteX1" fmla="*/ 223837 w 1198562"/>
                <a:gd name="connsiteY1" fmla="*/ 322262 h 374649"/>
                <a:gd name="connsiteX2" fmla="*/ 4762 w 1198562"/>
                <a:gd name="connsiteY2" fmla="*/ 141287 h 374649"/>
                <a:gd name="connsiteX3" fmla="*/ 195262 w 1198562"/>
                <a:gd name="connsiteY3" fmla="*/ 17462 h 374649"/>
                <a:gd name="connsiteX4" fmla="*/ 995362 w 1198562"/>
                <a:gd name="connsiteY4" fmla="*/ 36512 h 374649"/>
                <a:gd name="connsiteX5" fmla="*/ 1157287 w 1198562"/>
                <a:gd name="connsiteY5" fmla="*/ 179387 h 374649"/>
                <a:gd name="connsiteX6" fmla="*/ 747712 w 1198562"/>
                <a:gd name="connsiteY6" fmla="*/ 350837 h 374649"/>
                <a:gd name="connsiteX0" fmla="*/ 904872 w 1172369"/>
                <a:gd name="connsiteY0" fmla="*/ 312727 h 350835"/>
                <a:gd name="connsiteX1" fmla="*/ 223837 w 1172369"/>
                <a:gd name="connsiteY1" fmla="*/ 322262 h 350835"/>
                <a:gd name="connsiteX2" fmla="*/ 4762 w 1172369"/>
                <a:gd name="connsiteY2" fmla="*/ 141287 h 350835"/>
                <a:gd name="connsiteX3" fmla="*/ 195262 w 1172369"/>
                <a:gd name="connsiteY3" fmla="*/ 17462 h 350835"/>
                <a:gd name="connsiteX4" fmla="*/ 995362 w 1172369"/>
                <a:gd name="connsiteY4" fmla="*/ 36512 h 350835"/>
                <a:gd name="connsiteX5" fmla="*/ 1157287 w 1172369"/>
                <a:gd name="connsiteY5" fmla="*/ 179387 h 350835"/>
                <a:gd name="connsiteX6" fmla="*/ 904872 w 1172369"/>
                <a:gd name="connsiteY6" fmla="*/ 312727 h 350835"/>
                <a:gd name="connsiteX0" fmla="*/ 904872 w 1216819"/>
                <a:gd name="connsiteY0" fmla="*/ 314317 h 352425"/>
                <a:gd name="connsiteX1" fmla="*/ 223837 w 1216819"/>
                <a:gd name="connsiteY1" fmla="*/ 323852 h 352425"/>
                <a:gd name="connsiteX2" fmla="*/ 4762 w 1216819"/>
                <a:gd name="connsiteY2" fmla="*/ 142877 h 352425"/>
                <a:gd name="connsiteX3" fmla="*/ 195262 w 1216819"/>
                <a:gd name="connsiteY3" fmla="*/ 19052 h 352425"/>
                <a:gd name="connsiteX4" fmla="*/ 547683 w 1216819"/>
                <a:gd name="connsiteY4" fmla="*/ 28565 h 352425"/>
                <a:gd name="connsiteX5" fmla="*/ 1157287 w 1216819"/>
                <a:gd name="connsiteY5" fmla="*/ 180977 h 352425"/>
                <a:gd name="connsiteX6" fmla="*/ 904872 w 1216819"/>
                <a:gd name="connsiteY6" fmla="*/ 314317 h 352425"/>
                <a:gd name="connsiteX0" fmla="*/ 904872 w 982659"/>
                <a:gd name="connsiteY0" fmla="*/ 314317 h 352425"/>
                <a:gd name="connsiteX1" fmla="*/ 223837 w 982659"/>
                <a:gd name="connsiteY1" fmla="*/ 323852 h 352425"/>
                <a:gd name="connsiteX2" fmla="*/ 4762 w 982659"/>
                <a:gd name="connsiteY2" fmla="*/ 142877 h 352425"/>
                <a:gd name="connsiteX3" fmla="*/ 195262 w 982659"/>
                <a:gd name="connsiteY3" fmla="*/ 19052 h 352425"/>
                <a:gd name="connsiteX4" fmla="*/ 547683 w 982659"/>
                <a:gd name="connsiteY4" fmla="*/ 28565 h 352425"/>
                <a:gd name="connsiteX5" fmla="*/ 690559 w 982659"/>
                <a:gd name="connsiteY5" fmla="*/ 171441 h 352425"/>
                <a:gd name="connsiteX6" fmla="*/ 904872 w 982659"/>
                <a:gd name="connsiteY6" fmla="*/ 314317 h 352425"/>
                <a:gd name="connsiteX0" fmla="*/ 547683 w 690559"/>
                <a:gd name="connsiteY0" fmla="*/ 314317 h 352425"/>
                <a:gd name="connsiteX1" fmla="*/ 223837 w 690559"/>
                <a:gd name="connsiteY1" fmla="*/ 323852 h 352425"/>
                <a:gd name="connsiteX2" fmla="*/ 4762 w 690559"/>
                <a:gd name="connsiteY2" fmla="*/ 142877 h 352425"/>
                <a:gd name="connsiteX3" fmla="*/ 195262 w 690559"/>
                <a:gd name="connsiteY3" fmla="*/ 19052 h 352425"/>
                <a:gd name="connsiteX4" fmla="*/ 547683 w 690559"/>
                <a:gd name="connsiteY4" fmla="*/ 28565 h 352425"/>
                <a:gd name="connsiteX5" fmla="*/ 690559 w 690559"/>
                <a:gd name="connsiteY5" fmla="*/ 171441 h 352425"/>
                <a:gd name="connsiteX6" fmla="*/ 547683 w 690559"/>
                <a:gd name="connsiteY6" fmla="*/ 314317 h 352425"/>
                <a:gd name="connsiteX0" fmla="*/ 547683 w 1071570"/>
                <a:gd name="connsiteY0" fmla="*/ 318296 h 356404"/>
                <a:gd name="connsiteX1" fmla="*/ 223837 w 1071570"/>
                <a:gd name="connsiteY1" fmla="*/ 327831 h 356404"/>
                <a:gd name="connsiteX2" fmla="*/ 4762 w 1071570"/>
                <a:gd name="connsiteY2" fmla="*/ 146856 h 356404"/>
                <a:gd name="connsiteX3" fmla="*/ 195262 w 1071570"/>
                <a:gd name="connsiteY3" fmla="*/ 23031 h 356404"/>
                <a:gd name="connsiteX4" fmla="*/ 547683 w 1071570"/>
                <a:gd name="connsiteY4" fmla="*/ 32544 h 356404"/>
                <a:gd name="connsiteX5" fmla="*/ 1071570 w 1071570"/>
                <a:gd name="connsiteY5" fmla="*/ 218293 h 356404"/>
                <a:gd name="connsiteX6" fmla="*/ 547683 w 1071570"/>
                <a:gd name="connsiteY6" fmla="*/ 318296 h 356404"/>
                <a:gd name="connsiteX0" fmla="*/ 547683 w 1123165"/>
                <a:gd name="connsiteY0" fmla="*/ 307171 h 345279"/>
                <a:gd name="connsiteX1" fmla="*/ 223837 w 1123165"/>
                <a:gd name="connsiteY1" fmla="*/ 316706 h 345279"/>
                <a:gd name="connsiteX2" fmla="*/ 4762 w 1123165"/>
                <a:gd name="connsiteY2" fmla="*/ 135731 h 345279"/>
                <a:gd name="connsiteX3" fmla="*/ 195262 w 1123165"/>
                <a:gd name="connsiteY3" fmla="*/ 11906 h 345279"/>
                <a:gd name="connsiteX4" fmla="*/ 857255 w 1123165"/>
                <a:gd name="connsiteY4" fmla="*/ 64292 h 345279"/>
                <a:gd name="connsiteX5" fmla="*/ 1071570 w 1123165"/>
                <a:gd name="connsiteY5" fmla="*/ 207168 h 345279"/>
                <a:gd name="connsiteX6" fmla="*/ 547683 w 1123165"/>
                <a:gd name="connsiteY6" fmla="*/ 307171 h 345279"/>
                <a:gd name="connsiteX0" fmla="*/ 928693 w 1083476"/>
                <a:gd name="connsiteY0" fmla="*/ 350044 h 368300"/>
                <a:gd name="connsiteX1" fmla="*/ 223837 w 1083476"/>
                <a:gd name="connsiteY1" fmla="*/ 316706 h 368300"/>
                <a:gd name="connsiteX2" fmla="*/ 4762 w 1083476"/>
                <a:gd name="connsiteY2" fmla="*/ 135731 h 368300"/>
                <a:gd name="connsiteX3" fmla="*/ 195262 w 1083476"/>
                <a:gd name="connsiteY3" fmla="*/ 11906 h 368300"/>
                <a:gd name="connsiteX4" fmla="*/ 857255 w 1083476"/>
                <a:gd name="connsiteY4" fmla="*/ 64292 h 368300"/>
                <a:gd name="connsiteX5" fmla="*/ 1071570 w 1083476"/>
                <a:gd name="connsiteY5" fmla="*/ 207168 h 368300"/>
                <a:gd name="connsiteX6" fmla="*/ 928693 w 1083476"/>
                <a:gd name="connsiteY6" fmla="*/ 350044 h 368300"/>
                <a:gd name="connsiteX0" fmla="*/ 928693 w 1083476"/>
                <a:gd name="connsiteY0" fmla="*/ 278605 h 340518"/>
                <a:gd name="connsiteX1" fmla="*/ 223837 w 1083476"/>
                <a:gd name="connsiteY1" fmla="*/ 316706 h 340518"/>
                <a:gd name="connsiteX2" fmla="*/ 4762 w 1083476"/>
                <a:gd name="connsiteY2" fmla="*/ 135731 h 340518"/>
                <a:gd name="connsiteX3" fmla="*/ 195262 w 1083476"/>
                <a:gd name="connsiteY3" fmla="*/ 11906 h 340518"/>
                <a:gd name="connsiteX4" fmla="*/ 857255 w 1083476"/>
                <a:gd name="connsiteY4" fmla="*/ 64292 h 340518"/>
                <a:gd name="connsiteX5" fmla="*/ 1071570 w 1083476"/>
                <a:gd name="connsiteY5" fmla="*/ 207168 h 340518"/>
                <a:gd name="connsiteX6" fmla="*/ 928693 w 1083476"/>
                <a:gd name="connsiteY6" fmla="*/ 278605 h 340518"/>
                <a:gd name="connsiteX0" fmla="*/ 928693 w 1083475"/>
                <a:gd name="connsiteY0" fmla="*/ 278605 h 340518"/>
                <a:gd name="connsiteX1" fmla="*/ 223837 w 1083475"/>
                <a:gd name="connsiteY1" fmla="*/ 316706 h 340518"/>
                <a:gd name="connsiteX2" fmla="*/ 4762 w 1083475"/>
                <a:gd name="connsiteY2" fmla="*/ 135731 h 340518"/>
                <a:gd name="connsiteX3" fmla="*/ 195262 w 1083475"/>
                <a:gd name="connsiteY3" fmla="*/ 11906 h 340518"/>
                <a:gd name="connsiteX4" fmla="*/ 857255 w 1083475"/>
                <a:gd name="connsiteY4" fmla="*/ 64292 h 340518"/>
                <a:gd name="connsiteX5" fmla="*/ 1071569 w 1083475"/>
                <a:gd name="connsiteY5" fmla="*/ 135729 h 340518"/>
                <a:gd name="connsiteX6" fmla="*/ 928693 w 1083475"/>
                <a:gd name="connsiteY6" fmla="*/ 278605 h 340518"/>
                <a:gd name="connsiteX0" fmla="*/ 928693 w 1046169"/>
                <a:gd name="connsiteY0" fmla="*/ 278605 h 340518"/>
                <a:gd name="connsiteX1" fmla="*/ 223837 w 1046169"/>
                <a:gd name="connsiteY1" fmla="*/ 316706 h 340518"/>
                <a:gd name="connsiteX2" fmla="*/ 4762 w 1046169"/>
                <a:gd name="connsiteY2" fmla="*/ 135731 h 340518"/>
                <a:gd name="connsiteX3" fmla="*/ 195262 w 1046169"/>
                <a:gd name="connsiteY3" fmla="*/ 11906 h 340518"/>
                <a:gd name="connsiteX4" fmla="*/ 857255 w 1046169"/>
                <a:gd name="connsiteY4" fmla="*/ 64292 h 340518"/>
                <a:gd name="connsiteX5" fmla="*/ 928694 w 1046169"/>
                <a:gd name="connsiteY5" fmla="*/ 135729 h 340518"/>
                <a:gd name="connsiteX6" fmla="*/ 928693 w 1046169"/>
                <a:gd name="connsiteY6" fmla="*/ 278605 h 340518"/>
                <a:gd name="connsiteX0" fmla="*/ 928693 w 1046169"/>
                <a:gd name="connsiteY0" fmla="*/ 306389 h 368302"/>
                <a:gd name="connsiteX1" fmla="*/ 223837 w 1046169"/>
                <a:gd name="connsiteY1" fmla="*/ 344490 h 368302"/>
                <a:gd name="connsiteX2" fmla="*/ 4762 w 1046169"/>
                <a:gd name="connsiteY2" fmla="*/ 163515 h 368302"/>
                <a:gd name="connsiteX3" fmla="*/ 195262 w 1046169"/>
                <a:gd name="connsiteY3" fmla="*/ 39690 h 368302"/>
                <a:gd name="connsiteX4" fmla="*/ 714380 w 1046169"/>
                <a:gd name="connsiteY4" fmla="*/ 20637 h 368302"/>
                <a:gd name="connsiteX5" fmla="*/ 928694 w 1046169"/>
                <a:gd name="connsiteY5" fmla="*/ 163513 h 368302"/>
                <a:gd name="connsiteX6" fmla="*/ 928693 w 1046169"/>
                <a:gd name="connsiteY6" fmla="*/ 306389 h 368302"/>
                <a:gd name="connsiteX0" fmla="*/ 928693 w 1046169"/>
                <a:gd name="connsiteY0" fmla="*/ 306389 h 368302"/>
                <a:gd name="connsiteX1" fmla="*/ 223837 w 1046169"/>
                <a:gd name="connsiteY1" fmla="*/ 344490 h 368302"/>
                <a:gd name="connsiteX2" fmla="*/ 4762 w 1046169"/>
                <a:gd name="connsiteY2" fmla="*/ 163515 h 368302"/>
                <a:gd name="connsiteX3" fmla="*/ 195262 w 1046169"/>
                <a:gd name="connsiteY3" fmla="*/ 39690 h 368302"/>
                <a:gd name="connsiteX4" fmla="*/ 714380 w 1046169"/>
                <a:gd name="connsiteY4" fmla="*/ 20637 h 368302"/>
                <a:gd name="connsiteX5" fmla="*/ 928694 w 1046169"/>
                <a:gd name="connsiteY5" fmla="*/ 163513 h 368302"/>
                <a:gd name="connsiteX6" fmla="*/ 928693 w 1046169"/>
                <a:gd name="connsiteY6" fmla="*/ 306389 h 368302"/>
                <a:gd name="connsiteX0" fmla="*/ 928693 w 1046169"/>
                <a:gd name="connsiteY0" fmla="*/ 306389 h 368302"/>
                <a:gd name="connsiteX1" fmla="*/ 223837 w 1046169"/>
                <a:gd name="connsiteY1" fmla="*/ 344490 h 368302"/>
                <a:gd name="connsiteX2" fmla="*/ 4762 w 1046169"/>
                <a:gd name="connsiteY2" fmla="*/ 163515 h 368302"/>
                <a:gd name="connsiteX3" fmla="*/ 195262 w 1046169"/>
                <a:gd name="connsiteY3" fmla="*/ 39690 h 368302"/>
                <a:gd name="connsiteX4" fmla="*/ 714380 w 1046169"/>
                <a:gd name="connsiteY4" fmla="*/ 20637 h 368302"/>
                <a:gd name="connsiteX5" fmla="*/ 928694 w 1046169"/>
                <a:gd name="connsiteY5" fmla="*/ 163513 h 368302"/>
                <a:gd name="connsiteX6" fmla="*/ 928693 w 1046169"/>
                <a:gd name="connsiteY6" fmla="*/ 306389 h 368302"/>
                <a:gd name="connsiteX0" fmla="*/ 928693 w 1046169"/>
                <a:gd name="connsiteY0" fmla="*/ 278606 h 340519"/>
                <a:gd name="connsiteX1" fmla="*/ 223837 w 1046169"/>
                <a:gd name="connsiteY1" fmla="*/ 316707 h 340519"/>
                <a:gd name="connsiteX2" fmla="*/ 4762 w 1046169"/>
                <a:gd name="connsiteY2" fmla="*/ 135732 h 340519"/>
                <a:gd name="connsiteX3" fmla="*/ 195262 w 1046169"/>
                <a:gd name="connsiteY3" fmla="*/ 11907 h 340519"/>
                <a:gd name="connsiteX4" fmla="*/ 714380 w 1046169"/>
                <a:gd name="connsiteY4" fmla="*/ 64292 h 340519"/>
                <a:gd name="connsiteX5" fmla="*/ 928694 w 1046169"/>
                <a:gd name="connsiteY5" fmla="*/ 135730 h 340519"/>
                <a:gd name="connsiteX6" fmla="*/ 928693 w 1046169"/>
                <a:gd name="connsiteY6" fmla="*/ 278606 h 3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6169" h="340519">
                  <a:moveTo>
                    <a:pt x="928693" y="278606"/>
                  </a:moveTo>
                  <a:cubicBezTo>
                    <a:pt x="811217" y="308769"/>
                    <a:pt x="377825" y="340519"/>
                    <a:pt x="223837" y="316707"/>
                  </a:cubicBezTo>
                  <a:cubicBezTo>
                    <a:pt x="69849" y="292895"/>
                    <a:pt x="9524" y="186532"/>
                    <a:pt x="4762" y="135732"/>
                  </a:cubicBezTo>
                  <a:cubicBezTo>
                    <a:pt x="0" y="84932"/>
                    <a:pt x="76992" y="23814"/>
                    <a:pt x="195262" y="11907"/>
                  </a:cubicBezTo>
                  <a:cubicBezTo>
                    <a:pt x="313532" y="0"/>
                    <a:pt x="592141" y="43655"/>
                    <a:pt x="714380" y="64292"/>
                  </a:cubicBezTo>
                  <a:cubicBezTo>
                    <a:pt x="836619" y="84929"/>
                    <a:pt x="892975" y="100011"/>
                    <a:pt x="928694" y="135730"/>
                  </a:cubicBezTo>
                  <a:cubicBezTo>
                    <a:pt x="964413" y="171449"/>
                    <a:pt x="1046169" y="248443"/>
                    <a:pt x="928693" y="278606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3" name="フリーフォーム 172"/>
            <p:cNvSpPr/>
            <p:nvPr/>
          </p:nvSpPr>
          <p:spPr>
            <a:xfrm>
              <a:off x="3080543" y="-3643362"/>
              <a:ext cx="690559" cy="352425"/>
            </a:xfrm>
            <a:custGeom>
              <a:avLst/>
              <a:gdLst>
                <a:gd name="connsiteX0" fmla="*/ 747712 w 1160462"/>
                <a:gd name="connsiteY0" fmla="*/ 350837 h 357187"/>
                <a:gd name="connsiteX1" fmla="*/ 223837 w 1160462"/>
                <a:gd name="connsiteY1" fmla="*/ 322262 h 357187"/>
                <a:gd name="connsiteX2" fmla="*/ 4762 w 1160462"/>
                <a:gd name="connsiteY2" fmla="*/ 141287 h 357187"/>
                <a:gd name="connsiteX3" fmla="*/ 195262 w 1160462"/>
                <a:gd name="connsiteY3" fmla="*/ 17462 h 357187"/>
                <a:gd name="connsiteX4" fmla="*/ 995362 w 1160462"/>
                <a:gd name="connsiteY4" fmla="*/ 36512 h 357187"/>
                <a:gd name="connsiteX5" fmla="*/ 1157287 w 1160462"/>
                <a:gd name="connsiteY5" fmla="*/ 179387 h 357187"/>
                <a:gd name="connsiteX6" fmla="*/ 976312 w 1160462"/>
                <a:gd name="connsiteY6" fmla="*/ 331787 h 357187"/>
                <a:gd name="connsiteX0" fmla="*/ 747712 w 1160462"/>
                <a:gd name="connsiteY0" fmla="*/ 350837 h 357187"/>
                <a:gd name="connsiteX1" fmla="*/ 223837 w 1160462"/>
                <a:gd name="connsiteY1" fmla="*/ 322262 h 357187"/>
                <a:gd name="connsiteX2" fmla="*/ 4762 w 1160462"/>
                <a:gd name="connsiteY2" fmla="*/ 141287 h 357187"/>
                <a:gd name="connsiteX3" fmla="*/ 195262 w 1160462"/>
                <a:gd name="connsiteY3" fmla="*/ 17462 h 357187"/>
                <a:gd name="connsiteX4" fmla="*/ 995362 w 1160462"/>
                <a:gd name="connsiteY4" fmla="*/ 36512 h 357187"/>
                <a:gd name="connsiteX5" fmla="*/ 1157287 w 1160462"/>
                <a:gd name="connsiteY5" fmla="*/ 179387 h 357187"/>
                <a:gd name="connsiteX6" fmla="*/ 976312 w 1160462"/>
                <a:gd name="connsiteY6" fmla="*/ 331787 h 357187"/>
                <a:gd name="connsiteX7" fmla="*/ 747712 w 1160462"/>
                <a:gd name="connsiteY7" fmla="*/ 350837 h 357187"/>
                <a:gd name="connsiteX0" fmla="*/ 747712 w 1160462"/>
                <a:gd name="connsiteY0" fmla="*/ 350837 h 383381"/>
                <a:gd name="connsiteX1" fmla="*/ 223837 w 1160462"/>
                <a:gd name="connsiteY1" fmla="*/ 322262 h 383381"/>
                <a:gd name="connsiteX2" fmla="*/ 4762 w 1160462"/>
                <a:gd name="connsiteY2" fmla="*/ 141287 h 383381"/>
                <a:gd name="connsiteX3" fmla="*/ 195262 w 1160462"/>
                <a:gd name="connsiteY3" fmla="*/ 17462 h 383381"/>
                <a:gd name="connsiteX4" fmla="*/ 995362 w 1160462"/>
                <a:gd name="connsiteY4" fmla="*/ 36512 h 383381"/>
                <a:gd name="connsiteX5" fmla="*/ 1157287 w 1160462"/>
                <a:gd name="connsiteY5" fmla="*/ 179387 h 383381"/>
                <a:gd name="connsiteX6" fmla="*/ 976312 w 1160462"/>
                <a:gd name="connsiteY6" fmla="*/ 331787 h 383381"/>
                <a:gd name="connsiteX7" fmla="*/ 747712 w 1160462"/>
                <a:gd name="connsiteY7" fmla="*/ 350837 h 383381"/>
                <a:gd name="connsiteX0" fmla="*/ 747712 w 1160462"/>
                <a:gd name="connsiteY0" fmla="*/ 350837 h 383381"/>
                <a:gd name="connsiteX1" fmla="*/ 223837 w 1160462"/>
                <a:gd name="connsiteY1" fmla="*/ 322262 h 383381"/>
                <a:gd name="connsiteX2" fmla="*/ 4762 w 1160462"/>
                <a:gd name="connsiteY2" fmla="*/ 141287 h 383381"/>
                <a:gd name="connsiteX3" fmla="*/ 195262 w 1160462"/>
                <a:gd name="connsiteY3" fmla="*/ 17462 h 383381"/>
                <a:gd name="connsiteX4" fmla="*/ 995362 w 1160462"/>
                <a:gd name="connsiteY4" fmla="*/ 36512 h 383381"/>
                <a:gd name="connsiteX5" fmla="*/ 1157287 w 1160462"/>
                <a:gd name="connsiteY5" fmla="*/ 179387 h 383381"/>
                <a:gd name="connsiteX6" fmla="*/ 976312 w 1160462"/>
                <a:gd name="connsiteY6" fmla="*/ 331787 h 383381"/>
                <a:gd name="connsiteX7" fmla="*/ 747712 w 1160462"/>
                <a:gd name="connsiteY7" fmla="*/ 350837 h 383381"/>
                <a:gd name="connsiteX0" fmla="*/ 747712 w 1198562"/>
                <a:gd name="connsiteY0" fmla="*/ 350837 h 374649"/>
                <a:gd name="connsiteX1" fmla="*/ 223837 w 1198562"/>
                <a:gd name="connsiteY1" fmla="*/ 322262 h 374649"/>
                <a:gd name="connsiteX2" fmla="*/ 4762 w 1198562"/>
                <a:gd name="connsiteY2" fmla="*/ 141287 h 374649"/>
                <a:gd name="connsiteX3" fmla="*/ 195262 w 1198562"/>
                <a:gd name="connsiteY3" fmla="*/ 17462 h 374649"/>
                <a:gd name="connsiteX4" fmla="*/ 995362 w 1198562"/>
                <a:gd name="connsiteY4" fmla="*/ 36512 h 374649"/>
                <a:gd name="connsiteX5" fmla="*/ 1157287 w 1198562"/>
                <a:gd name="connsiteY5" fmla="*/ 179387 h 374649"/>
                <a:gd name="connsiteX6" fmla="*/ 747712 w 1198562"/>
                <a:gd name="connsiteY6" fmla="*/ 350837 h 374649"/>
                <a:gd name="connsiteX0" fmla="*/ 904872 w 1172369"/>
                <a:gd name="connsiteY0" fmla="*/ 312727 h 350835"/>
                <a:gd name="connsiteX1" fmla="*/ 223837 w 1172369"/>
                <a:gd name="connsiteY1" fmla="*/ 322262 h 350835"/>
                <a:gd name="connsiteX2" fmla="*/ 4762 w 1172369"/>
                <a:gd name="connsiteY2" fmla="*/ 141287 h 350835"/>
                <a:gd name="connsiteX3" fmla="*/ 195262 w 1172369"/>
                <a:gd name="connsiteY3" fmla="*/ 17462 h 350835"/>
                <a:gd name="connsiteX4" fmla="*/ 995362 w 1172369"/>
                <a:gd name="connsiteY4" fmla="*/ 36512 h 350835"/>
                <a:gd name="connsiteX5" fmla="*/ 1157287 w 1172369"/>
                <a:gd name="connsiteY5" fmla="*/ 179387 h 350835"/>
                <a:gd name="connsiteX6" fmla="*/ 904872 w 1172369"/>
                <a:gd name="connsiteY6" fmla="*/ 312727 h 350835"/>
                <a:gd name="connsiteX0" fmla="*/ 904872 w 1216819"/>
                <a:gd name="connsiteY0" fmla="*/ 314317 h 352425"/>
                <a:gd name="connsiteX1" fmla="*/ 223837 w 1216819"/>
                <a:gd name="connsiteY1" fmla="*/ 323852 h 352425"/>
                <a:gd name="connsiteX2" fmla="*/ 4762 w 1216819"/>
                <a:gd name="connsiteY2" fmla="*/ 142877 h 352425"/>
                <a:gd name="connsiteX3" fmla="*/ 195262 w 1216819"/>
                <a:gd name="connsiteY3" fmla="*/ 19052 h 352425"/>
                <a:gd name="connsiteX4" fmla="*/ 547683 w 1216819"/>
                <a:gd name="connsiteY4" fmla="*/ 28565 h 352425"/>
                <a:gd name="connsiteX5" fmla="*/ 1157287 w 1216819"/>
                <a:gd name="connsiteY5" fmla="*/ 180977 h 352425"/>
                <a:gd name="connsiteX6" fmla="*/ 904872 w 1216819"/>
                <a:gd name="connsiteY6" fmla="*/ 314317 h 352425"/>
                <a:gd name="connsiteX0" fmla="*/ 904872 w 982659"/>
                <a:gd name="connsiteY0" fmla="*/ 314317 h 352425"/>
                <a:gd name="connsiteX1" fmla="*/ 223837 w 982659"/>
                <a:gd name="connsiteY1" fmla="*/ 323852 h 352425"/>
                <a:gd name="connsiteX2" fmla="*/ 4762 w 982659"/>
                <a:gd name="connsiteY2" fmla="*/ 142877 h 352425"/>
                <a:gd name="connsiteX3" fmla="*/ 195262 w 982659"/>
                <a:gd name="connsiteY3" fmla="*/ 19052 h 352425"/>
                <a:gd name="connsiteX4" fmla="*/ 547683 w 982659"/>
                <a:gd name="connsiteY4" fmla="*/ 28565 h 352425"/>
                <a:gd name="connsiteX5" fmla="*/ 690559 w 982659"/>
                <a:gd name="connsiteY5" fmla="*/ 171441 h 352425"/>
                <a:gd name="connsiteX6" fmla="*/ 904872 w 982659"/>
                <a:gd name="connsiteY6" fmla="*/ 314317 h 352425"/>
                <a:gd name="connsiteX0" fmla="*/ 547683 w 690559"/>
                <a:gd name="connsiteY0" fmla="*/ 314317 h 352425"/>
                <a:gd name="connsiteX1" fmla="*/ 223837 w 690559"/>
                <a:gd name="connsiteY1" fmla="*/ 323852 h 352425"/>
                <a:gd name="connsiteX2" fmla="*/ 4762 w 690559"/>
                <a:gd name="connsiteY2" fmla="*/ 142877 h 352425"/>
                <a:gd name="connsiteX3" fmla="*/ 195262 w 690559"/>
                <a:gd name="connsiteY3" fmla="*/ 19052 h 352425"/>
                <a:gd name="connsiteX4" fmla="*/ 547683 w 690559"/>
                <a:gd name="connsiteY4" fmla="*/ 28565 h 352425"/>
                <a:gd name="connsiteX5" fmla="*/ 690559 w 690559"/>
                <a:gd name="connsiteY5" fmla="*/ 171441 h 352425"/>
                <a:gd name="connsiteX6" fmla="*/ 547683 w 690559"/>
                <a:gd name="connsiteY6" fmla="*/ 314317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0559" h="352425">
                  <a:moveTo>
                    <a:pt x="547683" y="314317"/>
                  </a:moveTo>
                  <a:cubicBezTo>
                    <a:pt x="469896" y="339719"/>
                    <a:pt x="314324" y="352425"/>
                    <a:pt x="223837" y="323852"/>
                  </a:cubicBezTo>
                  <a:cubicBezTo>
                    <a:pt x="133350" y="295279"/>
                    <a:pt x="9524" y="193677"/>
                    <a:pt x="4762" y="142877"/>
                  </a:cubicBezTo>
                  <a:cubicBezTo>
                    <a:pt x="0" y="92077"/>
                    <a:pt x="104775" y="38104"/>
                    <a:pt x="195262" y="19052"/>
                  </a:cubicBezTo>
                  <a:cubicBezTo>
                    <a:pt x="285749" y="0"/>
                    <a:pt x="465134" y="3167"/>
                    <a:pt x="547683" y="28565"/>
                  </a:cubicBezTo>
                  <a:cubicBezTo>
                    <a:pt x="630232" y="53963"/>
                    <a:pt x="690559" y="123816"/>
                    <a:pt x="690559" y="171441"/>
                  </a:cubicBezTo>
                  <a:cubicBezTo>
                    <a:pt x="690559" y="219066"/>
                    <a:pt x="625470" y="288915"/>
                    <a:pt x="547683" y="3143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5" name="正方形/長方形 144"/>
          <p:cNvSpPr/>
          <p:nvPr/>
        </p:nvSpPr>
        <p:spPr bwMode="auto">
          <a:xfrm>
            <a:off x="2071670" y="1500174"/>
            <a:ext cx="5286412" cy="514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62" name="タイトル 2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863600"/>
          </a:xfrm>
        </p:spPr>
        <p:txBody>
          <a:bodyPr/>
          <a:lstStyle/>
          <a:p>
            <a:r>
              <a:rPr lang="en-US" altLang="ja-JP" dirty="0" smtClean="0"/>
              <a:t>Overview of Tree-based EBMT</a:t>
            </a:r>
            <a:endParaRPr lang="ja-JP" altLang="en-US" dirty="0" smtClean="0"/>
          </a:p>
        </p:txBody>
      </p:sp>
      <p:sp>
        <p:nvSpPr>
          <p:cNvPr id="63" name="テキスト ボックス 148"/>
          <p:cNvSpPr txBox="1">
            <a:spLocks noChangeArrowheads="1"/>
          </p:cNvSpPr>
          <p:nvPr/>
        </p:nvSpPr>
        <p:spPr bwMode="auto">
          <a:xfrm>
            <a:off x="3587479" y="1151737"/>
            <a:ext cx="19656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dirty="0" smtClean="0"/>
              <a:t>Translation Examples</a:t>
            </a:r>
            <a:endParaRPr lang="ja-JP" altLang="en-US" dirty="0"/>
          </a:p>
        </p:txBody>
      </p:sp>
      <p:sp>
        <p:nvSpPr>
          <p:cNvPr id="115" name="テキスト ボックス 149"/>
          <p:cNvSpPr txBox="1">
            <a:spLocks noChangeArrowheads="1"/>
          </p:cNvSpPr>
          <p:nvPr/>
        </p:nvSpPr>
        <p:spPr bwMode="auto">
          <a:xfrm>
            <a:off x="71406" y="1142984"/>
            <a:ext cx="192879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b="1" dirty="0"/>
              <a:t>Input:</a:t>
            </a:r>
          </a:p>
          <a:p>
            <a:r>
              <a:rPr lang="ja-JP" altLang="en-US" dirty="0" smtClean="0"/>
              <a:t>ウイスキーはオオムギから製造される</a:t>
            </a:r>
            <a:endParaRPr lang="ja-JP" altLang="en-US" dirty="0"/>
          </a:p>
        </p:txBody>
      </p:sp>
      <p:grpSp>
        <p:nvGrpSpPr>
          <p:cNvPr id="4" name="グループ化 163"/>
          <p:cNvGrpSpPr/>
          <p:nvPr/>
        </p:nvGrpSpPr>
        <p:grpSpPr>
          <a:xfrm>
            <a:off x="7507337" y="2866776"/>
            <a:ext cx="1481912" cy="1490918"/>
            <a:chOff x="7662120" y="2866776"/>
            <a:chExt cx="1481912" cy="1490918"/>
          </a:xfrm>
        </p:grpSpPr>
        <p:sp>
          <p:nvSpPr>
            <p:cNvPr id="123" name="テキスト ボックス 122"/>
            <p:cNvSpPr txBox="1"/>
            <p:nvPr/>
          </p:nvSpPr>
          <p:spPr>
            <a:xfrm>
              <a:off x="7899335" y="2866776"/>
              <a:ext cx="7521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 smtClean="0"/>
                <a:t>whisky</a:t>
              </a:r>
              <a:endParaRPr kumimoji="1" lang="ja-JP" altLang="en-US" sz="1600" dirty="0"/>
            </a:p>
          </p:txBody>
        </p:sp>
        <p:sp>
          <p:nvSpPr>
            <p:cNvPr id="132" name="テキスト ボックス 131"/>
            <p:cNvSpPr txBox="1"/>
            <p:nvPr/>
          </p:nvSpPr>
          <p:spPr>
            <a:xfrm>
              <a:off x="7662120" y="3154867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smtClean="0"/>
                <a:t>is</a:t>
              </a:r>
              <a:endParaRPr kumimoji="1" lang="ja-JP" altLang="en-US" sz="1600" dirty="0"/>
            </a:p>
          </p:txBody>
        </p:sp>
        <p:sp>
          <p:nvSpPr>
            <p:cNvPr id="133" name="テキスト ボックス 132"/>
            <p:cNvSpPr txBox="1"/>
            <p:nvPr/>
          </p:nvSpPr>
          <p:spPr>
            <a:xfrm>
              <a:off x="7905624" y="3442958"/>
              <a:ext cx="9812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smtClean="0"/>
                <a:t>produced</a:t>
              </a:r>
              <a:endParaRPr kumimoji="1" lang="ja-JP" altLang="en-US" sz="1600" dirty="0"/>
            </a:p>
          </p:txBody>
        </p:sp>
        <p:sp>
          <p:nvSpPr>
            <p:cNvPr id="141" name="テキスト ボックス 140"/>
            <p:cNvSpPr txBox="1"/>
            <p:nvPr/>
          </p:nvSpPr>
          <p:spPr>
            <a:xfrm>
              <a:off x="8205049" y="3731049"/>
              <a:ext cx="5884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smtClean="0"/>
                <a:t>from</a:t>
              </a:r>
              <a:endParaRPr kumimoji="1" lang="ja-JP" altLang="en-US" sz="1600" dirty="0"/>
            </a:p>
          </p:txBody>
        </p:sp>
        <p:sp>
          <p:nvSpPr>
            <p:cNvPr id="149" name="テキスト ボックス 148"/>
            <p:cNvSpPr txBox="1"/>
            <p:nvPr/>
          </p:nvSpPr>
          <p:spPr>
            <a:xfrm>
              <a:off x="8441276" y="4019140"/>
              <a:ext cx="7027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smtClean="0"/>
                <a:t>barley</a:t>
              </a:r>
              <a:endParaRPr kumimoji="1" lang="ja-JP" altLang="en-US" sz="1600" dirty="0"/>
            </a:p>
          </p:txBody>
        </p:sp>
        <p:cxnSp>
          <p:nvCxnSpPr>
            <p:cNvPr id="153" name="直線コネクタ 152"/>
            <p:cNvCxnSpPr/>
            <p:nvPr/>
          </p:nvCxnSpPr>
          <p:spPr>
            <a:xfrm>
              <a:off x="8369839" y="4169371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コネクタ 153"/>
            <p:cNvCxnSpPr/>
            <p:nvPr/>
          </p:nvCxnSpPr>
          <p:spPr>
            <a:xfrm rot="16200000" flipV="1">
              <a:off x="8298403" y="4095587"/>
              <a:ext cx="1428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コネクタ 154"/>
            <p:cNvCxnSpPr/>
            <p:nvPr/>
          </p:nvCxnSpPr>
          <p:spPr>
            <a:xfrm>
              <a:off x="8105037" y="3883619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コネクタ 155"/>
            <p:cNvCxnSpPr/>
            <p:nvPr/>
          </p:nvCxnSpPr>
          <p:spPr>
            <a:xfrm>
              <a:off x="7837530" y="3588342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コネクタ 156"/>
            <p:cNvCxnSpPr/>
            <p:nvPr/>
          </p:nvCxnSpPr>
          <p:spPr>
            <a:xfrm rot="16200000" flipV="1">
              <a:off x="7766094" y="3516905"/>
              <a:ext cx="1428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コネクタ 157"/>
            <p:cNvCxnSpPr/>
            <p:nvPr/>
          </p:nvCxnSpPr>
          <p:spPr>
            <a:xfrm>
              <a:off x="7827898" y="3040651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コネクタ 158"/>
            <p:cNvCxnSpPr/>
            <p:nvPr/>
          </p:nvCxnSpPr>
          <p:spPr>
            <a:xfrm rot="16200000" flipV="1">
              <a:off x="7748611" y="3114504"/>
              <a:ext cx="1428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コネクタ 161"/>
            <p:cNvCxnSpPr/>
            <p:nvPr/>
          </p:nvCxnSpPr>
          <p:spPr>
            <a:xfrm rot="16200000" flipV="1">
              <a:off x="8029600" y="3819360"/>
              <a:ext cx="1428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テキスト ボックス 166"/>
          <p:cNvSpPr txBox="1">
            <a:spLocks noChangeArrowheads="1"/>
          </p:cNvSpPr>
          <p:nvPr/>
        </p:nvSpPr>
        <p:spPr bwMode="auto">
          <a:xfrm>
            <a:off x="7703396" y="4964210"/>
            <a:ext cx="1285853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b="1" dirty="0"/>
              <a:t>Output:</a:t>
            </a:r>
          </a:p>
          <a:p>
            <a:r>
              <a:rPr lang="en-US" altLang="ja-JP" dirty="0" smtClean="0"/>
              <a:t>whisky is produced from barley</a:t>
            </a:r>
            <a:endParaRPr lang="ja-JP" altLang="en-US" dirty="0"/>
          </a:p>
        </p:txBody>
      </p:sp>
      <p:grpSp>
        <p:nvGrpSpPr>
          <p:cNvPr id="5" name="グループ化 532"/>
          <p:cNvGrpSpPr/>
          <p:nvPr/>
        </p:nvGrpSpPr>
        <p:grpSpPr>
          <a:xfrm>
            <a:off x="2643174" y="1865129"/>
            <a:ext cx="3714776" cy="3724616"/>
            <a:chOff x="2795587" y="1838728"/>
            <a:chExt cx="3714776" cy="3724616"/>
          </a:xfrm>
        </p:grpSpPr>
        <p:cxnSp>
          <p:nvCxnSpPr>
            <p:cNvPr id="506" name="直線コネクタ 505"/>
            <p:cNvCxnSpPr>
              <a:stCxn id="421" idx="3"/>
              <a:endCxn id="175" idx="2"/>
            </p:cNvCxnSpPr>
            <p:nvPr/>
          </p:nvCxnSpPr>
          <p:spPr>
            <a:xfrm>
              <a:off x="3904861" y="1838728"/>
              <a:ext cx="1666490" cy="163678"/>
            </a:xfrm>
            <a:prstGeom prst="line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直線コネクタ 506"/>
            <p:cNvCxnSpPr>
              <a:stCxn id="181" idx="5"/>
              <a:endCxn id="459" idx="1"/>
            </p:cNvCxnSpPr>
            <p:nvPr/>
          </p:nvCxnSpPr>
          <p:spPr>
            <a:xfrm>
              <a:off x="4780771" y="2788222"/>
              <a:ext cx="1703899" cy="652397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直線コネクタ 509"/>
            <p:cNvCxnSpPr/>
            <p:nvPr/>
          </p:nvCxnSpPr>
          <p:spPr>
            <a:xfrm>
              <a:off x="3938595" y="3331161"/>
              <a:ext cx="2325540" cy="737618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直線コネクタ 513"/>
            <p:cNvCxnSpPr/>
            <p:nvPr/>
          </p:nvCxnSpPr>
          <p:spPr>
            <a:xfrm>
              <a:off x="3914501" y="2960013"/>
              <a:ext cx="2595862" cy="826177"/>
            </a:xfrm>
            <a:prstGeom prst="line">
              <a:avLst/>
            </a:prstGeom>
            <a:ln w="254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0" name="フリーフォーム 519"/>
            <p:cNvSpPr/>
            <p:nvPr/>
          </p:nvSpPr>
          <p:spPr>
            <a:xfrm>
              <a:off x="3581405" y="2386019"/>
              <a:ext cx="2524120" cy="2236788"/>
            </a:xfrm>
            <a:custGeom>
              <a:avLst/>
              <a:gdLst>
                <a:gd name="connsiteX0" fmla="*/ 0 w 2409825"/>
                <a:gd name="connsiteY0" fmla="*/ 52388 h 2236788"/>
                <a:gd name="connsiteX1" fmla="*/ 1266825 w 2409825"/>
                <a:gd name="connsiteY1" fmla="*/ 157163 h 2236788"/>
                <a:gd name="connsiteX2" fmla="*/ 1590675 w 2409825"/>
                <a:gd name="connsiteY2" fmla="*/ 995363 h 2236788"/>
                <a:gd name="connsiteX3" fmla="*/ 1809750 w 2409825"/>
                <a:gd name="connsiteY3" fmla="*/ 2043113 h 2236788"/>
                <a:gd name="connsiteX4" fmla="*/ 2409825 w 2409825"/>
                <a:gd name="connsiteY4" fmla="*/ 2157413 h 223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9825" h="2236788">
                  <a:moveTo>
                    <a:pt x="0" y="52388"/>
                  </a:moveTo>
                  <a:cubicBezTo>
                    <a:pt x="500856" y="26194"/>
                    <a:pt x="1001712" y="0"/>
                    <a:pt x="1266825" y="157163"/>
                  </a:cubicBezTo>
                  <a:cubicBezTo>
                    <a:pt x="1531938" y="314326"/>
                    <a:pt x="1500188" y="681038"/>
                    <a:pt x="1590675" y="995363"/>
                  </a:cubicBezTo>
                  <a:cubicBezTo>
                    <a:pt x="1681162" y="1309688"/>
                    <a:pt x="1673225" y="1849438"/>
                    <a:pt x="1809750" y="2043113"/>
                  </a:cubicBezTo>
                  <a:cubicBezTo>
                    <a:pt x="1946275" y="2236788"/>
                    <a:pt x="2178050" y="2197100"/>
                    <a:pt x="2409825" y="2157413"/>
                  </a:cubicBezTo>
                </a:path>
              </a:pathLst>
            </a:custGeom>
            <a:ln w="254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1" name="フリーフォーム 520"/>
            <p:cNvSpPr/>
            <p:nvPr/>
          </p:nvSpPr>
          <p:spPr>
            <a:xfrm>
              <a:off x="3295653" y="2667000"/>
              <a:ext cx="2438397" cy="1404938"/>
            </a:xfrm>
            <a:custGeom>
              <a:avLst/>
              <a:gdLst>
                <a:gd name="connsiteX0" fmla="*/ 0 w 2286000"/>
                <a:gd name="connsiteY0" fmla="*/ 1257300 h 1404938"/>
                <a:gd name="connsiteX1" fmla="*/ 1104900 w 2286000"/>
                <a:gd name="connsiteY1" fmla="*/ 1266825 h 1404938"/>
                <a:gd name="connsiteX2" fmla="*/ 1924050 w 2286000"/>
                <a:gd name="connsiteY2" fmla="*/ 428625 h 1404938"/>
                <a:gd name="connsiteX3" fmla="*/ 2286000 w 2286000"/>
                <a:gd name="connsiteY3" fmla="*/ 0 h 14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1404938">
                  <a:moveTo>
                    <a:pt x="0" y="1257300"/>
                  </a:moveTo>
                  <a:cubicBezTo>
                    <a:pt x="392112" y="1331119"/>
                    <a:pt x="784225" y="1404938"/>
                    <a:pt x="1104900" y="1266825"/>
                  </a:cubicBezTo>
                  <a:cubicBezTo>
                    <a:pt x="1425575" y="1128713"/>
                    <a:pt x="1727200" y="639762"/>
                    <a:pt x="1924050" y="428625"/>
                  </a:cubicBezTo>
                  <a:cubicBezTo>
                    <a:pt x="2120900" y="217488"/>
                    <a:pt x="2203450" y="108744"/>
                    <a:pt x="2286000" y="0"/>
                  </a:cubicBezTo>
                </a:path>
              </a:pathLst>
            </a:cu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22" name="直線コネクタ 521"/>
            <p:cNvCxnSpPr>
              <a:stCxn id="427" idx="3"/>
            </p:cNvCxnSpPr>
            <p:nvPr/>
          </p:nvCxnSpPr>
          <p:spPr>
            <a:xfrm flipV="1">
              <a:off x="3438517" y="3000372"/>
              <a:ext cx="2419367" cy="593303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フリーフォーム 525"/>
            <p:cNvSpPr/>
            <p:nvPr/>
          </p:nvSpPr>
          <p:spPr>
            <a:xfrm>
              <a:off x="2795587" y="2400300"/>
              <a:ext cx="2728913" cy="1788117"/>
            </a:xfrm>
            <a:custGeom>
              <a:avLst/>
              <a:gdLst>
                <a:gd name="connsiteX0" fmla="*/ 0 w 2657475"/>
                <a:gd name="connsiteY0" fmla="*/ 1762125 h 1762125"/>
                <a:gd name="connsiteX1" fmla="*/ 1152525 w 2657475"/>
                <a:gd name="connsiteY1" fmla="*/ 1581150 h 1762125"/>
                <a:gd name="connsiteX2" fmla="*/ 2657475 w 2657475"/>
                <a:gd name="connsiteY2" fmla="*/ 0 h 176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7475" h="1762125">
                  <a:moveTo>
                    <a:pt x="0" y="1762125"/>
                  </a:moveTo>
                  <a:lnTo>
                    <a:pt x="1152525" y="1581150"/>
                  </a:lnTo>
                  <a:cubicBezTo>
                    <a:pt x="1595437" y="1287463"/>
                    <a:pt x="2126456" y="643731"/>
                    <a:pt x="2657475" y="0"/>
                  </a:cubicBezTo>
                </a:path>
              </a:pathLst>
            </a:cu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28" name="直線コネクタ 527"/>
            <p:cNvCxnSpPr>
              <a:endCxn id="245" idx="2"/>
            </p:cNvCxnSpPr>
            <p:nvPr/>
          </p:nvCxnSpPr>
          <p:spPr>
            <a:xfrm>
              <a:off x="4438661" y="4831359"/>
              <a:ext cx="1437492" cy="731985"/>
            </a:xfrm>
            <a:prstGeom prst="line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直線コネクタ 531"/>
            <p:cNvCxnSpPr>
              <a:endCxn id="247" idx="2"/>
            </p:cNvCxnSpPr>
            <p:nvPr/>
          </p:nvCxnSpPr>
          <p:spPr>
            <a:xfrm flipV="1">
              <a:off x="3438529" y="5264753"/>
              <a:ext cx="2204260" cy="180808"/>
            </a:xfrm>
            <a:prstGeom prst="line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グループ化 191"/>
          <p:cNvGrpSpPr/>
          <p:nvPr/>
        </p:nvGrpSpPr>
        <p:grpSpPr>
          <a:xfrm>
            <a:off x="2071670" y="1571612"/>
            <a:ext cx="5296701" cy="4798488"/>
            <a:chOff x="2071670" y="1571612"/>
            <a:chExt cx="5296701" cy="4798488"/>
          </a:xfrm>
        </p:grpSpPr>
        <p:sp>
          <p:nvSpPr>
            <p:cNvPr id="420" name="テキスト ボックス 419"/>
            <p:cNvSpPr txBox="1"/>
            <p:nvPr/>
          </p:nvSpPr>
          <p:spPr>
            <a:xfrm>
              <a:off x="5690933" y="1571612"/>
              <a:ext cx="463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 smtClean="0"/>
                <a:t>the</a:t>
              </a:r>
              <a:endParaRPr kumimoji="1" lang="ja-JP" altLang="en-US" sz="1600" dirty="0"/>
            </a:p>
          </p:txBody>
        </p:sp>
        <p:sp>
          <p:nvSpPr>
            <p:cNvPr id="421" name="テキスト ボックス 420"/>
            <p:cNvSpPr txBox="1"/>
            <p:nvPr/>
          </p:nvSpPr>
          <p:spPr>
            <a:xfrm>
              <a:off x="3157413" y="1695852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水素</a:t>
              </a:r>
              <a:endParaRPr kumimoji="1" lang="ja-JP" altLang="en-US" sz="1600" dirty="0"/>
            </a:p>
          </p:txBody>
        </p:sp>
        <p:sp>
          <p:nvSpPr>
            <p:cNvPr id="422" name="テキスト ボックス 421"/>
            <p:cNvSpPr txBox="1"/>
            <p:nvPr/>
          </p:nvSpPr>
          <p:spPr>
            <a:xfrm>
              <a:off x="2857488" y="1983943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/>
                <a:t>は</a:t>
              </a:r>
              <a:endParaRPr kumimoji="1" lang="ja-JP" altLang="en-US" sz="1600" dirty="0"/>
            </a:p>
          </p:txBody>
        </p:sp>
        <p:sp>
          <p:nvSpPr>
            <p:cNvPr id="423" name="テキスト ボックス 422"/>
            <p:cNvSpPr txBox="1"/>
            <p:nvPr/>
          </p:nvSpPr>
          <p:spPr>
            <a:xfrm>
              <a:off x="2857488" y="2272034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/>
                <a:t>現在</a:t>
              </a:r>
              <a:endParaRPr kumimoji="1" lang="ja-JP" altLang="en-US" sz="1600" dirty="0"/>
            </a:p>
          </p:txBody>
        </p:sp>
        <p:sp>
          <p:nvSpPr>
            <p:cNvPr id="424" name="テキスト ボックス 423"/>
            <p:cNvSpPr txBox="1"/>
            <p:nvPr/>
          </p:nvSpPr>
          <p:spPr>
            <a:xfrm>
              <a:off x="3673301" y="2560125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/>
                <a:t>天然ガス</a:t>
              </a:r>
              <a:endParaRPr kumimoji="1" lang="ja-JP" altLang="en-US" sz="1600" dirty="0"/>
            </a:p>
          </p:txBody>
        </p:sp>
        <p:sp>
          <p:nvSpPr>
            <p:cNvPr id="425" name="テキスト ボックス 424"/>
            <p:cNvSpPr txBox="1"/>
            <p:nvPr/>
          </p:nvSpPr>
          <p:spPr>
            <a:xfrm>
              <a:off x="3428992" y="284821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/>
                <a:t>や</a:t>
              </a:r>
              <a:endParaRPr kumimoji="1" lang="ja-JP" altLang="en-US" sz="1600" dirty="0"/>
            </a:p>
          </p:txBody>
        </p:sp>
        <p:sp>
          <p:nvSpPr>
            <p:cNvPr id="426" name="テキスト ボックス 425"/>
            <p:cNvSpPr txBox="1"/>
            <p:nvPr/>
          </p:nvSpPr>
          <p:spPr>
            <a:xfrm>
              <a:off x="3143240" y="3136307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/>
                <a:t>石油</a:t>
              </a:r>
              <a:endParaRPr kumimoji="1" lang="ja-JP" altLang="en-US" sz="1600" dirty="0"/>
            </a:p>
          </p:txBody>
        </p:sp>
        <p:sp>
          <p:nvSpPr>
            <p:cNvPr id="427" name="テキスト ボックス 426"/>
            <p:cNvSpPr txBox="1"/>
            <p:nvPr/>
          </p:nvSpPr>
          <p:spPr>
            <a:xfrm>
              <a:off x="2883557" y="3424398"/>
              <a:ext cx="554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/>
                <a:t>から</a:t>
              </a:r>
              <a:endParaRPr kumimoji="1" lang="ja-JP" altLang="en-US" sz="1600" dirty="0"/>
            </a:p>
          </p:txBody>
        </p:sp>
        <p:sp>
          <p:nvSpPr>
            <p:cNvPr id="428" name="テキスト ボックス 427"/>
            <p:cNvSpPr txBox="1"/>
            <p:nvPr/>
          </p:nvSpPr>
          <p:spPr>
            <a:xfrm>
              <a:off x="2619643" y="3712489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/>
                <a:t>製造</a:t>
              </a:r>
              <a:endParaRPr kumimoji="1" lang="ja-JP" altLang="en-US" sz="1600" dirty="0"/>
            </a:p>
          </p:txBody>
        </p:sp>
        <p:sp>
          <p:nvSpPr>
            <p:cNvPr id="429" name="テキスト ボックス 428"/>
            <p:cNvSpPr txBox="1"/>
            <p:nvPr/>
          </p:nvSpPr>
          <p:spPr>
            <a:xfrm>
              <a:off x="2372852" y="4000580"/>
              <a:ext cx="3417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/>
                <a:t>さ</a:t>
              </a:r>
              <a:endParaRPr kumimoji="1" lang="ja-JP" altLang="en-US" sz="1600" dirty="0"/>
            </a:p>
          </p:txBody>
        </p:sp>
        <p:sp>
          <p:nvSpPr>
            <p:cNvPr id="430" name="テキスト ボックス 429"/>
            <p:cNvSpPr txBox="1"/>
            <p:nvPr/>
          </p:nvSpPr>
          <p:spPr>
            <a:xfrm>
              <a:off x="2071670" y="4288671"/>
              <a:ext cx="5677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err="1" smtClean="0"/>
                <a:t>れる</a:t>
              </a:r>
              <a:endParaRPr kumimoji="1" lang="ja-JP" altLang="en-US" sz="1600" dirty="0"/>
            </a:p>
          </p:txBody>
        </p:sp>
        <p:cxnSp>
          <p:nvCxnSpPr>
            <p:cNvPr id="431" name="直線コネクタ 430"/>
            <p:cNvCxnSpPr/>
            <p:nvPr/>
          </p:nvCxnSpPr>
          <p:spPr>
            <a:xfrm>
              <a:off x="2276459" y="4162844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線コネクタ 431"/>
            <p:cNvCxnSpPr/>
            <p:nvPr/>
          </p:nvCxnSpPr>
          <p:spPr>
            <a:xfrm rot="16200000" flipV="1">
              <a:off x="2205023" y="4234282"/>
              <a:ext cx="1428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直線コネクタ 432"/>
            <p:cNvCxnSpPr/>
            <p:nvPr/>
          </p:nvCxnSpPr>
          <p:spPr>
            <a:xfrm>
              <a:off x="2533637" y="3872330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線コネクタ 433"/>
            <p:cNvCxnSpPr/>
            <p:nvPr/>
          </p:nvCxnSpPr>
          <p:spPr>
            <a:xfrm rot="16200000" flipV="1">
              <a:off x="2462201" y="3943768"/>
              <a:ext cx="1428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線コネクタ 434"/>
            <p:cNvCxnSpPr/>
            <p:nvPr/>
          </p:nvCxnSpPr>
          <p:spPr>
            <a:xfrm>
              <a:off x="2786050" y="3553240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線コネクタ 435"/>
            <p:cNvCxnSpPr/>
            <p:nvPr/>
          </p:nvCxnSpPr>
          <p:spPr>
            <a:xfrm rot="5400000" flipH="1" flipV="1">
              <a:off x="2014530" y="2924586"/>
              <a:ext cx="1543054" cy="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線コネクタ 436"/>
            <p:cNvCxnSpPr/>
            <p:nvPr/>
          </p:nvCxnSpPr>
          <p:spPr>
            <a:xfrm>
              <a:off x="3071803" y="3286538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線コネクタ 437"/>
            <p:cNvCxnSpPr/>
            <p:nvPr/>
          </p:nvCxnSpPr>
          <p:spPr>
            <a:xfrm rot="16200000" flipV="1">
              <a:off x="3000367" y="3357976"/>
              <a:ext cx="1428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線コネクタ 438"/>
            <p:cNvCxnSpPr/>
            <p:nvPr/>
          </p:nvCxnSpPr>
          <p:spPr>
            <a:xfrm>
              <a:off x="3328980" y="3000786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線コネクタ 439"/>
            <p:cNvCxnSpPr/>
            <p:nvPr/>
          </p:nvCxnSpPr>
          <p:spPr>
            <a:xfrm rot="16200000" flipV="1">
              <a:off x="3257544" y="3072224"/>
              <a:ext cx="1428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線コネクタ 440"/>
            <p:cNvCxnSpPr/>
            <p:nvPr/>
          </p:nvCxnSpPr>
          <p:spPr>
            <a:xfrm>
              <a:off x="3605207" y="2705509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線コネクタ 441"/>
            <p:cNvCxnSpPr/>
            <p:nvPr/>
          </p:nvCxnSpPr>
          <p:spPr>
            <a:xfrm rot="16200000" flipV="1">
              <a:off x="3533771" y="2776947"/>
              <a:ext cx="1428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直線コネクタ 442"/>
            <p:cNvCxnSpPr/>
            <p:nvPr/>
          </p:nvCxnSpPr>
          <p:spPr>
            <a:xfrm>
              <a:off x="2786051" y="2438807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直線コネクタ 443"/>
            <p:cNvCxnSpPr/>
            <p:nvPr/>
          </p:nvCxnSpPr>
          <p:spPr>
            <a:xfrm>
              <a:off x="2786051" y="2157818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直線コネクタ 444"/>
            <p:cNvCxnSpPr/>
            <p:nvPr/>
          </p:nvCxnSpPr>
          <p:spPr>
            <a:xfrm>
              <a:off x="3028939" y="1857778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線コネクタ 445"/>
            <p:cNvCxnSpPr/>
            <p:nvPr/>
          </p:nvCxnSpPr>
          <p:spPr>
            <a:xfrm rot="16200000" flipV="1">
              <a:off x="2957503" y="1929216"/>
              <a:ext cx="1428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テキスト ボックス 453"/>
            <p:cNvSpPr txBox="1"/>
            <p:nvPr/>
          </p:nvSpPr>
          <p:spPr>
            <a:xfrm>
              <a:off x="5452157" y="1857288"/>
              <a:ext cx="9684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 smtClean="0"/>
                <a:t>hydrogen</a:t>
              </a:r>
              <a:endParaRPr kumimoji="1" lang="ja-JP" altLang="en-US" sz="1600" dirty="0"/>
            </a:p>
          </p:txBody>
        </p:sp>
        <p:sp>
          <p:nvSpPr>
            <p:cNvPr id="455" name="テキスト ボックス 454"/>
            <p:cNvSpPr txBox="1"/>
            <p:nvPr/>
          </p:nvSpPr>
          <p:spPr>
            <a:xfrm>
              <a:off x="5214942" y="2145379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smtClean="0"/>
                <a:t>is</a:t>
              </a:r>
              <a:endParaRPr kumimoji="1" lang="ja-JP" altLang="en-US" sz="1600" dirty="0"/>
            </a:p>
          </p:txBody>
        </p:sp>
        <p:sp>
          <p:nvSpPr>
            <p:cNvPr id="456" name="テキスト ボックス 455"/>
            <p:cNvSpPr txBox="1"/>
            <p:nvPr/>
          </p:nvSpPr>
          <p:spPr>
            <a:xfrm>
              <a:off x="5458446" y="2433470"/>
              <a:ext cx="9812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smtClean="0"/>
                <a:t>produced</a:t>
              </a:r>
              <a:endParaRPr kumimoji="1" lang="ja-JP" altLang="en-US" sz="1600" dirty="0"/>
            </a:p>
          </p:txBody>
        </p:sp>
        <p:sp>
          <p:nvSpPr>
            <p:cNvPr id="457" name="テキスト ボックス 456"/>
            <p:cNvSpPr txBox="1"/>
            <p:nvPr/>
          </p:nvSpPr>
          <p:spPr>
            <a:xfrm>
              <a:off x="5786446" y="2721561"/>
              <a:ext cx="5884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smtClean="0"/>
                <a:t>from</a:t>
              </a:r>
              <a:endParaRPr kumimoji="1" lang="ja-JP" altLang="en-US" sz="1600" dirty="0"/>
            </a:p>
          </p:txBody>
        </p:sp>
        <p:sp>
          <p:nvSpPr>
            <p:cNvPr id="458" name="テキスト ボックス 457"/>
            <p:cNvSpPr txBox="1"/>
            <p:nvPr/>
          </p:nvSpPr>
          <p:spPr>
            <a:xfrm>
              <a:off x="6591940" y="3009652"/>
              <a:ext cx="7764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smtClean="0"/>
                <a:t>natural</a:t>
              </a:r>
              <a:endParaRPr kumimoji="1" lang="ja-JP" altLang="en-US" sz="1600" dirty="0"/>
            </a:p>
          </p:txBody>
        </p:sp>
        <p:sp>
          <p:nvSpPr>
            <p:cNvPr id="459" name="テキスト ボックス 458"/>
            <p:cNvSpPr txBox="1"/>
            <p:nvPr/>
          </p:nvSpPr>
          <p:spPr>
            <a:xfrm>
              <a:off x="6332257" y="3297743"/>
              <a:ext cx="454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smtClean="0"/>
                <a:t>gas</a:t>
              </a:r>
              <a:endParaRPr kumimoji="1" lang="ja-JP" altLang="en-US" sz="1600" dirty="0"/>
            </a:p>
          </p:txBody>
        </p:sp>
        <p:sp>
          <p:nvSpPr>
            <p:cNvPr id="460" name="テキスト ボックス 459"/>
            <p:cNvSpPr txBox="1"/>
            <p:nvPr/>
          </p:nvSpPr>
          <p:spPr>
            <a:xfrm>
              <a:off x="6310606" y="3585834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smtClean="0"/>
                <a:t>and</a:t>
              </a:r>
              <a:endParaRPr kumimoji="1" lang="ja-JP" altLang="en-US" sz="1600" dirty="0"/>
            </a:p>
          </p:txBody>
        </p:sp>
        <p:sp>
          <p:nvSpPr>
            <p:cNvPr id="461" name="テキスト ボックス 460"/>
            <p:cNvSpPr txBox="1"/>
            <p:nvPr/>
          </p:nvSpPr>
          <p:spPr>
            <a:xfrm>
              <a:off x="6063815" y="3873925"/>
              <a:ext cx="1060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smtClean="0"/>
                <a:t>petroleum</a:t>
              </a:r>
              <a:endParaRPr kumimoji="1" lang="ja-JP" altLang="en-US" sz="1600" dirty="0"/>
            </a:p>
          </p:txBody>
        </p:sp>
        <p:sp>
          <p:nvSpPr>
            <p:cNvPr id="462" name="テキスト ボックス 461"/>
            <p:cNvSpPr txBox="1"/>
            <p:nvPr/>
          </p:nvSpPr>
          <p:spPr>
            <a:xfrm>
              <a:off x="5822452" y="4162016"/>
              <a:ext cx="34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smtClean="0"/>
                <a:t>at</a:t>
              </a:r>
              <a:endParaRPr kumimoji="1" lang="ja-JP" altLang="en-US" sz="1600" dirty="0"/>
            </a:p>
          </p:txBody>
        </p:sp>
        <p:cxnSp>
          <p:nvCxnSpPr>
            <p:cNvPr id="463" name="直線コネクタ 462"/>
            <p:cNvCxnSpPr/>
            <p:nvPr/>
          </p:nvCxnSpPr>
          <p:spPr>
            <a:xfrm>
              <a:off x="5967422" y="4036189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直線コネクタ 463"/>
            <p:cNvCxnSpPr/>
            <p:nvPr/>
          </p:nvCxnSpPr>
          <p:spPr>
            <a:xfrm rot="5400000" flipH="1" flipV="1">
              <a:off x="5455826" y="3521498"/>
              <a:ext cx="1023945" cy="7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直線コネクタ 464"/>
            <p:cNvCxnSpPr/>
            <p:nvPr/>
          </p:nvCxnSpPr>
          <p:spPr>
            <a:xfrm>
              <a:off x="6224600" y="3745675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線コネクタ 465"/>
            <p:cNvCxnSpPr/>
            <p:nvPr/>
          </p:nvCxnSpPr>
          <p:spPr>
            <a:xfrm rot="5400000" flipH="1" flipV="1">
              <a:off x="5995202" y="3658399"/>
              <a:ext cx="459554" cy="7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直線コネクタ 466"/>
            <p:cNvCxnSpPr/>
            <p:nvPr/>
          </p:nvCxnSpPr>
          <p:spPr>
            <a:xfrm>
              <a:off x="6234750" y="3426585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直線コネクタ 467"/>
            <p:cNvCxnSpPr/>
            <p:nvPr/>
          </p:nvCxnSpPr>
          <p:spPr>
            <a:xfrm>
              <a:off x="6520503" y="3159883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直線コネクタ 468"/>
            <p:cNvCxnSpPr/>
            <p:nvPr/>
          </p:nvCxnSpPr>
          <p:spPr>
            <a:xfrm rot="16200000" flipV="1">
              <a:off x="6449067" y="3231321"/>
              <a:ext cx="1428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直線コネクタ 469"/>
            <p:cNvCxnSpPr/>
            <p:nvPr/>
          </p:nvCxnSpPr>
          <p:spPr>
            <a:xfrm>
              <a:off x="5686434" y="2874131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直線コネクタ 470"/>
            <p:cNvCxnSpPr/>
            <p:nvPr/>
          </p:nvCxnSpPr>
          <p:spPr>
            <a:xfrm rot="5400000" flipH="1" flipV="1">
              <a:off x="4884328" y="3531766"/>
              <a:ext cx="1600201" cy="40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線コネクタ 471"/>
            <p:cNvCxnSpPr/>
            <p:nvPr/>
          </p:nvCxnSpPr>
          <p:spPr>
            <a:xfrm>
              <a:off x="5390352" y="2578854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直線コネクタ 472"/>
            <p:cNvCxnSpPr/>
            <p:nvPr/>
          </p:nvCxnSpPr>
          <p:spPr>
            <a:xfrm rot="16200000" flipV="1">
              <a:off x="5318916" y="2507417"/>
              <a:ext cx="1428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直線コネクタ 473"/>
            <p:cNvCxnSpPr/>
            <p:nvPr/>
          </p:nvCxnSpPr>
          <p:spPr>
            <a:xfrm>
              <a:off x="5380720" y="2031163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直線コネクタ 474"/>
            <p:cNvCxnSpPr/>
            <p:nvPr/>
          </p:nvCxnSpPr>
          <p:spPr>
            <a:xfrm>
              <a:off x="5623608" y="1731123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線コネクタ 475"/>
            <p:cNvCxnSpPr/>
            <p:nvPr/>
          </p:nvCxnSpPr>
          <p:spPr>
            <a:xfrm rot="16200000" flipV="1">
              <a:off x="5552172" y="1802561"/>
              <a:ext cx="1428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7" name="テキスト ボックス 476"/>
            <p:cNvSpPr txBox="1"/>
            <p:nvPr/>
          </p:nvSpPr>
          <p:spPr>
            <a:xfrm>
              <a:off x="6118493" y="4429132"/>
              <a:ext cx="8212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smtClean="0"/>
                <a:t>present</a:t>
              </a:r>
              <a:endParaRPr kumimoji="1" lang="ja-JP" altLang="en-US" sz="1600" dirty="0"/>
            </a:p>
          </p:txBody>
        </p:sp>
        <p:cxnSp>
          <p:nvCxnSpPr>
            <p:cNvPr id="478" name="直線コネクタ 477"/>
            <p:cNvCxnSpPr/>
            <p:nvPr/>
          </p:nvCxnSpPr>
          <p:spPr>
            <a:xfrm rot="16200000" flipV="1">
              <a:off x="5301433" y="2105016"/>
              <a:ext cx="1428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直線コネクタ 478"/>
            <p:cNvCxnSpPr/>
            <p:nvPr/>
          </p:nvCxnSpPr>
          <p:spPr>
            <a:xfrm>
              <a:off x="6004192" y="4612456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線コネクタ 479"/>
            <p:cNvCxnSpPr/>
            <p:nvPr/>
          </p:nvCxnSpPr>
          <p:spPr>
            <a:xfrm rot="16200000" flipV="1">
              <a:off x="5932756" y="4543433"/>
              <a:ext cx="1428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直線コネクタ 480"/>
            <p:cNvCxnSpPr/>
            <p:nvPr/>
          </p:nvCxnSpPr>
          <p:spPr>
            <a:xfrm>
              <a:off x="5687198" y="4333881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テキスト ボックス 163"/>
            <p:cNvSpPr txBox="1"/>
            <p:nvPr/>
          </p:nvSpPr>
          <p:spPr>
            <a:xfrm>
              <a:off x="2714612" y="6000768"/>
              <a:ext cx="3829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・・・・・                 　　　　　　　　　　・・・・・</a:t>
              </a:r>
              <a:endParaRPr kumimoji="1" lang="ja-JP" altLang="en-US" dirty="0"/>
            </a:p>
          </p:txBody>
        </p:sp>
        <p:sp>
          <p:nvSpPr>
            <p:cNvPr id="165" name="テキスト ボックス 164"/>
            <p:cNvSpPr txBox="1"/>
            <p:nvPr/>
          </p:nvSpPr>
          <p:spPr>
            <a:xfrm>
              <a:off x="3237348" y="4714884"/>
              <a:ext cx="11288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/>
                <a:t>ウイスキー</a:t>
              </a:r>
              <a:endParaRPr kumimoji="1" lang="ja-JP" altLang="en-US" sz="1600" dirty="0"/>
            </a:p>
          </p:txBody>
        </p:sp>
        <p:sp>
          <p:nvSpPr>
            <p:cNvPr id="166" name="テキスト ボックス 165"/>
            <p:cNvSpPr txBox="1"/>
            <p:nvPr/>
          </p:nvSpPr>
          <p:spPr>
            <a:xfrm>
              <a:off x="2977665" y="5002975"/>
              <a:ext cx="360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/>
                <a:t>を</a:t>
              </a:r>
              <a:endParaRPr kumimoji="1" lang="ja-JP" altLang="en-US" sz="1600" dirty="0"/>
            </a:p>
          </p:txBody>
        </p:sp>
        <p:sp>
          <p:nvSpPr>
            <p:cNvPr id="168" name="テキスト ボックス 167"/>
            <p:cNvSpPr txBox="1"/>
            <p:nvPr/>
          </p:nvSpPr>
          <p:spPr>
            <a:xfrm>
              <a:off x="2713751" y="5291066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調査</a:t>
              </a:r>
              <a:endParaRPr kumimoji="1" lang="ja-JP" altLang="en-US" sz="1600" dirty="0"/>
            </a:p>
          </p:txBody>
        </p:sp>
        <p:sp>
          <p:nvSpPr>
            <p:cNvPr id="170" name="テキスト ボックス 169"/>
            <p:cNvSpPr txBox="1"/>
            <p:nvPr/>
          </p:nvSpPr>
          <p:spPr>
            <a:xfrm>
              <a:off x="2466960" y="5579157"/>
              <a:ext cx="5309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/>
                <a:t>した</a:t>
              </a:r>
              <a:endParaRPr kumimoji="1" lang="ja-JP" altLang="en-US" sz="1600" dirty="0"/>
            </a:p>
          </p:txBody>
        </p:sp>
        <p:cxnSp>
          <p:nvCxnSpPr>
            <p:cNvPr id="171" name="直線コネクタ 170"/>
            <p:cNvCxnSpPr/>
            <p:nvPr/>
          </p:nvCxnSpPr>
          <p:spPr>
            <a:xfrm>
              <a:off x="2627745" y="5450907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コネクタ 171"/>
            <p:cNvCxnSpPr/>
            <p:nvPr/>
          </p:nvCxnSpPr>
          <p:spPr>
            <a:xfrm rot="16200000" flipV="1">
              <a:off x="2556309" y="5522345"/>
              <a:ext cx="1428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コネクタ 173"/>
            <p:cNvCxnSpPr/>
            <p:nvPr/>
          </p:nvCxnSpPr>
          <p:spPr>
            <a:xfrm>
              <a:off x="2880158" y="5131817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コネクタ 175"/>
            <p:cNvCxnSpPr/>
            <p:nvPr/>
          </p:nvCxnSpPr>
          <p:spPr>
            <a:xfrm>
              <a:off x="3165911" y="4865115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コネクタ 177"/>
            <p:cNvCxnSpPr/>
            <p:nvPr/>
          </p:nvCxnSpPr>
          <p:spPr>
            <a:xfrm rot="16200000" flipV="1">
              <a:off x="3094475" y="4936553"/>
              <a:ext cx="1428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コネクタ 183"/>
            <p:cNvCxnSpPr/>
            <p:nvPr/>
          </p:nvCxnSpPr>
          <p:spPr>
            <a:xfrm rot="16200000" flipV="1">
              <a:off x="2808724" y="5205425"/>
              <a:ext cx="1428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/>
            <p:cNvSpPr txBox="1"/>
            <p:nvPr/>
          </p:nvSpPr>
          <p:spPr>
            <a:xfrm>
              <a:off x="5737909" y="4862438"/>
              <a:ext cx="4624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 smtClean="0"/>
                <a:t>We</a:t>
              </a:r>
              <a:endParaRPr kumimoji="1" lang="ja-JP" altLang="en-US" sz="1600" dirty="0"/>
            </a:p>
          </p:txBody>
        </p:sp>
        <p:sp>
          <p:nvSpPr>
            <p:cNvPr id="186" name="テキスト ボックス 185"/>
            <p:cNvSpPr txBox="1"/>
            <p:nvPr/>
          </p:nvSpPr>
          <p:spPr>
            <a:xfrm>
              <a:off x="5500694" y="5150529"/>
              <a:ext cx="11869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 smtClean="0"/>
                <a:t>investigated</a:t>
              </a:r>
              <a:endParaRPr kumimoji="1" lang="ja-JP" altLang="en-US" sz="1600" dirty="0"/>
            </a:p>
          </p:txBody>
        </p:sp>
        <p:cxnSp>
          <p:nvCxnSpPr>
            <p:cNvPr id="187" name="直線コネクタ 186"/>
            <p:cNvCxnSpPr/>
            <p:nvPr/>
          </p:nvCxnSpPr>
          <p:spPr>
            <a:xfrm rot="5400000" flipH="1" flipV="1">
              <a:off x="5576406" y="5508297"/>
              <a:ext cx="136014" cy="16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コネクタ 187"/>
            <p:cNvCxnSpPr/>
            <p:nvPr/>
          </p:nvCxnSpPr>
          <p:spPr>
            <a:xfrm>
              <a:off x="5666472" y="5036313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コネクタ 188"/>
            <p:cNvCxnSpPr/>
            <p:nvPr/>
          </p:nvCxnSpPr>
          <p:spPr>
            <a:xfrm rot="16200000" flipV="1">
              <a:off x="5587185" y="5110166"/>
              <a:ext cx="1428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テキスト ボックス 189"/>
            <p:cNvSpPr txBox="1"/>
            <p:nvPr/>
          </p:nvSpPr>
          <p:spPr>
            <a:xfrm>
              <a:off x="5718926" y="5436281"/>
              <a:ext cx="7521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 smtClean="0"/>
                <a:t>whisky</a:t>
              </a:r>
              <a:endParaRPr kumimoji="1" lang="ja-JP" altLang="en-US" sz="1600" dirty="0"/>
            </a:p>
          </p:txBody>
        </p:sp>
        <p:cxnSp>
          <p:nvCxnSpPr>
            <p:cNvPr id="191" name="直線コネクタ 190"/>
            <p:cNvCxnSpPr/>
            <p:nvPr/>
          </p:nvCxnSpPr>
          <p:spPr>
            <a:xfrm>
              <a:off x="5647489" y="5586512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9" name="下矢印 228"/>
          <p:cNvSpPr/>
          <p:nvPr/>
        </p:nvSpPr>
        <p:spPr>
          <a:xfrm>
            <a:off x="714348" y="2214554"/>
            <a:ext cx="428628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下矢印 230"/>
          <p:cNvSpPr/>
          <p:nvPr/>
        </p:nvSpPr>
        <p:spPr>
          <a:xfrm>
            <a:off x="7858148" y="4429132"/>
            <a:ext cx="428628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254"/>
          <p:cNvGrpSpPr/>
          <p:nvPr/>
        </p:nvGrpSpPr>
        <p:grpSpPr>
          <a:xfrm>
            <a:off x="930249" y="2643182"/>
            <a:ext cx="5504296" cy="3153160"/>
            <a:chOff x="930249" y="2643182"/>
            <a:chExt cx="5504296" cy="3153160"/>
          </a:xfrm>
        </p:grpSpPr>
        <p:sp>
          <p:nvSpPr>
            <p:cNvPr id="539" name="フリーフォーム 538"/>
            <p:cNvSpPr/>
            <p:nvPr/>
          </p:nvSpPr>
          <p:spPr>
            <a:xfrm>
              <a:off x="930249" y="2643182"/>
              <a:ext cx="1005049" cy="374967"/>
            </a:xfrm>
            <a:custGeom>
              <a:avLst/>
              <a:gdLst>
                <a:gd name="connsiteX0" fmla="*/ 188912 w 1054099"/>
                <a:gd name="connsiteY0" fmla="*/ 320675 h 461962"/>
                <a:gd name="connsiteX1" fmla="*/ 7937 w 1054099"/>
                <a:gd name="connsiteY1" fmla="*/ 177800 h 461962"/>
                <a:gd name="connsiteX2" fmla="*/ 150812 w 1054099"/>
                <a:gd name="connsiteY2" fmla="*/ 25400 h 461962"/>
                <a:gd name="connsiteX3" fmla="*/ 912812 w 1054099"/>
                <a:gd name="connsiteY3" fmla="*/ 25400 h 461962"/>
                <a:gd name="connsiteX4" fmla="*/ 998537 w 1054099"/>
                <a:gd name="connsiteY4" fmla="*/ 177800 h 461962"/>
                <a:gd name="connsiteX5" fmla="*/ 941387 w 1054099"/>
                <a:gd name="connsiteY5" fmla="*/ 425450 h 461962"/>
                <a:gd name="connsiteX6" fmla="*/ 407987 w 1054099"/>
                <a:gd name="connsiteY6" fmla="*/ 396875 h 461962"/>
                <a:gd name="connsiteX0" fmla="*/ 188912 w 1054099"/>
                <a:gd name="connsiteY0" fmla="*/ 320675 h 461962"/>
                <a:gd name="connsiteX1" fmla="*/ 7937 w 1054099"/>
                <a:gd name="connsiteY1" fmla="*/ 177800 h 461962"/>
                <a:gd name="connsiteX2" fmla="*/ 150812 w 1054099"/>
                <a:gd name="connsiteY2" fmla="*/ 25400 h 461962"/>
                <a:gd name="connsiteX3" fmla="*/ 912812 w 1054099"/>
                <a:gd name="connsiteY3" fmla="*/ 25400 h 461962"/>
                <a:gd name="connsiteX4" fmla="*/ 998537 w 1054099"/>
                <a:gd name="connsiteY4" fmla="*/ 177800 h 461962"/>
                <a:gd name="connsiteX5" fmla="*/ 941387 w 1054099"/>
                <a:gd name="connsiteY5" fmla="*/ 425450 h 461962"/>
                <a:gd name="connsiteX6" fmla="*/ 407987 w 1054099"/>
                <a:gd name="connsiteY6" fmla="*/ 396875 h 461962"/>
                <a:gd name="connsiteX7" fmla="*/ 188912 w 1054099"/>
                <a:gd name="connsiteY7" fmla="*/ 320675 h 461962"/>
                <a:gd name="connsiteX0" fmla="*/ 188912 w 1076324"/>
                <a:gd name="connsiteY0" fmla="*/ 320675 h 449262"/>
                <a:gd name="connsiteX1" fmla="*/ 7937 w 1076324"/>
                <a:gd name="connsiteY1" fmla="*/ 177800 h 449262"/>
                <a:gd name="connsiteX2" fmla="*/ 150812 w 1076324"/>
                <a:gd name="connsiteY2" fmla="*/ 25400 h 449262"/>
                <a:gd name="connsiteX3" fmla="*/ 912812 w 1076324"/>
                <a:gd name="connsiteY3" fmla="*/ 25400 h 449262"/>
                <a:gd name="connsiteX4" fmla="*/ 998537 w 1076324"/>
                <a:gd name="connsiteY4" fmla="*/ 177800 h 449262"/>
                <a:gd name="connsiteX5" fmla="*/ 941387 w 1076324"/>
                <a:gd name="connsiteY5" fmla="*/ 425450 h 449262"/>
                <a:gd name="connsiteX6" fmla="*/ 188912 w 1076324"/>
                <a:gd name="connsiteY6" fmla="*/ 320675 h 449262"/>
                <a:gd name="connsiteX0" fmla="*/ 188912 w 1054099"/>
                <a:gd name="connsiteY0" fmla="*/ 320675 h 420687"/>
                <a:gd name="connsiteX1" fmla="*/ 7937 w 1054099"/>
                <a:gd name="connsiteY1" fmla="*/ 177800 h 420687"/>
                <a:gd name="connsiteX2" fmla="*/ 150812 w 1054099"/>
                <a:gd name="connsiteY2" fmla="*/ 25400 h 420687"/>
                <a:gd name="connsiteX3" fmla="*/ 912812 w 1054099"/>
                <a:gd name="connsiteY3" fmla="*/ 25400 h 420687"/>
                <a:gd name="connsiteX4" fmla="*/ 998537 w 1054099"/>
                <a:gd name="connsiteY4" fmla="*/ 177800 h 420687"/>
                <a:gd name="connsiteX5" fmla="*/ 898506 w 1054099"/>
                <a:gd name="connsiteY5" fmla="*/ 396875 h 420687"/>
                <a:gd name="connsiteX6" fmla="*/ 188912 w 1054099"/>
                <a:gd name="connsiteY6" fmla="*/ 320675 h 420687"/>
                <a:gd name="connsiteX0" fmla="*/ 188912 w 1054099"/>
                <a:gd name="connsiteY0" fmla="*/ 320675 h 374967"/>
                <a:gd name="connsiteX1" fmla="*/ 7937 w 1054099"/>
                <a:gd name="connsiteY1" fmla="*/ 177800 h 374967"/>
                <a:gd name="connsiteX2" fmla="*/ 150812 w 1054099"/>
                <a:gd name="connsiteY2" fmla="*/ 25400 h 374967"/>
                <a:gd name="connsiteX3" fmla="*/ 912812 w 1054099"/>
                <a:gd name="connsiteY3" fmla="*/ 25400 h 374967"/>
                <a:gd name="connsiteX4" fmla="*/ 998537 w 1054099"/>
                <a:gd name="connsiteY4" fmla="*/ 177800 h 374967"/>
                <a:gd name="connsiteX5" fmla="*/ 765156 w 1054099"/>
                <a:gd name="connsiteY5" fmla="*/ 351155 h 374967"/>
                <a:gd name="connsiteX6" fmla="*/ 188912 w 1054099"/>
                <a:gd name="connsiteY6" fmla="*/ 320675 h 374967"/>
                <a:gd name="connsiteX0" fmla="*/ 187325 w 1005049"/>
                <a:gd name="connsiteY0" fmla="*/ 320675 h 374967"/>
                <a:gd name="connsiteX1" fmla="*/ 6350 w 1005049"/>
                <a:gd name="connsiteY1" fmla="*/ 177800 h 374967"/>
                <a:gd name="connsiteX2" fmla="*/ 149225 w 1005049"/>
                <a:gd name="connsiteY2" fmla="*/ 25400 h 374967"/>
                <a:gd name="connsiteX3" fmla="*/ 812165 w 1005049"/>
                <a:gd name="connsiteY3" fmla="*/ 25400 h 374967"/>
                <a:gd name="connsiteX4" fmla="*/ 996950 w 1005049"/>
                <a:gd name="connsiteY4" fmla="*/ 177800 h 374967"/>
                <a:gd name="connsiteX5" fmla="*/ 763569 w 1005049"/>
                <a:gd name="connsiteY5" fmla="*/ 351155 h 374967"/>
                <a:gd name="connsiteX6" fmla="*/ 187325 w 1005049"/>
                <a:gd name="connsiteY6" fmla="*/ 320675 h 374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5049" h="374967">
                  <a:moveTo>
                    <a:pt x="187325" y="320675"/>
                  </a:moveTo>
                  <a:cubicBezTo>
                    <a:pt x="61122" y="291783"/>
                    <a:pt x="12700" y="227013"/>
                    <a:pt x="6350" y="177800"/>
                  </a:cubicBezTo>
                  <a:cubicBezTo>
                    <a:pt x="0" y="128587"/>
                    <a:pt x="14923" y="50800"/>
                    <a:pt x="149225" y="25400"/>
                  </a:cubicBezTo>
                  <a:cubicBezTo>
                    <a:pt x="283527" y="0"/>
                    <a:pt x="670878" y="0"/>
                    <a:pt x="812165" y="25400"/>
                  </a:cubicBezTo>
                  <a:cubicBezTo>
                    <a:pt x="953452" y="50800"/>
                    <a:pt x="1005049" y="123508"/>
                    <a:pt x="996950" y="177800"/>
                  </a:cubicBezTo>
                  <a:cubicBezTo>
                    <a:pt x="988851" y="232092"/>
                    <a:pt x="898506" y="327343"/>
                    <a:pt x="763569" y="351155"/>
                  </a:cubicBezTo>
                  <a:cubicBezTo>
                    <a:pt x="628632" y="374967"/>
                    <a:pt x="313528" y="349568"/>
                    <a:pt x="187325" y="32067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254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0" name="フリーフォーム 249"/>
            <p:cNvSpPr/>
            <p:nvPr/>
          </p:nvSpPr>
          <p:spPr>
            <a:xfrm>
              <a:off x="3197610" y="4724772"/>
              <a:ext cx="1229527" cy="340518"/>
            </a:xfrm>
            <a:custGeom>
              <a:avLst/>
              <a:gdLst>
                <a:gd name="connsiteX0" fmla="*/ 747712 w 1160462"/>
                <a:gd name="connsiteY0" fmla="*/ 350837 h 357187"/>
                <a:gd name="connsiteX1" fmla="*/ 223837 w 1160462"/>
                <a:gd name="connsiteY1" fmla="*/ 322262 h 357187"/>
                <a:gd name="connsiteX2" fmla="*/ 4762 w 1160462"/>
                <a:gd name="connsiteY2" fmla="*/ 141287 h 357187"/>
                <a:gd name="connsiteX3" fmla="*/ 195262 w 1160462"/>
                <a:gd name="connsiteY3" fmla="*/ 17462 h 357187"/>
                <a:gd name="connsiteX4" fmla="*/ 995362 w 1160462"/>
                <a:gd name="connsiteY4" fmla="*/ 36512 h 357187"/>
                <a:gd name="connsiteX5" fmla="*/ 1157287 w 1160462"/>
                <a:gd name="connsiteY5" fmla="*/ 179387 h 357187"/>
                <a:gd name="connsiteX6" fmla="*/ 976312 w 1160462"/>
                <a:gd name="connsiteY6" fmla="*/ 331787 h 357187"/>
                <a:gd name="connsiteX0" fmla="*/ 747712 w 1160462"/>
                <a:gd name="connsiteY0" fmla="*/ 350837 h 357187"/>
                <a:gd name="connsiteX1" fmla="*/ 223837 w 1160462"/>
                <a:gd name="connsiteY1" fmla="*/ 322262 h 357187"/>
                <a:gd name="connsiteX2" fmla="*/ 4762 w 1160462"/>
                <a:gd name="connsiteY2" fmla="*/ 141287 h 357187"/>
                <a:gd name="connsiteX3" fmla="*/ 195262 w 1160462"/>
                <a:gd name="connsiteY3" fmla="*/ 17462 h 357187"/>
                <a:gd name="connsiteX4" fmla="*/ 995362 w 1160462"/>
                <a:gd name="connsiteY4" fmla="*/ 36512 h 357187"/>
                <a:gd name="connsiteX5" fmla="*/ 1157287 w 1160462"/>
                <a:gd name="connsiteY5" fmla="*/ 179387 h 357187"/>
                <a:gd name="connsiteX6" fmla="*/ 976312 w 1160462"/>
                <a:gd name="connsiteY6" fmla="*/ 331787 h 357187"/>
                <a:gd name="connsiteX7" fmla="*/ 747712 w 1160462"/>
                <a:gd name="connsiteY7" fmla="*/ 350837 h 357187"/>
                <a:gd name="connsiteX0" fmla="*/ 747712 w 1160462"/>
                <a:gd name="connsiteY0" fmla="*/ 350837 h 383381"/>
                <a:gd name="connsiteX1" fmla="*/ 223837 w 1160462"/>
                <a:gd name="connsiteY1" fmla="*/ 322262 h 383381"/>
                <a:gd name="connsiteX2" fmla="*/ 4762 w 1160462"/>
                <a:gd name="connsiteY2" fmla="*/ 141287 h 383381"/>
                <a:gd name="connsiteX3" fmla="*/ 195262 w 1160462"/>
                <a:gd name="connsiteY3" fmla="*/ 17462 h 383381"/>
                <a:gd name="connsiteX4" fmla="*/ 995362 w 1160462"/>
                <a:gd name="connsiteY4" fmla="*/ 36512 h 383381"/>
                <a:gd name="connsiteX5" fmla="*/ 1157287 w 1160462"/>
                <a:gd name="connsiteY5" fmla="*/ 179387 h 383381"/>
                <a:gd name="connsiteX6" fmla="*/ 976312 w 1160462"/>
                <a:gd name="connsiteY6" fmla="*/ 331787 h 383381"/>
                <a:gd name="connsiteX7" fmla="*/ 747712 w 1160462"/>
                <a:gd name="connsiteY7" fmla="*/ 350837 h 383381"/>
                <a:gd name="connsiteX0" fmla="*/ 747712 w 1160462"/>
                <a:gd name="connsiteY0" fmla="*/ 350837 h 383381"/>
                <a:gd name="connsiteX1" fmla="*/ 223837 w 1160462"/>
                <a:gd name="connsiteY1" fmla="*/ 322262 h 383381"/>
                <a:gd name="connsiteX2" fmla="*/ 4762 w 1160462"/>
                <a:gd name="connsiteY2" fmla="*/ 141287 h 383381"/>
                <a:gd name="connsiteX3" fmla="*/ 195262 w 1160462"/>
                <a:gd name="connsiteY3" fmla="*/ 17462 h 383381"/>
                <a:gd name="connsiteX4" fmla="*/ 995362 w 1160462"/>
                <a:gd name="connsiteY4" fmla="*/ 36512 h 383381"/>
                <a:gd name="connsiteX5" fmla="*/ 1157287 w 1160462"/>
                <a:gd name="connsiteY5" fmla="*/ 179387 h 383381"/>
                <a:gd name="connsiteX6" fmla="*/ 976312 w 1160462"/>
                <a:gd name="connsiteY6" fmla="*/ 331787 h 383381"/>
                <a:gd name="connsiteX7" fmla="*/ 747712 w 1160462"/>
                <a:gd name="connsiteY7" fmla="*/ 350837 h 383381"/>
                <a:gd name="connsiteX0" fmla="*/ 747712 w 1198562"/>
                <a:gd name="connsiteY0" fmla="*/ 350837 h 374649"/>
                <a:gd name="connsiteX1" fmla="*/ 223837 w 1198562"/>
                <a:gd name="connsiteY1" fmla="*/ 322262 h 374649"/>
                <a:gd name="connsiteX2" fmla="*/ 4762 w 1198562"/>
                <a:gd name="connsiteY2" fmla="*/ 141287 h 374649"/>
                <a:gd name="connsiteX3" fmla="*/ 195262 w 1198562"/>
                <a:gd name="connsiteY3" fmla="*/ 17462 h 374649"/>
                <a:gd name="connsiteX4" fmla="*/ 995362 w 1198562"/>
                <a:gd name="connsiteY4" fmla="*/ 36512 h 374649"/>
                <a:gd name="connsiteX5" fmla="*/ 1157287 w 1198562"/>
                <a:gd name="connsiteY5" fmla="*/ 179387 h 374649"/>
                <a:gd name="connsiteX6" fmla="*/ 747712 w 1198562"/>
                <a:gd name="connsiteY6" fmla="*/ 350837 h 374649"/>
                <a:gd name="connsiteX0" fmla="*/ 904872 w 1172369"/>
                <a:gd name="connsiteY0" fmla="*/ 312727 h 350835"/>
                <a:gd name="connsiteX1" fmla="*/ 223837 w 1172369"/>
                <a:gd name="connsiteY1" fmla="*/ 322262 h 350835"/>
                <a:gd name="connsiteX2" fmla="*/ 4762 w 1172369"/>
                <a:gd name="connsiteY2" fmla="*/ 141287 h 350835"/>
                <a:gd name="connsiteX3" fmla="*/ 195262 w 1172369"/>
                <a:gd name="connsiteY3" fmla="*/ 17462 h 350835"/>
                <a:gd name="connsiteX4" fmla="*/ 995362 w 1172369"/>
                <a:gd name="connsiteY4" fmla="*/ 36512 h 350835"/>
                <a:gd name="connsiteX5" fmla="*/ 1157287 w 1172369"/>
                <a:gd name="connsiteY5" fmla="*/ 179387 h 350835"/>
                <a:gd name="connsiteX6" fmla="*/ 904872 w 1172369"/>
                <a:gd name="connsiteY6" fmla="*/ 312727 h 350835"/>
                <a:gd name="connsiteX0" fmla="*/ 904872 w 1216819"/>
                <a:gd name="connsiteY0" fmla="*/ 314317 h 352425"/>
                <a:gd name="connsiteX1" fmla="*/ 223837 w 1216819"/>
                <a:gd name="connsiteY1" fmla="*/ 323852 h 352425"/>
                <a:gd name="connsiteX2" fmla="*/ 4762 w 1216819"/>
                <a:gd name="connsiteY2" fmla="*/ 142877 h 352425"/>
                <a:gd name="connsiteX3" fmla="*/ 195262 w 1216819"/>
                <a:gd name="connsiteY3" fmla="*/ 19052 h 352425"/>
                <a:gd name="connsiteX4" fmla="*/ 547683 w 1216819"/>
                <a:gd name="connsiteY4" fmla="*/ 28565 h 352425"/>
                <a:gd name="connsiteX5" fmla="*/ 1157287 w 1216819"/>
                <a:gd name="connsiteY5" fmla="*/ 180977 h 352425"/>
                <a:gd name="connsiteX6" fmla="*/ 904872 w 1216819"/>
                <a:gd name="connsiteY6" fmla="*/ 314317 h 352425"/>
                <a:gd name="connsiteX0" fmla="*/ 904872 w 982659"/>
                <a:gd name="connsiteY0" fmla="*/ 314317 h 352425"/>
                <a:gd name="connsiteX1" fmla="*/ 223837 w 982659"/>
                <a:gd name="connsiteY1" fmla="*/ 323852 h 352425"/>
                <a:gd name="connsiteX2" fmla="*/ 4762 w 982659"/>
                <a:gd name="connsiteY2" fmla="*/ 142877 h 352425"/>
                <a:gd name="connsiteX3" fmla="*/ 195262 w 982659"/>
                <a:gd name="connsiteY3" fmla="*/ 19052 h 352425"/>
                <a:gd name="connsiteX4" fmla="*/ 547683 w 982659"/>
                <a:gd name="connsiteY4" fmla="*/ 28565 h 352425"/>
                <a:gd name="connsiteX5" fmla="*/ 690559 w 982659"/>
                <a:gd name="connsiteY5" fmla="*/ 171441 h 352425"/>
                <a:gd name="connsiteX6" fmla="*/ 904872 w 982659"/>
                <a:gd name="connsiteY6" fmla="*/ 314317 h 352425"/>
                <a:gd name="connsiteX0" fmla="*/ 547683 w 690559"/>
                <a:gd name="connsiteY0" fmla="*/ 314317 h 352425"/>
                <a:gd name="connsiteX1" fmla="*/ 223837 w 690559"/>
                <a:gd name="connsiteY1" fmla="*/ 323852 h 352425"/>
                <a:gd name="connsiteX2" fmla="*/ 4762 w 690559"/>
                <a:gd name="connsiteY2" fmla="*/ 142877 h 352425"/>
                <a:gd name="connsiteX3" fmla="*/ 195262 w 690559"/>
                <a:gd name="connsiteY3" fmla="*/ 19052 h 352425"/>
                <a:gd name="connsiteX4" fmla="*/ 547683 w 690559"/>
                <a:gd name="connsiteY4" fmla="*/ 28565 h 352425"/>
                <a:gd name="connsiteX5" fmla="*/ 690559 w 690559"/>
                <a:gd name="connsiteY5" fmla="*/ 171441 h 352425"/>
                <a:gd name="connsiteX6" fmla="*/ 547683 w 690559"/>
                <a:gd name="connsiteY6" fmla="*/ 314317 h 352425"/>
                <a:gd name="connsiteX0" fmla="*/ 547683 w 1143008"/>
                <a:gd name="connsiteY0" fmla="*/ 318296 h 356404"/>
                <a:gd name="connsiteX1" fmla="*/ 223837 w 1143008"/>
                <a:gd name="connsiteY1" fmla="*/ 327831 h 356404"/>
                <a:gd name="connsiteX2" fmla="*/ 4762 w 1143008"/>
                <a:gd name="connsiteY2" fmla="*/ 146856 h 356404"/>
                <a:gd name="connsiteX3" fmla="*/ 195262 w 1143008"/>
                <a:gd name="connsiteY3" fmla="*/ 23031 h 356404"/>
                <a:gd name="connsiteX4" fmla="*/ 547683 w 1143008"/>
                <a:gd name="connsiteY4" fmla="*/ 32544 h 356404"/>
                <a:gd name="connsiteX5" fmla="*/ 1143008 w 1143008"/>
                <a:gd name="connsiteY5" fmla="*/ 218293 h 356404"/>
                <a:gd name="connsiteX6" fmla="*/ 547683 w 1143008"/>
                <a:gd name="connsiteY6" fmla="*/ 318296 h 356404"/>
                <a:gd name="connsiteX0" fmla="*/ 547683 w 1230322"/>
                <a:gd name="connsiteY0" fmla="*/ 307171 h 345279"/>
                <a:gd name="connsiteX1" fmla="*/ 223837 w 1230322"/>
                <a:gd name="connsiteY1" fmla="*/ 316706 h 345279"/>
                <a:gd name="connsiteX2" fmla="*/ 4762 w 1230322"/>
                <a:gd name="connsiteY2" fmla="*/ 135731 h 345279"/>
                <a:gd name="connsiteX3" fmla="*/ 195262 w 1230322"/>
                <a:gd name="connsiteY3" fmla="*/ 11906 h 345279"/>
                <a:gd name="connsiteX4" fmla="*/ 1071569 w 1230322"/>
                <a:gd name="connsiteY4" fmla="*/ 64292 h 345279"/>
                <a:gd name="connsiteX5" fmla="*/ 1143008 w 1230322"/>
                <a:gd name="connsiteY5" fmla="*/ 207168 h 345279"/>
                <a:gd name="connsiteX6" fmla="*/ 547683 w 1230322"/>
                <a:gd name="connsiteY6" fmla="*/ 307171 h 345279"/>
                <a:gd name="connsiteX0" fmla="*/ 1000131 w 1229527"/>
                <a:gd name="connsiteY0" fmla="*/ 278606 h 340518"/>
                <a:gd name="connsiteX1" fmla="*/ 223837 w 1229527"/>
                <a:gd name="connsiteY1" fmla="*/ 316706 h 340518"/>
                <a:gd name="connsiteX2" fmla="*/ 4762 w 1229527"/>
                <a:gd name="connsiteY2" fmla="*/ 135731 h 340518"/>
                <a:gd name="connsiteX3" fmla="*/ 195262 w 1229527"/>
                <a:gd name="connsiteY3" fmla="*/ 11906 h 340518"/>
                <a:gd name="connsiteX4" fmla="*/ 1071569 w 1229527"/>
                <a:gd name="connsiteY4" fmla="*/ 64292 h 340518"/>
                <a:gd name="connsiteX5" fmla="*/ 1143008 w 1229527"/>
                <a:gd name="connsiteY5" fmla="*/ 207168 h 340518"/>
                <a:gd name="connsiteX6" fmla="*/ 1000131 w 1229527"/>
                <a:gd name="connsiteY6" fmla="*/ 278606 h 34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9527" h="340518">
                  <a:moveTo>
                    <a:pt x="1000131" y="278606"/>
                  </a:moveTo>
                  <a:cubicBezTo>
                    <a:pt x="846936" y="296862"/>
                    <a:pt x="389732" y="340518"/>
                    <a:pt x="223837" y="316706"/>
                  </a:cubicBezTo>
                  <a:cubicBezTo>
                    <a:pt x="57942" y="292894"/>
                    <a:pt x="9524" y="186531"/>
                    <a:pt x="4762" y="135731"/>
                  </a:cubicBezTo>
                  <a:cubicBezTo>
                    <a:pt x="0" y="84931"/>
                    <a:pt x="17461" y="23812"/>
                    <a:pt x="195262" y="11906"/>
                  </a:cubicBezTo>
                  <a:cubicBezTo>
                    <a:pt x="373063" y="0"/>
                    <a:pt x="913611" y="31748"/>
                    <a:pt x="1071569" y="64292"/>
                  </a:cubicBezTo>
                  <a:cubicBezTo>
                    <a:pt x="1229527" y="96836"/>
                    <a:pt x="1154914" y="171449"/>
                    <a:pt x="1143008" y="207168"/>
                  </a:cubicBezTo>
                  <a:cubicBezTo>
                    <a:pt x="1131102" y="242887"/>
                    <a:pt x="1153326" y="260350"/>
                    <a:pt x="1000131" y="278606"/>
                  </a:cubicBezTo>
                  <a:close/>
                </a:path>
              </a:pathLst>
            </a:cu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3" name="フリーフォーム 252"/>
            <p:cNvSpPr/>
            <p:nvPr/>
          </p:nvSpPr>
          <p:spPr>
            <a:xfrm>
              <a:off x="5716990" y="5418262"/>
              <a:ext cx="717555" cy="378080"/>
            </a:xfrm>
            <a:custGeom>
              <a:avLst/>
              <a:gdLst>
                <a:gd name="connsiteX0" fmla="*/ 747712 w 1160462"/>
                <a:gd name="connsiteY0" fmla="*/ 350837 h 357187"/>
                <a:gd name="connsiteX1" fmla="*/ 223837 w 1160462"/>
                <a:gd name="connsiteY1" fmla="*/ 322262 h 357187"/>
                <a:gd name="connsiteX2" fmla="*/ 4762 w 1160462"/>
                <a:gd name="connsiteY2" fmla="*/ 141287 h 357187"/>
                <a:gd name="connsiteX3" fmla="*/ 195262 w 1160462"/>
                <a:gd name="connsiteY3" fmla="*/ 17462 h 357187"/>
                <a:gd name="connsiteX4" fmla="*/ 995362 w 1160462"/>
                <a:gd name="connsiteY4" fmla="*/ 36512 h 357187"/>
                <a:gd name="connsiteX5" fmla="*/ 1157287 w 1160462"/>
                <a:gd name="connsiteY5" fmla="*/ 179387 h 357187"/>
                <a:gd name="connsiteX6" fmla="*/ 976312 w 1160462"/>
                <a:gd name="connsiteY6" fmla="*/ 331787 h 357187"/>
                <a:gd name="connsiteX0" fmla="*/ 747712 w 1160462"/>
                <a:gd name="connsiteY0" fmla="*/ 350837 h 357187"/>
                <a:gd name="connsiteX1" fmla="*/ 223837 w 1160462"/>
                <a:gd name="connsiteY1" fmla="*/ 322262 h 357187"/>
                <a:gd name="connsiteX2" fmla="*/ 4762 w 1160462"/>
                <a:gd name="connsiteY2" fmla="*/ 141287 h 357187"/>
                <a:gd name="connsiteX3" fmla="*/ 195262 w 1160462"/>
                <a:gd name="connsiteY3" fmla="*/ 17462 h 357187"/>
                <a:gd name="connsiteX4" fmla="*/ 995362 w 1160462"/>
                <a:gd name="connsiteY4" fmla="*/ 36512 h 357187"/>
                <a:gd name="connsiteX5" fmla="*/ 1157287 w 1160462"/>
                <a:gd name="connsiteY5" fmla="*/ 179387 h 357187"/>
                <a:gd name="connsiteX6" fmla="*/ 976312 w 1160462"/>
                <a:gd name="connsiteY6" fmla="*/ 331787 h 357187"/>
                <a:gd name="connsiteX7" fmla="*/ 747712 w 1160462"/>
                <a:gd name="connsiteY7" fmla="*/ 350837 h 357187"/>
                <a:gd name="connsiteX0" fmla="*/ 747712 w 1160462"/>
                <a:gd name="connsiteY0" fmla="*/ 350837 h 383381"/>
                <a:gd name="connsiteX1" fmla="*/ 223837 w 1160462"/>
                <a:gd name="connsiteY1" fmla="*/ 322262 h 383381"/>
                <a:gd name="connsiteX2" fmla="*/ 4762 w 1160462"/>
                <a:gd name="connsiteY2" fmla="*/ 141287 h 383381"/>
                <a:gd name="connsiteX3" fmla="*/ 195262 w 1160462"/>
                <a:gd name="connsiteY3" fmla="*/ 17462 h 383381"/>
                <a:gd name="connsiteX4" fmla="*/ 995362 w 1160462"/>
                <a:gd name="connsiteY4" fmla="*/ 36512 h 383381"/>
                <a:gd name="connsiteX5" fmla="*/ 1157287 w 1160462"/>
                <a:gd name="connsiteY5" fmla="*/ 179387 h 383381"/>
                <a:gd name="connsiteX6" fmla="*/ 976312 w 1160462"/>
                <a:gd name="connsiteY6" fmla="*/ 331787 h 383381"/>
                <a:gd name="connsiteX7" fmla="*/ 747712 w 1160462"/>
                <a:gd name="connsiteY7" fmla="*/ 350837 h 383381"/>
                <a:gd name="connsiteX0" fmla="*/ 747712 w 1160462"/>
                <a:gd name="connsiteY0" fmla="*/ 350837 h 383381"/>
                <a:gd name="connsiteX1" fmla="*/ 223837 w 1160462"/>
                <a:gd name="connsiteY1" fmla="*/ 322262 h 383381"/>
                <a:gd name="connsiteX2" fmla="*/ 4762 w 1160462"/>
                <a:gd name="connsiteY2" fmla="*/ 141287 h 383381"/>
                <a:gd name="connsiteX3" fmla="*/ 195262 w 1160462"/>
                <a:gd name="connsiteY3" fmla="*/ 17462 h 383381"/>
                <a:gd name="connsiteX4" fmla="*/ 995362 w 1160462"/>
                <a:gd name="connsiteY4" fmla="*/ 36512 h 383381"/>
                <a:gd name="connsiteX5" fmla="*/ 1157287 w 1160462"/>
                <a:gd name="connsiteY5" fmla="*/ 179387 h 383381"/>
                <a:gd name="connsiteX6" fmla="*/ 976312 w 1160462"/>
                <a:gd name="connsiteY6" fmla="*/ 331787 h 383381"/>
                <a:gd name="connsiteX7" fmla="*/ 747712 w 1160462"/>
                <a:gd name="connsiteY7" fmla="*/ 350837 h 383381"/>
                <a:gd name="connsiteX0" fmla="*/ 747712 w 1198562"/>
                <a:gd name="connsiteY0" fmla="*/ 350837 h 374649"/>
                <a:gd name="connsiteX1" fmla="*/ 223837 w 1198562"/>
                <a:gd name="connsiteY1" fmla="*/ 322262 h 374649"/>
                <a:gd name="connsiteX2" fmla="*/ 4762 w 1198562"/>
                <a:gd name="connsiteY2" fmla="*/ 141287 h 374649"/>
                <a:gd name="connsiteX3" fmla="*/ 195262 w 1198562"/>
                <a:gd name="connsiteY3" fmla="*/ 17462 h 374649"/>
                <a:gd name="connsiteX4" fmla="*/ 995362 w 1198562"/>
                <a:gd name="connsiteY4" fmla="*/ 36512 h 374649"/>
                <a:gd name="connsiteX5" fmla="*/ 1157287 w 1198562"/>
                <a:gd name="connsiteY5" fmla="*/ 179387 h 374649"/>
                <a:gd name="connsiteX6" fmla="*/ 747712 w 1198562"/>
                <a:gd name="connsiteY6" fmla="*/ 350837 h 374649"/>
                <a:gd name="connsiteX0" fmla="*/ 904872 w 1172369"/>
                <a:gd name="connsiteY0" fmla="*/ 312727 h 350835"/>
                <a:gd name="connsiteX1" fmla="*/ 223837 w 1172369"/>
                <a:gd name="connsiteY1" fmla="*/ 322262 h 350835"/>
                <a:gd name="connsiteX2" fmla="*/ 4762 w 1172369"/>
                <a:gd name="connsiteY2" fmla="*/ 141287 h 350835"/>
                <a:gd name="connsiteX3" fmla="*/ 195262 w 1172369"/>
                <a:gd name="connsiteY3" fmla="*/ 17462 h 350835"/>
                <a:gd name="connsiteX4" fmla="*/ 995362 w 1172369"/>
                <a:gd name="connsiteY4" fmla="*/ 36512 h 350835"/>
                <a:gd name="connsiteX5" fmla="*/ 1157287 w 1172369"/>
                <a:gd name="connsiteY5" fmla="*/ 179387 h 350835"/>
                <a:gd name="connsiteX6" fmla="*/ 904872 w 1172369"/>
                <a:gd name="connsiteY6" fmla="*/ 312727 h 350835"/>
                <a:gd name="connsiteX0" fmla="*/ 904872 w 1216819"/>
                <a:gd name="connsiteY0" fmla="*/ 314317 h 352425"/>
                <a:gd name="connsiteX1" fmla="*/ 223837 w 1216819"/>
                <a:gd name="connsiteY1" fmla="*/ 323852 h 352425"/>
                <a:gd name="connsiteX2" fmla="*/ 4762 w 1216819"/>
                <a:gd name="connsiteY2" fmla="*/ 142877 h 352425"/>
                <a:gd name="connsiteX3" fmla="*/ 195262 w 1216819"/>
                <a:gd name="connsiteY3" fmla="*/ 19052 h 352425"/>
                <a:gd name="connsiteX4" fmla="*/ 547683 w 1216819"/>
                <a:gd name="connsiteY4" fmla="*/ 28565 h 352425"/>
                <a:gd name="connsiteX5" fmla="*/ 1157287 w 1216819"/>
                <a:gd name="connsiteY5" fmla="*/ 180977 h 352425"/>
                <a:gd name="connsiteX6" fmla="*/ 904872 w 1216819"/>
                <a:gd name="connsiteY6" fmla="*/ 314317 h 352425"/>
                <a:gd name="connsiteX0" fmla="*/ 904872 w 982659"/>
                <a:gd name="connsiteY0" fmla="*/ 314317 h 352425"/>
                <a:gd name="connsiteX1" fmla="*/ 223837 w 982659"/>
                <a:gd name="connsiteY1" fmla="*/ 323852 h 352425"/>
                <a:gd name="connsiteX2" fmla="*/ 4762 w 982659"/>
                <a:gd name="connsiteY2" fmla="*/ 142877 h 352425"/>
                <a:gd name="connsiteX3" fmla="*/ 195262 w 982659"/>
                <a:gd name="connsiteY3" fmla="*/ 19052 h 352425"/>
                <a:gd name="connsiteX4" fmla="*/ 547683 w 982659"/>
                <a:gd name="connsiteY4" fmla="*/ 28565 h 352425"/>
                <a:gd name="connsiteX5" fmla="*/ 690559 w 982659"/>
                <a:gd name="connsiteY5" fmla="*/ 171441 h 352425"/>
                <a:gd name="connsiteX6" fmla="*/ 904872 w 982659"/>
                <a:gd name="connsiteY6" fmla="*/ 314317 h 352425"/>
                <a:gd name="connsiteX0" fmla="*/ 547683 w 690559"/>
                <a:gd name="connsiteY0" fmla="*/ 314317 h 352425"/>
                <a:gd name="connsiteX1" fmla="*/ 223837 w 690559"/>
                <a:gd name="connsiteY1" fmla="*/ 323852 h 352425"/>
                <a:gd name="connsiteX2" fmla="*/ 4762 w 690559"/>
                <a:gd name="connsiteY2" fmla="*/ 142877 h 352425"/>
                <a:gd name="connsiteX3" fmla="*/ 195262 w 690559"/>
                <a:gd name="connsiteY3" fmla="*/ 19052 h 352425"/>
                <a:gd name="connsiteX4" fmla="*/ 547683 w 690559"/>
                <a:gd name="connsiteY4" fmla="*/ 28565 h 352425"/>
                <a:gd name="connsiteX5" fmla="*/ 690559 w 690559"/>
                <a:gd name="connsiteY5" fmla="*/ 171441 h 352425"/>
                <a:gd name="connsiteX6" fmla="*/ 547683 w 690559"/>
                <a:gd name="connsiteY6" fmla="*/ 314317 h 352425"/>
                <a:gd name="connsiteX0" fmla="*/ 547683 w 1143008"/>
                <a:gd name="connsiteY0" fmla="*/ 318296 h 356404"/>
                <a:gd name="connsiteX1" fmla="*/ 223837 w 1143008"/>
                <a:gd name="connsiteY1" fmla="*/ 327831 h 356404"/>
                <a:gd name="connsiteX2" fmla="*/ 4762 w 1143008"/>
                <a:gd name="connsiteY2" fmla="*/ 146856 h 356404"/>
                <a:gd name="connsiteX3" fmla="*/ 195262 w 1143008"/>
                <a:gd name="connsiteY3" fmla="*/ 23031 h 356404"/>
                <a:gd name="connsiteX4" fmla="*/ 547683 w 1143008"/>
                <a:gd name="connsiteY4" fmla="*/ 32544 h 356404"/>
                <a:gd name="connsiteX5" fmla="*/ 1143008 w 1143008"/>
                <a:gd name="connsiteY5" fmla="*/ 218293 h 356404"/>
                <a:gd name="connsiteX6" fmla="*/ 547683 w 1143008"/>
                <a:gd name="connsiteY6" fmla="*/ 318296 h 356404"/>
                <a:gd name="connsiteX0" fmla="*/ 547683 w 1230322"/>
                <a:gd name="connsiteY0" fmla="*/ 307171 h 345279"/>
                <a:gd name="connsiteX1" fmla="*/ 223837 w 1230322"/>
                <a:gd name="connsiteY1" fmla="*/ 316706 h 345279"/>
                <a:gd name="connsiteX2" fmla="*/ 4762 w 1230322"/>
                <a:gd name="connsiteY2" fmla="*/ 135731 h 345279"/>
                <a:gd name="connsiteX3" fmla="*/ 195262 w 1230322"/>
                <a:gd name="connsiteY3" fmla="*/ 11906 h 345279"/>
                <a:gd name="connsiteX4" fmla="*/ 1071569 w 1230322"/>
                <a:gd name="connsiteY4" fmla="*/ 64292 h 345279"/>
                <a:gd name="connsiteX5" fmla="*/ 1143008 w 1230322"/>
                <a:gd name="connsiteY5" fmla="*/ 207168 h 345279"/>
                <a:gd name="connsiteX6" fmla="*/ 547683 w 1230322"/>
                <a:gd name="connsiteY6" fmla="*/ 307171 h 345279"/>
                <a:gd name="connsiteX0" fmla="*/ 1000131 w 1229527"/>
                <a:gd name="connsiteY0" fmla="*/ 278606 h 340518"/>
                <a:gd name="connsiteX1" fmla="*/ 223837 w 1229527"/>
                <a:gd name="connsiteY1" fmla="*/ 316706 h 340518"/>
                <a:gd name="connsiteX2" fmla="*/ 4762 w 1229527"/>
                <a:gd name="connsiteY2" fmla="*/ 135731 h 340518"/>
                <a:gd name="connsiteX3" fmla="*/ 195262 w 1229527"/>
                <a:gd name="connsiteY3" fmla="*/ 11906 h 340518"/>
                <a:gd name="connsiteX4" fmla="*/ 1071569 w 1229527"/>
                <a:gd name="connsiteY4" fmla="*/ 64292 h 340518"/>
                <a:gd name="connsiteX5" fmla="*/ 1143008 w 1229527"/>
                <a:gd name="connsiteY5" fmla="*/ 207168 h 340518"/>
                <a:gd name="connsiteX6" fmla="*/ 1000131 w 1229527"/>
                <a:gd name="connsiteY6" fmla="*/ 278606 h 340518"/>
                <a:gd name="connsiteX0" fmla="*/ 1143008 w 1284297"/>
                <a:gd name="connsiteY0" fmla="*/ 207168 h 328612"/>
                <a:gd name="connsiteX1" fmla="*/ 223837 w 1284297"/>
                <a:gd name="connsiteY1" fmla="*/ 316706 h 328612"/>
                <a:gd name="connsiteX2" fmla="*/ 4762 w 1284297"/>
                <a:gd name="connsiteY2" fmla="*/ 135731 h 328612"/>
                <a:gd name="connsiteX3" fmla="*/ 195262 w 1284297"/>
                <a:gd name="connsiteY3" fmla="*/ 11906 h 328612"/>
                <a:gd name="connsiteX4" fmla="*/ 1071569 w 1284297"/>
                <a:gd name="connsiteY4" fmla="*/ 64292 h 328612"/>
                <a:gd name="connsiteX5" fmla="*/ 1143008 w 1284297"/>
                <a:gd name="connsiteY5" fmla="*/ 207168 h 328612"/>
                <a:gd name="connsiteX0" fmla="*/ 1143008 w 1224765"/>
                <a:gd name="connsiteY0" fmla="*/ 239712 h 361156"/>
                <a:gd name="connsiteX1" fmla="*/ 223837 w 1224765"/>
                <a:gd name="connsiteY1" fmla="*/ 349250 h 361156"/>
                <a:gd name="connsiteX2" fmla="*/ 4762 w 1224765"/>
                <a:gd name="connsiteY2" fmla="*/ 168275 h 361156"/>
                <a:gd name="connsiteX3" fmla="*/ 195262 w 1224765"/>
                <a:gd name="connsiteY3" fmla="*/ 44450 h 361156"/>
                <a:gd name="connsiteX4" fmla="*/ 714380 w 1224765"/>
                <a:gd name="connsiteY4" fmla="*/ 32544 h 361156"/>
                <a:gd name="connsiteX5" fmla="*/ 1143008 w 1224765"/>
                <a:gd name="connsiteY5" fmla="*/ 239712 h 361156"/>
                <a:gd name="connsiteX0" fmla="*/ 571504 w 777087"/>
                <a:gd name="connsiteY0" fmla="*/ 331393 h 387351"/>
                <a:gd name="connsiteX1" fmla="*/ 223837 w 777087"/>
                <a:gd name="connsiteY1" fmla="*/ 362347 h 387351"/>
                <a:gd name="connsiteX2" fmla="*/ 4762 w 777087"/>
                <a:gd name="connsiteY2" fmla="*/ 181372 h 387351"/>
                <a:gd name="connsiteX3" fmla="*/ 195262 w 777087"/>
                <a:gd name="connsiteY3" fmla="*/ 57547 h 387351"/>
                <a:gd name="connsiteX4" fmla="*/ 714380 w 777087"/>
                <a:gd name="connsiteY4" fmla="*/ 45641 h 387351"/>
                <a:gd name="connsiteX5" fmla="*/ 571504 w 777087"/>
                <a:gd name="connsiteY5" fmla="*/ 331393 h 387351"/>
                <a:gd name="connsiteX0" fmla="*/ 571504 w 705649"/>
                <a:gd name="connsiteY0" fmla="*/ 331392 h 387350"/>
                <a:gd name="connsiteX1" fmla="*/ 223837 w 705649"/>
                <a:gd name="connsiteY1" fmla="*/ 362346 h 387350"/>
                <a:gd name="connsiteX2" fmla="*/ 4762 w 705649"/>
                <a:gd name="connsiteY2" fmla="*/ 181371 h 387350"/>
                <a:gd name="connsiteX3" fmla="*/ 195262 w 705649"/>
                <a:gd name="connsiteY3" fmla="*/ 57546 h 387350"/>
                <a:gd name="connsiteX4" fmla="*/ 642942 w 705649"/>
                <a:gd name="connsiteY4" fmla="*/ 45641 h 387350"/>
                <a:gd name="connsiteX5" fmla="*/ 571504 w 705649"/>
                <a:gd name="connsiteY5" fmla="*/ 331392 h 387350"/>
                <a:gd name="connsiteX0" fmla="*/ 571504 w 705649"/>
                <a:gd name="connsiteY0" fmla="*/ 331392 h 378080"/>
                <a:gd name="connsiteX1" fmla="*/ 223837 w 705649"/>
                <a:gd name="connsiteY1" fmla="*/ 325770 h 378080"/>
                <a:gd name="connsiteX2" fmla="*/ 4762 w 705649"/>
                <a:gd name="connsiteY2" fmla="*/ 181371 h 378080"/>
                <a:gd name="connsiteX3" fmla="*/ 195262 w 705649"/>
                <a:gd name="connsiteY3" fmla="*/ 57546 h 378080"/>
                <a:gd name="connsiteX4" fmla="*/ 642942 w 705649"/>
                <a:gd name="connsiteY4" fmla="*/ 45641 h 378080"/>
                <a:gd name="connsiteX5" fmla="*/ 571504 w 705649"/>
                <a:gd name="connsiteY5" fmla="*/ 331392 h 378080"/>
                <a:gd name="connsiteX0" fmla="*/ 642942 w 717555"/>
                <a:gd name="connsiteY0" fmla="*/ 331392 h 378080"/>
                <a:gd name="connsiteX1" fmla="*/ 223837 w 717555"/>
                <a:gd name="connsiteY1" fmla="*/ 325770 h 378080"/>
                <a:gd name="connsiteX2" fmla="*/ 4762 w 717555"/>
                <a:gd name="connsiteY2" fmla="*/ 181371 h 378080"/>
                <a:gd name="connsiteX3" fmla="*/ 195262 w 717555"/>
                <a:gd name="connsiteY3" fmla="*/ 57546 h 378080"/>
                <a:gd name="connsiteX4" fmla="*/ 642942 w 717555"/>
                <a:gd name="connsiteY4" fmla="*/ 45641 h 378080"/>
                <a:gd name="connsiteX5" fmla="*/ 642942 w 717555"/>
                <a:gd name="connsiteY5" fmla="*/ 331392 h 37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7555" h="378080">
                  <a:moveTo>
                    <a:pt x="642942" y="331392"/>
                  </a:moveTo>
                  <a:cubicBezTo>
                    <a:pt x="573091" y="378080"/>
                    <a:pt x="330200" y="350773"/>
                    <a:pt x="223837" y="325770"/>
                  </a:cubicBezTo>
                  <a:cubicBezTo>
                    <a:pt x="117474" y="300767"/>
                    <a:pt x="9524" y="226075"/>
                    <a:pt x="4762" y="181371"/>
                  </a:cubicBezTo>
                  <a:cubicBezTo>
                    <a:pt x="0" y="136667"/>
                    <a:pt x="88899" y="80168"/>
                    <a:pt x="195262" y="57546"/>
                  </a:cubicBezTo>
                  <a:cubicBezTo>
                    <a:pt x="301625" y="34924"/>
                    <a:pt x="568329" y="0"/>
                    <a:pt x="642942" y="45641"/>
                  </a:cubicBezTo>
                  <a:cubicBezTo>
                    <a:pt x="717555" y="91282"/>
                    <a:pt x="712793" y="284704"/>
                    <a:pt x="642942" y="331392"/>
                  </a:cubicBezTo>
                  <a:close/>
                </a:path>
              </a:pathLst>
            </a:cu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162"/>
          <p:cNvGrpSpPr/>
          <p:nvPr/>
        </p:nvGrpSpPr>
        <p:grpSpPr>
          <a:xfrm>
            <a:off x="-32" y="2636912"/>
            <a:ext cx="2100467" cy="2071275"/>
            <a:chOff x="142844" y="3000799"/>
            <a:chExt cx="2100467" cy="2071275"/>
          </a:xfrm>
        </p:grpSpPr>
        <p:sp>
          <p:nvSpPr>
            <p:cNvPr id="210" name="テキスト ボックス 209"/>
            <p:cNvSpPr txBox="1"/>
            <p:nvPr/>
          </p:nvSpPr>
          <p:spPr>
            <a:xfrm>
              <a:off x="1114476" y="3000799"/>
              <a:ext cx="11288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ウイスキー</a:t>
              </a:r>
              <a:endParaRPr kumimoji="1" lang="ja-JP" altLang="en-US" sz="1600" dirty="0"/>
            </a:p>
          </p:txBody>
        </p:sp>
        <p:sp>
          <p:nvSpPr>
            <p:cNvPr id="211" name="テキスト ボックス 210"/>
            <p:cNvSpPr txBox="1"/>
            <p:nvPr/>
          </p:nvSpPr>
          <p:spPr>
            <a:xfrm>
              <a:off x="857224" y="329516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/>
                <a:t>は</a:t>
              </a:r>
              <a:endParaRPr kumimoji="1" lang="ja-JP" altLang="en-US" sz="1600" dirty="0"/>
            </a:p>
          </p:txBody>
        </p:sp>
        <p:sp>
          <p:nvSpPr>
            <p:cNvPr id="215" name="テキスト ボックス 214"/>
            <p:cNvSpPr txBox="1"/>
            <p:nvPr/>
          </p:nvSpPr>
          <p:spPr>
            <a:xfrm>
              <a:off x="1071537" y="3581156"/>
              <a:ext cx="9685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オオムギ</a:t>
              </a:r>
              <a:endParaRPr lang="en-US" altLang="ja-JP" sz="1600" dirty="0" smtClean="0"/>
            </a:p>
          </p:txBody>
        </p:sp>
        <p:sp>
          <p:nvSpPr>
            <p:cNvPr id="216" name="テキスト ボックス 215"/>
            <p:cNvSpPr txBox="1"/>
            <p:nvPr/>
          </p:nvSpPr>
          <p:spPr>
            <a:xfrm>
              <a:off x="883293" y="3869247"/>
              <a:ext cx="554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/>
                <a:t>から</a:t>
              </a:r>
              <a:endParaRPr kumimoji="1" lang="ja-JP" altLang="en-US" sz="1600" dirty="0"/>
            </a:p>
          </p:txBody>
        </p:sp>
        <p:sp>
          <p:nvSpPr>
            <p:cNvPr id="217" name="テキスト ボックス 216"/>
            <p:cNvSpPr txBox="1"/>
            <p:nvPr/>
          </p:nvSpPr>
          <p:spPr>
            <a:xfrm>
              <a:off x="619379" y="4157338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/>
                <a:t>製造</a:t>
              </a:r>
              <a:endParaRPr kumimoji="1" lang="ja-JP" altLang="en-US" sz="1600" dirty="0"/>
            </a:p>
          </p:txBody>
        </p:sp>
        <p:sp>
          <p:nvSpPr>
            <p:cNvPr id="218" name="テキスト ボックス 217"/>
            <p:cNvSpPr txBox="1"/>
            <p:nvPr/>
          </p:nvSpPr>
          <p:spPr>
            <a:xfrm>
              <a:off x="444026" y="4445429"/>
              <a:ext cx="3417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/>
                <a:t>さ</a:t>
              </a:r>
              <a:endParaRPr kumimoji="1" lang="ja-JP" altLang="en-US" sz="1600" dirty="0"/>
            </a:p>
          </p:txBody>
        </p:sp>
        <p:sp>
          <p:nvSpPr>
            <p:cNvPr id="219" name="テキスト ボックス 218"/>
            <p:cNvSpPr txBox="1"/>
            <p:nvPr/>
          </p:nvSpPr>
          <p:spPr>
            <a:xfrm>
              <a:off x="142844" y="4733520"/>
              <a:ext cx="5677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err="1" smtClean="0"/>
                <a:t>れる</a:t>
              </a:r>
              <a:endParaRPr kumimoji="1" lang="ja-JP" altLang="en-US" sz="1600" dirty="0"/>
            </a:p>
          </p:txBody>
        </p:sp>
        <p:cxnSp>
          <p:nvCxnSpPr>
            <p:cNvPr id="220" name="直線コネクタ 219"/>
            <p:cNvCxnSpPr/>
            <p:nvPr/>
          </p:nvCxnSpPr>
          <p:spPr>
            <a:xfrm>
              <a:off x="347633" y="4607693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コネクタ 220"/>
            <p:cNvCxnSpPr/>
            <p:nvPr/>
          </p:nvCxnSpPr>
          <p:spPr>
            <a:xfrm rot="16200000" flipV="1">
              <a:off x="276197" y="4679131"/>
              <a:ext cx="1428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線コネクタ 221"/>
            <p:cNvCxnSpPr/>
            <p:nvPr/>
          </p:nvCxnSpPr>
          <p:spPr>
            <a:xfrm>
              <a:off x="533373" y="4317179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コネクタ 222"/>
            <p:cNvCxnSpPr/>
            <p:nvPr/>
          </p:nvCxnSpPr>
          <p:spPr>
            <a:xfrm rot="16200000" flipV="1">
              <a:off x="461937" y="4388617"/>
              <a:ext cx="1428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コネクタ 223"/>
            <p:cNvCxnSpPr/>
            <p:nvPr/>
          </p:nvCxnSpPr>
          <p:spPr>
            <a:xfrm>
              <a:off x="785786" y="3998089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コネクタ 224"/>
            <p:cNvCxnSpPr/>
            <p:nvPr/>
          </p:nvCxnSpPr>
          <p:spPr>
            <a:xfrm rot="5400000" flipH="1" flipV="1">
              <a:off x="442913" y="3802412"/>
              <a:ext cx="6762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コネクタ 225"/>
            <p:cNvCxnSpPr/>
            <p:nvPr/>
          </p:nvCxnSpPr>
          <p:spPr>
            <a:xfrm>
              <a:off x="1000100" y="3731387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コネクタ 226"/>
            <p:cNvCxnSpPr/>
            <p:nvPr/>
          </p:nvCxnSpPr>
          <p:spPr>
            <a:xfrm rot="16200000" flipV="1">
              <a:off x="928664" y="3802825"/>
              <a:ext cx="1428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線コネクタ 232"/>
            <p:cNvCxnSpPr/>
            <p:nvPr/>
          </p:nvCxnSpPr>
          <p:spPr>
            <a:xfrm>
              <a:off x="785787" y="3469035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線コネクタ 233"/>
            <p:cNvCxnSpPr/>
            <p:nvPr/>
          </p:nvCxnSpPr>
          <p:spPr>
            <a:xfrm>
              <a:off x="1000100" y="3168995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線コネクタ 234"/>
            <p:cNvCxnSpPr/>
            <p:nvPr/>
          </p:nvCxnSpPr>
          <p:spPr>
            <a:xfrm rot="16200000" flipV="1">
              <a:off x="928664" y="3240433"/>
              <a:ext cx="1428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グループ化 273"/>
          <p:cNvGrpSpPr/>
          <p:nvPr/>
        </p:nvGrpSpPr>
        <p:grpSpPr>
          <a:xfrm>
            <a:off x="3424687" y="6194568"/>
            <a:ext cx="2647511" cy="370134"/>
            <a:chOff x="3424687" y="6194568"/>
            <a:chExt cx="2647511" cy="370134"/>
          </a:xfrm>
        </p:grpSpPr>
        <p:sp>
          <p:nvSpPr>
            <p:cNvPr id="259" name="円/楕円 258"/>
            <p:cNvSpPr/>
            <p:nvPr/>
          </p:nvSpPr>
          <p:spPr>
            <a:xfrm>
              <a:off x="5286380" y="6215082"/>
              <a:ext cx="785818" cy="336430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8" name="円/楕円 257"/>
            <p:cNvSpPr/>
            <p:nvPr/>
          </p:nvSpPr>
          <p:spPr>
            <a:xfrm>
              <a:off x="3424687" y="6228272"/>
              <a:ext cx="1000664" cy="336430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6" name="正方形/長方形 255"/>
            <p:cNvSpPr/>
            <p:nvPr/>
          </p:nvSpPr>
          <p:spPr>
            <a:xfrm>
              <a:off x="3436594" y="6203194"/>
              <a:ext cx="9685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600" dirty="0" smtClean="0"/>
                <a:t>オオムギ</a:t>
              </a:r>
              <a:endParaRPr lang="en-US" altLang="ja-JP" sz="1600" dirty="0" smtClean="0"/>
            </a:p>
          </p:txBody>
        </p:sp>
        <p:sp>
          <p:nvSpPr>
            <p:cNvPr id="257" name="正方形/長方形 256"/>
            <p:cNvSpPr/>
            <p:nvPr/>
          </p:nvSpPr>
          <p:spPr>
            <a:xfrm>
              <a:off x="5317916" y="6194568"/>
              <a:ext cx="70275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600" dirty="0" smtClean="0"/>
                <a:t>barley</a:t>
              </a:r>
              <a:endParaRPr lang="ja-JP" altLang="en-US" sz="1600" dirty="0"/>
            </a:p>
          </p:txBody>
        </p:sp>
        <p:cxnSp>
          <p:nvCxnSpPr>
            <p:cNvPr id="271" name="直線コネクタ 270"/>
            <p:cNvCxnSpPr>
              <a:stCxn id="256" idx="3"/>
              <a:endCxn id="257" idx="1"/>
            </p:cNvCxnSpPr>
            <p:nvPr/>
          </p:nvCxnSpPr>
          <p:spPr>
            <a:xfrm flipV="1">
              <a:off x="4405129" y="6363845"/>
              <a:ext cx="912787" cy="8626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スライド番号プレースホルダ 1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animBg="1"/>
      <p:bldP spid="269" grpId="0" animBg="1"/>
      <p:bldP spid="237" grpId="0" animBg="1"/>
      <p:bldP spid="545" grpId="0" animBg="1"/>
      <p:bldP spid="167" grpId="0"/>
      <p:bldP spid="229" grpId="0" animBg="1"/>
      <p:bldP spid="2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ja-JP" dirty="0" smtClean="0"/>
              <a:t>A </a:t>
            </a:r>
            <a:r>
              <a:rPr lang="en-US" altLang="ja-JP" dirty="0" err="1" smtClean="0"/>
              <a:t>japanese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treelet</a:t>
            </a:r>
            <a:r>
              <a:rPr lang="en-US" altLang="ja-JP" dirty="0" smtClean="0"/>
              <a:t> does not align to </a:t>
            </a:r>
            <a:r>
              <a:rPr lang="en-US" altLang="ja-JP" dirty="0" err="1" smtClean="0"/>
              <a:t>treelet</a:t>
            </a:r>
            <a:r>
              <a:rPr lang="en-US" altLang="ja-JP" dirty="0" smtClean="0"/>
              <a:t> in </a:t>
            </a:r>
          </a:p>
          <a:p>
            <a:pPr>
              <a:buNone/>
            </a:pPr>
            <a:r>
              <a:rPr lang="en-US" altLang="ja-JP" dirty="0" smtClean="0"/>
              <a:t>English.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Problem of EBMT</a:t>
            </a:r>
            <a:endParaRPr kumimoji="1" lang="ja-JP" altLang="en-US" dirty="0"/>
          </a:p>
        </p:txBody>
      </p:sp>
      <p:pic>
        <p:nvPicPr>
          <p:cNvPr id="4" name="Picture 4" descr="3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20888"/>
            <a:ext cx="91440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3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968750"/>
            <a:ext cx="9144000" cy="288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4-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838" y="3741738"/>
            <a:ext cx="9144000" cy="281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200"/>
              <a:t>A good part translated in this sentence 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  <p:pic>
        <p:nvPicPr>
          <p:cNvPr id="17413" name="Picture 5" descr="4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400" y="1855788"/>
            <a:ext cx="91440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　              ┌──食べ─┐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　     　 ┌ りんごを　　　   　ます　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　 ┌─ 赤い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彼は</a:t>
            </a:r>
            <a:endParaRPr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This makes </a:t>
            </a:r>
            <a:r>
              <a:rPr lang="ja-JP" altLang="en-US" dirty="0" smtClean="0"/>
              <a:t>彼 </a:t>
            </a:r>
            <a:r>
              <a:rPr lang="en-US" altLang="ja-JP" dirty="0" smtClean="0"/>
              <a:t>is not relative to </a:t>
            </a:r>
            <a:r>
              <a:rPr lang="ja-JP" altLang="en-US" dirty="0" smtClean="0"/>
              <a:t>食べ</a:t>
            </a:r>
            <a:r>
              <a:rPr lang="en-US" altLang="ja-JP" dirty="0" smtClean="0"/>
              <a:t>. And</a:t>
            </a:r>
          </a:p>
          <a:p>
            <a:pPr>
              <a:buNone/>
            </a:pPr>
            <a:r>
              <a:rPr lang="en-US" altLang="ja-JP" dirty="0" smtClean="0"/>
              <a:t>of course it makes “he” not relative to “eats”. 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Parsing is not good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1" lang="en-US" altLang="ja-JP" dirty="0" smtClean="0"/>
              <a:t>The wrong parsing in English sentences mainly </a:t>
            </a:r>
          </a:p>
          <a:p>
            <a:pPr>
              <a:buNone/>
            </a:pPr>
            <a:r>
              <a:rPr lang="en-US" altLang="ja-JP" dirty="0" smtClean="0"/>
              <a:t>l</a:t>
            </a:r>
            <a:r>
              <a:rPr kumimoji="1" lang="en-US" altLang="ja-JP" dirty="0" smtClean="0"/>
              <a:t>ike this:</a:t>
            </a:r>
          </a:p>
          <a:p>
            <a:pPr>
              <a:buNone/>
            </a:pPr>
            <a:r>
              <a:rPr lang="en-US" altLang="ja-JP" dirty="0" smtClean="0"/>
              <a:t>He saw a girl with telescope 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kumimoji="1" lang="en-US" altLang="ja-JP" dirty="0" smtClean="0"/>
              <a:t>There are two explanation to this sentence.</a:t>
            </a:r>
          </a:p>
          <a:p>
            <a:pPr>
              <a:buNone/>
            </a:pPr>
            <a:r>
              <a:rPr lang="en-US" altLang="ja-JP" dirty="0" smtClean="0"/>
              <a:t>But in Japanese it is clear:</a:t>
            </a:r>
          </a:p>
          <a:p>
            <a:pPr>
              <a:buNone/>
            </a:pPr>
            <a:r>
              <a:rPr lang="ja-JP" altLang="en-US" dirty="0" smtClean="0"/>
              <a:t>彼は望遠鏡で女の子を見た。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彼は望遠鏡を持つ女の子を見た。</a:t>
            </a:r>
            <a:endParaRPr lang="en-US" altLang="ja-JP" dirty="0" smtClean="0"/>
          </a:p>
          <a:p>
            <a:pPr>
              <a:buNone/>
            </a:pPr>
            <a:r>
              <a:rPr kumimoji="1" lang="en-US" altLang="ja-JP" dirty="0" smtClean="0"/>
              <a:t>Modify Englis</a:t>
            </a:r>
            <a:r>
              <a:rPr lang="en-US" altLang="ja-JP" dirty="0" smtClean="0"/>
              <a:t>h parsing with Japanese</a:t>
            </a:r>
            <a:endParaRPr kumimoji="1" lang="en-US" altLang="ja-JP" dirty="0" smtClean="0"/>
          </a:p>
          <a:p>
            <a:pPr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 solve wrong parsing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ja-JP" dirty="0" smtClean="0"/>
              <a:t>The wrong parsing in Japanese sentences </a:t>
            </a:r>
          </a:p>
          <a:p>
            <a:pPr>
              <a:buNone/>
            </a:pPr>
            <a:r>
              <a:rPr lang="en-US" altLang="ja-JP" dirty="0" smtClean="0"/>
              <a:t>mainly like this:</a:t>
            </a:r>
          </a:p>
          <a:p>
            <a:pPr>
              <a:buNone/>
            </a:pPr>
            <a:r>
              <a:rPr lang="ja-JP" altLang="en-US" dirty="0" smtClean="0"/>
              <a:t>私は林檎を持つ女の子を見た。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Sometimes it is confusing to determinate </a:t>
            </a:r>
            <a:r>
              <a:rPr lang="ja-JP" altLang="en-US" dirty="0" smtClean="0"/>
              <a:t>私 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depends on </a:t>
            </a:r>
            <a:r>
              <a:rPr lang="ja-JP" altLang="en-US" dirty="0" smtClean="0"/>
              <a:t>持つ </a:t>
            </a:r>
            <a:r>
              <a:rPr lang="en-US" altLang="ja-JP" dirty="0" smtClean="0"/>
              <a:t>or </a:t>
            </a:r>
            <a:r>
              <a:rPr lang="ja-JP" altLang="en-US" dirty="0" smtClean="0"/>
              <a:t>見た</a:t>
            </a:r>
            <a:r>
              <a:rPr lang="en-US" altLang="ja-JP" dirty="0" smtClean="0"/>
              <a:t>.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Often in English , it has clause.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I see a …, who … .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r>
              <a:rPr kumimoji="1" lang="en-US" altLang="ja-JP" dirty="0" smtClean="0"/>
              <a:t>The expression are different. Then force</a:t>
            </a:r>
          </a:p>
          <a:p>
            <a:pPr>
              <a:buNone/>
            </a:pPr>
            <a:r>
              <a:rPr kumimoji="1" lang="en-US" altLang="ja-JP" dirty="0" smtClean="0">
                <a:hlinkClick r:id="rId2" action="ppaction://hlinkfile"/>
              </a:rPr>
              <a:t>English </a:t>
            </a:r>
            <a:r>
              <a:rPr kumimoji="1" lang="en-US" altLang="ja-JP" dirty="0" smtClean="0"/>
              <a:t>parsing to suit </a:t>
            </a:r>
            <a:r>
              <a:rPr kumimoji="1" lang="en-US" altLang="ja-JP" dirty="0" smtClean="0">
                <a:hlinkClick r:id="rId3" action="ppaction://hlinkfile"/>
              </a:rPr>
              <a:t>Japanese</a:t>
            </a:r>
            <a:r>
              <a:rPr kumimoji="1" lang="en-US" altLang="ja-JP" dirty="0" smtClean="0"/>
              <a:t> parsing.</a:t>
            </a:r>
          </a:p>
          <a:p>
            <a:pPr>
              <a:buNone/>
            </a:pP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To solve other unconnected </a:t>
            </a:r>
            <a:r>
              <a:rPr kumimoji="1" lang="en-US" altLang="ja-JP" dirty="0" err="1" smtClean="0"/>
              <a:t>treelets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663083"/>
          </a:xfrm>
          <a:ln w="25400">
            <a:noFill/>
          </a:ln>
        </p:spPr>
        <p:txBody>
          <a:bodyPr/>
          <a:lstStyle/>
          <a:p>
            <a:pPr>
              <a:buNone/>
            </a:pPr>
            <a:r>
              <a:rPr lang="ja-JP" altLang="en-US" dirty="0" smtClean="0"/>
              <a:t>わたし</a:t>
            </a:r>
            <a:r>
              <a:rPr lang="en-US" altLang="ja-JP" dirty="0" smtClean="0"/>
              <a:t>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	I</a:t>
            </a:r>
          </a:p>
          <a:p>
            <a:pPr>
              <a:buNone/>
            </a:pPr>
            <a:r>
              <a:rPr lang="ja-JP" altLang="en-US" dirty="0" smtClean="0"/>
              <a:t>林檎</a:t>
            </a:r>
            <a:r>
              <a:rPr lang="en-US" altLang="ja-JP" dirty="0" smtClean="0"/>
              <a:t>	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	apple</a:t>
            </a:r>
          </a:p>
          <a:p>
            <a:pPr>
              <a:buNone/>
            </a:pPr>
            <a:r>
              <a:rPr lang="ja-JP" altLang="en-US" dirty="0" smtClean="0"/>
              <a:t>食べます</a:t>
            </a:r>
            <a:r>
              <a:rPr lang="en-US" altLang="ja-JP" dirty="0" smtClean="0"/>
              <a:t>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	eat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わたしは林檎を食べます。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ja-JP" altLang="ja-JP" dirty="0" smtClean="0"/>
              <a:t>↓</a:t>
            </a:r>
            <a:r>
              <a:rPr lang="en-US" altLang="ja-JP" dirty="0" smtClean="0"/>
              <a:t>		</a:t>
            </a:r>
            <a:r>
              <a:rPr lang="ja-JP" altLang="en-US" dirty="0" smtClean="0"/>
              <a:t>↓</a:t>
            </a:r>
            <a:r>
              <a:rPr lang="en-US" altLang="ja-JP" dirty="0" smtClean="0"/>
              <a:t>	</a:t>
            </a:r>
            <a:r>
              <a:rPr lang="ja-JP" altLang="en-US" dirty="0" smtClean="0"/>
              <a:t>　↓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 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	     apple	</a:t>
            </a:r>
            <a:r>
              <a:rPr lang="ja-JP" altLang="en-US" dirty="0" smtClean="0"/>
              <a:t>　</a:t>
            </a:r>
            <a:r>
              <a:rPr lang="en-US" altLang="ja-JP" dirty="0" smtClean="0"/>
              <a:t>eat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Word based translation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Word</a:t>
            </a:r>
            <a:r>
              <a:rPr lang="ja-JP" altLang="en-US" dirty="0" smtClean="0"/>
              <a:t> </a:t>
            </a:r>
            <a:r>
              <a:rPr lang="en-US" altLang="ja-JP" dirty="0" smtClean="0"/>
              <a:t>ambiguity</a:t>
            </a:r>
          </a:p>
          <a:p>
            <a:pPr>
              <a:buNone/>
            </a:pPr>
            <a:r>
              <a:rPr lang="en-US" altLang="ja-JP" dirty="0" smtClean="0"/>
              <a:t>Concept examples:</a:t>
            </a:r>
          </a:p>
          <a:p>
            <a:pPr>
              <a:buNone/>
            </a:pPr>
            <a:r>
              <a:rPr lang="ja-JP" altLang="en-US" dirty="0" smtClean="0"/>
              <a:t>手紙をかける</a:t>
            </a:r>
            <a:r>
              <a:rPr lang="en-US" altLang="ja-JP" dirty="0" smtClean="0"/>
              <a:t>	I write a letter</a:t>
            </a:r>
          </a:p>
          <a:p>
            <a:pPr>
              <a:buNone/>
            </a:pPr>
            <a:r>
              <a:rPr lang="ja-JP" altLang="en-US" dirty="0" smtClean="0"/>
              <a:t>このひとにかける</a:t>
            </a:r>
            <a:r>
              <a:rPr lang="en-US" altLang="ja-JP" dirty="0" smtClean="0"/>
              <a:t>	I bet to this person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私は食べる</a:t>
            </a:r>
            <a:r>
              <a:rPr lang="en-US" altLang="ja-JP" dirty="0" smtClean="0"/>
              <a:t>		I eat</a:t>
            </a:r>
          </a:p>
          <a:p>
            <a:pPr>
              <a:buNone/>
            </a:pPr>
            <a:r>
              <a:rPr lang="ja-JP" altLang="en-US" dirty="0" smtClean="0"/>
              <a:t>彼は食べる</a:t>
            </a:r>
            <a:r>
              <a:rPr lang="en-US" altLang="ja-JP" dirty="0" smtClean="0"/>
              <a:t>		He eats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私は卵を買う</a:t>
            </a:r>
            <a:r>
              <a:rPr lang="en-US" altLang="ja-JP" dirty="0" smtClean="0"/>
              <a:t>	I buy an egg</a:t>
            </a:r>
          </a:p>
          <a:p>
            <a:pPr>
              <a:buNone/>
            </a:pPr>
            <a:r>
              <a:rPr lang="ja-JP" altLang="en-US" dirty="0" smtClean="0"/>
              <a:t>私は沢山の卵を買う</a:t>
            </a:r>
            <a:r>
              <a:rPr lang="en-US" altLang="ja-JP" dirty="0" smtClean="0"/>
              <a:t>	I buy many eggs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Problems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1" lang="en-US" altLang="ja-JP" dirty="0" smtClean="0"/>
              <a:t>Examples in real data:</a:t>
            </a:r>
          </a:p>
          <a:p>
            <a:pPr>
              <a:buNone/>
            </a:pPr>
            <a:r>
              <a:rPr lang="ja-JP" altLang="en-US" dirty="0" smtClean="0"/>
              <a:t>支持     </a:t>
            </a:r>
            <a:r>
              <a:rPr lang="en-US" altLang="ja-JP" dirty="0" smtClean="0"/>
              <a:t>arranged</a:t>
            </a:r>
          </a:p>
          <a:p>
            <a:pPr>
              <a:buNone/>
            </a:pPr>
            <a:r>
              <a:rPr lang="ja-JP" altLang="en-US" dirty="0" smtClean="0"/>
              <a:t>支持     </a:t>
            </a:r>
            <a:r>
              <a:rPr lang="en-US" altLang="ja-JP" dirty="0" smtClean="0"/>
              <a:t>receives</a:t>
            </a:r>
          </a:p>
          <a:p>
            <a:pPr>
              <a:buNone/>
            </a:pPr>
            <a:r>
              <a:rPr lang="ja-JP" altLang="en-US" dirty="0" smtClean="0"/>
              <a:t>支持     </a:t>
            </a:r>
            <a:r>
              <a:rPr lang="en-US" altLang="ja-JP" dirty="0" smtClean="0"/>
              <a:t>supporting</a:t>
            </a:r>
          </a:p>
          <a:p>
            <a:pPr>
              <a:buNone/>
            </a:pPr>
            <a:r>
              <a:rPr lang="ja-JP" altLang="en-US" dirty="0" smtClean="0"/>
              <a:t>支持     </a:t>
            </a:r>
            <a:r>
              <a:rPr lang="en-US" altLang="ja-JP" dirty="0" smtClean="0"/>
              <a:t>received</a:t>
            </a:r>
            <a:endParaRPr kumimoji="1"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ja-JP" altLang="en-US" dirty="0" smtClean="0"/>
              <a:t>私</a:t>
            </a:r>
            <a:r>
              <a:rPr lang="en-US" altLang="ja-JP" dirty="0" smtClean="0"/>
              <a:t>	I		</a:t>
            </a:r>
            <a:r>
              <a:rPr lang="ja-JP" altLang="en-US" dirty="0" smtClean="0"/>
              <a:t>私は沢山</a:t>
            </a:r>
            <a:r>
              <a:rPr lang="en-US" altLang="ja-JP" dirty="0" smtClean="0"/>
              <a:t>	 I many</a:t>
            </a:r>
          </a:p>
          <a:p>
            <a:pPr>
              <a:buNone/>
            </a:pPr>
            <a:r>
              <a:rPr kumimoji="1" lang="ja-JP" altLang="en-US" dirty="0" smtClean="0"/>
              <a:t>沢山</a:t>
            </a:r>
            <a:r>
              <a:rPr lang="en-US" altLang="ja-JP" dirty="0" smtClean="0"/>
              <a:t> many 	</a:t>
            </a:r>
            <a:r>
              <a:rPr lang="ja-JP" altLang="en-US" dirty="0" smtClean="0"/>
              <a:t>沢山の卵</a:t>
            </a:r>
            <a:r>
              <a:rPr lang="en-US" altLang="ja-JP" dirty="0" smtClean="0"/>
              <a:t>	many eggs</a:t>
            </a:r>
          </a:p>
          <a:p>
            <a:pPr>
              <a:buNone/>
            </a:pPr>
            <a:r>
              <a:rPr kumimoji="1" lang="ja-JP" altLang="en-US" dirty="0" smtClean="0"/>
              <a:t>卵 </a:t>
            </a:r>
            <a:r>
              <a:rPr lang="en-US" altLang="ja-JP" dirty="0" smtClean="0"/>
              <a:t>egg		</a:t>
            </a:r>
            <a:r>
              <a:rPr lang="ja-JP" altLang="en-US" dirty="0" smtClean="0"/>
              <a:t>卵を買う</a:t>
            </a:r>
            <a:r>
              <a:rPr lang="en-US" altLang="ja-JP" dirty="0" smtClean="0"/>
              <a:t>	buy egg</a:t>
            </a:r>
          </a:p>
          <a:p>
            <a:pPr>
              <a:buNone/>
            </a:pPr>
            <a:r>
              <a:rPr lang="ja-JP" altLang="en-US" dirty="0" smtClean="0"/>
              <a:t>買う </a:t>
            </a:r>
            <a:r>
              <a:rPr lang="en-US" altLang="ja-JP" dirty="0" smtClean="0"/>
              <a:t>buy</a:t>
            </a:r>
          </a:p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私</a:t>
            </a:r>
            <a:r>
              <a:rPr lang="ja-JP" altLang="en-US" dirty="0" smtClean="0"/>
              <a:t>は</a:t>
            </a:r>
            <a:r>
              <a:rPr lang="ja-JP" altLang="en-US" dirty="0" smtClean="0">
                <a:solidFill>
                  <a:srgbClr val="FFC000"/>
                </a:solidFill>
              </a:rPr>
              <a:t>沢山の卵</a:t>
            </a:r>
            <a:r>
              <a:rPr lang="ja-JP" altLang="en-US" dirty="0" smtClean="0"/>
              <a:t>を</a:t>
            </a:r>
            <a:r>
              <a:rPr lang="ja-JP" altLang="en-US" dirty="0" smtClean="0">
                <a:solidFill>
                  <a:srgbClr val="92D050"/>
                </a:solidFill>
              </a:rPr>
              <a:t>買う</a:t>
            </a:r>
            <a:r>
              <a:rPr lang="en-US" altLang="ja-JP" dirty="0" smtClean="0"/>
              <a:t>	 </a:t>
            </a:r>
            <a:r>
              <a:rPr lang="ja-JP" altLang="en-US" dirty="0" smtClean="0">
                <a:solidFill>
                  <a:srgbClr val="FF0000"/>
                </a:solidFill>
              </a:rPr>
              <a:t>私</a:t>
            </a:r>
            <a:r>
              <a:rPr lang="ja-JP" altLang="en-US" dirty="0" smtClean="0"/>
              <a:t>は</a:t>
            </a:r>
            <a:r>
              <a:rPr lang="ja-JP" altLang="en-US" dirty="0" smtClean="0">
                <a:solidFill>
                  <a:srgbClr val="FFC000"/>
                </a:solidFill>
              </a:rPr>
              <a:t>沢山</a:t>
            </a:r>
            <a:r>
              <a:rPr lang="ja-JP" altLang="en-US" dirty="0" smtClean="0"/>
              <a:t>の</a:t>
            </a:r>
            <a:r>
              <a:rPr lang="ja-JP" altLang="en-US" dirty="0" smtClean="0">
                <a:solidFill>
                  <a:srgbClr val="92D050"/>
                </a:solidFill>
              </a:rPr>
              <a:t>卵を買う</a:t>
            </a:r>
            <a:endParaRPr lang="en-US" altLang="ja-JP" dirty="0" smtClean="0">
              <a:solidFill>
                <a:srgbClr val="92D050"/>
              </a:solidFill>
            </a:endParaRPr>
          </a:p>
          <a:p>
            <a:pPr>
              <a:buNone/>
            </a:pPr>
            <a:r>
              <a:rPr lang="en-US" altLang="ja-JP" dirty="0" smtClean="0"/>
              <a:t>↓		    ↓		↓    	  ↓	 ↓ 	     ↓</a:t>
            </a:r>
          </a:p>
          <a:p>
            <a:pPr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I</a:t>
            </a:r>
            <a:r>
              <a:rPr lang="en-US" altLang="ja-JP" dirty="0" smtClean="0"/>
              <a:t>	  </a:t>
            </a:r>
            <a:r>
              <a:rPr lang="en-US" altLang="ja-JP" dirty="0" smtClean="0">
                <a:solidFill>
                  <a:srgbClr val="FFC000"/>
                </a:solidFill>
              </a:rPr>
              <a:t>many eggs  </a:t>
            </a:r>
            <a:r>
              <a:rPr lang="en-US" altLang="ja-JP" dirty="0" smtClean="0">
                <a:solidFill>
                  <a:srgbClr val="92D050"/>
                </a:solidFill>
              </a:rPr>
              <a:t>buy</a:t>
            </a:r>
            <a:r>
              <a:rPr lang="en-US" altLang="ja-JP" dirty="0" smtClean="0"/>
              <a:t>	  </a:t>
            </a:r>
            <a:r>
              <a:rPr lang="en-US" altLang="ja-JP" dirty="0" smtClean="0">
                <a:solidFill>
                  <a:srgbClr val="FF0000"/>
                </a:solidFill>
              </a:rPr>
              <a:t>I</a:t>
            </a: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FFC000"/>
                </a:solidFill>
              </a:rPr>
              <a:t>many</a:t>
            </a:r>
            <a:r>
              <a:rPr lang="en-US" altLang="ja-JP" dirty="0" smtClean="0"/>
              <a:t>    </a:t>
            </a:r>
            <a:r>
              <a:rPr lang="en-US" altLang="ja-JP" dirty="0" smtClean="0">
                <a:solidFill>
                  <a:srgbClr val="92D050"/>
                </a:solidFill>
              </a:rPr>
              <a:t>buy egg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Use language model to calculate the better one. 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Phrase based translation	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彼</a:t>
            </a:r>
            <a:r>
              <a:rPr lang="ja-JP" altLang="en-US" dirty="0" smtClean="0"/>
              <a:t>は</a:t>
            </a:r>
            <a:r>
              <a:rPr lang="ja-JP" altLang="en-US" dirty="0" smtClean="0">
                <a:solidFill>
                  <a:srgbClr val="FFC000"/>
                </a:solidFill>
              </a:rPr>
              <a:t>りんご</a:t>
            </a:r>
            <a:r>
              <a:rPr lang="ja-JP" altLang="en-US" dirty="0" smtClean="0"/>
              <a:t>を</a:t>
            </a:r>
            <a:r>
              <a:rPr lang="ja-JP" altLang="en-US" dirty="0" smtClean="0">
                <a:solidFill>
                  <a:srgbClr val="FF0000"/>
                </a:solidFill>
              </a:rPr>
              <a:t>食べる</a:t>
            </a:r>
            <a:r>
              <a:rPr lang="en-US" altLang="ja-JP" dirty="0" smtClean="0"/>
              <a:t>	</a:t>
            </a:r>
            <a:r>
              <a:rPr lang="ja-JP" altLang="en-US" dirty="0" smtClean="0">
                <a:solidFill>
                  <a:srgbClr val="FF0000"/>
                </a:solidFill>
              </a:rPr>
              <a:t>彼</a:t>
            </a:r>
            <a:r>
              <a:rPr lang="ja-JP" altLang="en-US" dirty="0" smtClean="0"/>
              <a:t>は</a:t>
            </a:r>
            <a:r>
              <a:rPr lang="ja-JP" altLang="en-US" dirty="0" smtClean="0">
                <a:solidFill>
                  <a:srgbClr val="FFC000"/>
                </a:solidFill>
              </a:rPr>
              <a:t>りんご</a:t>
            </a:r>
            <a:r>
              <a:rPr lang="ja-JP" altLang="en-US" dirty="0" smtClean="0"/>
              <a:t>を</a:t>
            </a:r>
            <a:r>
              <a:rPr lang="ja-JP" altLang="en-US" dirty="0" smtClean="0">
                <a:solidFill>
                  <a:srgbClr val="FFC000"/>
                </a:solidFill>
              </a:rPr>
              <a:t>食べる</a:t>
            </a:r>
            <a:r>
              <a:rPr lang="ja-JP" altLang="en-US" dirty="0" smtClean="0"/>
              <a:t>　　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He eats   </a:t>
            </a:r>
            <a:r>
              <a:rPr lang="en-US" altLang="ja-JP" dirty="0" smtClean="0">
                <a:solidFill>
                  <a:srgbClr val="FFC000"/>
                </a:solidFill>
              </a:rPr>
              <a:t>apple</a:t>
            </a:r>
            <a:r>
              <a:rPr lang="en-US" altLang="ja-JP" dirty="0" smtClean="0">
                <a:solidFill>
                  <a:srgbClr val="FF0000"/>
                </a:solidFill>
              </a:rPr>
              <a:t>  </a:t>
            </a: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FF0000"/>
                </a:solidFill>
              </a:rPr>
              <a:t> He </a:t>
            </a:r>
            <a:r>
              <a:rPr lang="en-US" altLang="ja-JP" dirty="0" smtClean="0">
                <a:solidFill>
                  <a:srgbClr val="FFC000"/>
                </a:solidFill>
              </a:rPr>
              <a:t>eat apple</a:t>
            </a:r>
            <a:r>
              <a:rPr lang="en-US" altLang="ja-JP" dirty="0" smtClean="0"/>
              <a:t>	</a:t>
            </a:r>
          </a:p>
          <a:p>
            <a:pPr>
              <a:buNone/>
            </a:pPr>
            <a:r>
              <a:rPr lang="en-US" altLang="ja-JP" dirty="0" smtClean="0"/>
              <a:t>Use language model to calculate. Oh, the first one is better.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Problem is :</a:t>
            </a:r>
          </a:p>
          <a:p>
            <a:pPr>
              <a:buNone/>
            </a:pPr>
            <a:r>
              <a:rPr lang="ja-JP" altLang="en-US" dirty="0" smtClean="0"/>
              <a:t>彼はしわがついた赤いリンゴを買った。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It will calculate all pairs for example </a:t>
            </a:r>
            <a:r>
              <a:rPr lang="ja-JP" altLang="en-US" dirty="0" smtClean="0"/>
              <a:t>しわ</a:t>
            </a:r>
            <a:r>
              <a:rPr lang="en-US" altLang="ja-JP" dirty="0" smtClean="0"/>
              <a:t>+</a:t>
            </a:r>
            <a:r>
              <a:rPr lang="ja-JP" altLang="en-US" dirty="0" smtClean="0"/>
              <a:t>買った</a:t>
            </a:r>
            <a:r>
              <a:rPr lang="en-US" altLang="ja-JP" dirty="0" smtClean="0"/>
              <a:t>.</a:t>
            </a:r>
          </a:p>
          <a:p>
            <a:pPr>
              <a:buNone/>
            </a:pPr>
            <a:r>
              <a:rPr lang="en-US" altLang="ja-JP" dirty="0" smtClean="0"/>
              <a:t>But actually</a:t>
            </a:r>
            <a:r>
              <a:rPr lang="ja-JP" altLang="en-US" dirty="0" smtClean="0"/>
              <a:t>買った </a:t>
            </a:r>
            <a:r>
              <a:rPr lang="en-US" altLang="ja-JP" dirty="0" smtClean="0"/>
              <a:t>has no relation to </a:t>
            </a:r>
            <a:r>
              <a:rPr lang="ja-JP" altLang="en-US" dirty="0" smtClean="0"/>
              <a:t>しわ</a:t>
            </a:r>
            <a:r>
              <a:rPr lang="en-US" altLang="ja-JP" dirty="0" smtClean="0"/>
              <a:t>. </a:t>
            </a:r>
          </a:p>
          <a:p>
            <a:pPr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ja-JP" dirty="0" smtClean="0"/>
              <a:t>The key point to translate a word is to find </a:t>
            </a:r>
          </a:p>
          <a:p>
            <a:pPr>
              <a:buNone/>
            </a:pPr>
            <a:r>
              <a:rPr lang="en-US" altLang="ja-JP" dirty="0" smtClean="0"/>
              <a:t>the words </a:t>
            </a:r>
            <a:r>
              <a:rPr lang="en-US" altLang="ja-JP" dirty="0" smtClean="0">
                <a:solidFill>
                  <a:srgbClr val="FF0000"/>
                </a:solidFill>
              </a:rPr>
              <a:t>relative</a:t>
            </a:r>
            <a:r>
              <a:rPr lang="en-US" altLang="ja-JP" dirty="0" smtClean="0"/>
              <a:t>.</a:t>
            </a:r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　┌────┬──食べ─┐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　彼は　 ┌ りんごを　　　   　ます　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　　　　赤い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From this tree we know</a:t>
            </a:r>
            <a:r>
              <a:rPr lang="ja-JP" altLang="en-US" dirty="0" smtClean="0"/>
              <a:t>食べ </a:t>
            </a:r>
            <a:r>
              <a:rPr lang="en-US" altLang="ja-JP" dirty="0" smtClean="0"/>
              <a:t>is not directly </a:t>
            </a:r>
          </a:p>
          <a:p>
            <a:pPr>
              <a:buNone/>
            </a:pPr>
            <a:r>
              <a:rPr lang="en-US" altLang="ja-JP" dirty="0" smtClean="0"/>
              <a:t>relative to </a:t>
            </a:r>
            <a:r>
              <a:rPr lang="ja-JP" altLang="en-US" dirty="0" smtClean="0"/>
              <a:t>赤い</a:t>
            </a:r>
            <a:r>
              <a:rPr lang="en-US" altLang="ja-JP" dirty="0" smtClean="0"/>
              <a:t>.</a:t>
            </a:r>
          </a:p>
          <a:p>
            <a:pPr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Tree based translation	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テキスト ボックス 154"/>
          <p:cNvSpPr txBox="1"/>
          <p:nvPr/>
        </p:nvSpPr>
        <p:spPr>
          <a:xfrm>
            <a:off x="2117669" y="1643050"/>
            <a:ext cx="5168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/>
              <a:t>J: </a:t>
            </a:r>
            <a:r>
              <a:rPr lang="ja-JP" altLang="en-US" dirty="0" smtClean="0"/>
              <a:t>水素は現在、天然ガスや石油から精製されている</a:t>
            </a:r>
            <a:endParaRPr kumimoji="1" lang="en-US" altLang="ja-JP" sz="1800" dirty="0" smtClean="0"/>
          </a:p>
          <a:p>
            <a:r>
              <a:rPr lang="en-US" altLang="ja-JP" sz="1800" dirty="0" smtClean="0"/>
              <a:t>E: </a:t>
            </a:r>
            <a:r>
              <a:rPr lang="en-US" altLang="ja-JP" dirty="0" smtClean="0"/>
              <a:t>The hydrogen is produced from natural gas and </a:t>
            </a:r>
          </a:p>
          <a:p>
            <a:r>
              <a:rPr lang="en-US" altLang="ja-JP" dirty="0" smtClean="0"/>
              <a:t>     petroleum at present</a:t>
            </a:r>
            <a:endParaRPr kumimoji="1" lang="ja-JP" altLang="en-US" sz="1800" dirty="0"/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2128291" y="2739749"/>
            <a:ext cx="2598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/>
              <a:t>J: </a:t>
            </a:r>
            <a:r>
              <a:rPr lang="ja-JP" altLang="en-US" dirty="0" smtClean="0"/>
              <a:t>ウイスキーを調査した</a:t>
            </a:r>
            <a:endParaRPr kumimoji="1" lang="en-US" altLang="ja-JP" sz="1800" dirty="0" smtClean="0"/>
          </a:p>
          <a:p>
            <a:r>
              <a:rPr lang="en-US" altLang="ja-JP" sz="1800" dirty="0" smtClean="0"/>
              <a:t>E: We investigated whisky</a:t>
            </a:r>
            <a:endParaRPr kumimoji="1" lang="ja-JP" altLang="en-US" sz="1800" dirty="0"/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2331983" y="3600394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・・・・・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2071670" y="1500174"/>
            <a:ext cx="5286412" cy="514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9" name="テキスト ボックス 148"/>
          <p:cNvSpPr txBox="1">
            <a:spLocks noChangeArrowheads="1"/>
          </p:cNvSpPr>
          <p:nvPr/>
        </p:nvSpPr>
        <p:spPr bwMode="auto">
          <a:xfrm>
            <a:off x="3587479" y="1151737"/>
            <a:ext cx="19656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dirty="0" smtClean="0"/>
              <a:t>Translation Examples</a:t>
            </a:r>
            <a:endParaRPr lang="ja-JP" altLang="en-US" dirty="0"/>
          </a:p>
        </p:txBody>
      </p:sp>
      <p:sp>
        <p:nvSpPr>
          <p:cNvPr id="11" name="タイトル 2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863600"/>
          </a:xfrm>
        </p:spPr>
        <p:txBody>
          <a:bodyPr/>
          <a:lstStyle/>
          <a:p>
            <a:r>
              <a:rPr lang="en-US" altLang="ja-JP" dirty="0" smtClean="0"/>
              <a:t>Overview of Tree-based EBMT</a:t>
            </a:r>
            <a:endParaRPr lang="ja-JP" altLang="en-US" dirty="0" smtClean="0"/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/>
      <p:bldP spid="160" grpId="0"/>
      <p:bldP spid="170" grpId="0"/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タイトル 2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863600"/>
          </a:xfrm>
        </p:spPr>
        <p:txBody>
          <a:bodyPr/>
          <a:lstStyle/>
          <a:p>
            <a:r>
              <a:rPr lang="en-US" altLang="ja-JP" dirty="0" smtClean="0"/>
              <a:t>Overview of Tree-based EBMT</a:t>
            </a:r>
            <a:endParaRPr lang="ja-JP" altLang="en-US" dirty="0" smtClean="0"/>
          </a:p>
        </p:txBody>
      </p:sp>
      <p:sp>
        <p:nvSpPr>
          <p:cNvPr id="63" name="テキスト ボックス 148"/>
          <p:cNvSpPr txBox="1">
            <a:spLocks noChangeArrowheads="1"/>
          </p:cNvSpPr>
          <p:nvPr/>
        </p:nvSpPr>
        <p:spPr bwMode="auto">
          <a:xfrm>
            <a:off x="3587479" y="1151737"/>
            <a:ext cx="19656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dirty="0" smtClean="0"/>
              <a:t>Translation Examples</a:t>
            </a:r>
            <a:endParaRPr lang="ja-JP" altLang="en-US" dirty="0"/>
          </a:p>
        </p:txBody>
      </p:sp>
      <p:grpSp>
        <p:nvGrpSpPr>
          <p:cNvPr id="2" name="グループ化 91"/>
          <p:cNvGrpSpPr/>
          <p:nvPr/>
        </p:nvGrpSpPr>
        <p:grpSpPr>
          <a:xfrm>
            <a:off x="2071670" y="1571612"/>
            <a:ext cx="5296701" cy="4798488"/>
            <a:chOff x="2071670" y="1571612"/>
            <a:chExt cx="5296701" cy="4798488"/>
          </a:xfrm>
        </p:grpSpPr>
        <p:sp>
          <p:nvSpPr>
            <p:cNvPr id="170" name="テキスト ボックス 169"/>
            <p:cNvSpPr txBox="1"/>
            <p:nvPr/>
          </p:nvSpPr>
          <p:spPr>
            <a:xfrm>
              <a:off x="2714612" y="6000768"/>
              <a:ext cx="3829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・・・・・                 　　　　　　　　　　・・・・・</a:t>
              </a:r>
              <a:endParaRPr kumimoji="1" lang="ja-JP" altLang="en-US" dirty="0"/>
            </a:p>
          </p:txBody>
        </p:sp>
        <p:sp>
          <p:nvSpPr>
            <p:cNvPr id="160" name="テキスト ボックス 159"/>
            <p:cNvSpPr txBox="1"/>
            <p:nvPr/>
          </p:nvSpPr>
          <p:spPr>
            <a:xfrm>
              <a:off x="5690933" y="1571612"/>
              <a:ext cx="463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 smtClean="0"/>
                <a:t>the</a:t>
              </a:r>
              <a:endParaRPr kumimoji="1" lang="ja-JP" altLang="en-US" sz="1600" dirty="0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3157413" y="1695852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水素</a:t>
              </a:r>
              <a:endParaRPr kumimoji="1" lang="ja-JP" altLang="en-US" sz="1600" dirty="0"/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2857488" y="1983943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/>
                <a:t>は</a:t>
              </a:r>
              <a:endParaRPr kumimoji="1" lang="ja-JP" altLang="en-US" sz="1600" dirty="0"/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2857488" y="2272034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/>
                <a:t>現在</a:t>
              </a:r>
              <a:endParaRPr kumimoji="1" lang="ja-JP" altLang="en-US" sz="1600" dirty="0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3673301" y="2560125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/>
                <a:t>天然ガス</a:t>
              </a:r>
              <a:endParaRPr kumimoji="1" lang="ja-JP" altLang="en-US" sz="1600" dirty="0"/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3428992" y="284821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/>
                <a:t>や</a:t>
              </a:r>
              <a:endParaRPr kumimoji="1" lang="ja-JP" altLang="en-US" sz="1600" dirty="0"/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3143240" y="3136307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/>
                <a:t>石油</a:t>
              </a:r>
              <a:endParaRPr kumimoji="1" lang="ja-JP" altLang="en-US" sz="1600" dirty="0"/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2883557" y="3424398"/>
              <a:ext cx="554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/>
                <a:t>から</a:t>
              </a:r>
              <a:endParaRPr kumimoji="1" lang="ja-JP" altLang="en-US" sz="1600" dirty="0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2619643" y="3712489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/>
                <a:t>製造</a:t>
              </a:r>
              <a:endParaRPr kumimoji="1" lang="ja-JP" altLang="en-US" sz="1600" dirty="0"/>
            </a:p>
          </p:txBody>
        </p:sp>
        <p:sp>
          <p:nvSpPr>
            <p:cNvPr id="71" name="テキスト ボックス 70"/>
            <p:cNvSpPr txBox="1"/>
            <p:nvPr/>
          </p:nvSpPr>
          <p:spPr>
            <a:xfrm>
              <a:off x="2372852" y="4000580"/>
              <a:ext cx="3417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/>
                <a:t>さ</a:t>
              </a:r>
              <a:endParaRPr kumimoji="1" lang="ja-JP" altLang="en-US" sz="1600" dirty="0"/>
            </a:p>
          </p:txBody>
        </p:sp>
        <p:sp>
          <p:nvSpPr>
            <p:cNvPr id="74" name="テキスト ボックス 73"/>
            <p:cNvSpPr txBox="1"/>
            <p:nvPr/>
          </p:nvSpPr>
          <p:spPr>
            <a:xfrm>
              <a:off x="2071670" y="4288671"/>
              <a:ext cx="5677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err="1" smtClean="0"/>
                <a:t>れる</a:t>
              </a:r>
              <a:endParaRPr kumimoji="1" lang="ja-JP" altLang="en-US" sz="1600" dirty="0"/>
            </a:p>
          </p:txBody>
        </p:sp>
        <p:cxnSp>
          <p:nvCxnSpPr>
            <p:cNvPr id="76" name="直線コネクタ 75"/>
            <p:cNvCxnSpPr/>
            <p:nvPr/>
          </p:nvCxnSpPr>
          <p:spPr>
            <a:xfrm>
              <a:off x="2276459" y="4162844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 rot="16200000" flipV="1">
              <a:off x="2205023" y="4234282"/>
              <a:ext cx="1428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/>
            <p:nvPr/>
          </p:nvCxnSpPr>
          <p:spPr>
            <a:xfrm>
              <a:off x="2533637" y="3872330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 rot="16200000" flipV="1">
              <a:off x="2462201" y="3943768"/>
              <a:ext cx="1428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/>
            <p:cNvCxnSpPr/>
            <p:nvPr/>
          </p:nvCxnSpPr>
          <p:spPr>
            <a:xfrm>
              <a:off x="2786050" y="3553240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 rot="5400000" flipH="1" flipV="1">
              <a:off x="2014530" y="2924586"/>
              <a:ext cx="1543054" cy="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3071803" y="3286538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/>
            <p:cNvCxnSpPr/>
            <p:nvPr/>
          </p:nvCxnSpPr>
          <p:spPr>
            <a:xfrm rot="16200000" flipV="1">
              <a:off x="3000367" y="3357976"/>
              <a:ext cx="1428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/>
            <p:nvPr/>
          </p:nvCxnSpPr>
          <p:spPr>
            <a:xfrm>
              <a:off x="3328980" y="3000786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/>
            <p:nvPr/>
          </p:nvCxnSpPr>
          <p:spPr>
            <a:xfrm rot="16200000" flipV="1">
              <a:off x="3257544" y="3072224"/>
              <a:ext cx="1428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/>
            <p:nvPr/>
          </p:nvCxnSpPr>
          <p:spPr>
            <a:xfrm>
              <a:off x="3605207" y="2705509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rot="16200000" flipV="1">
              <a:off x="3533771" y="2776947"/>
              <a:ext cx="1428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2786051" y="2438807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/>
            <p:cNvCxnSpPr/>
            <p:nvPr/>
          </p:nvCxnSpPr>
          <p:spPr>
            <a:xfrm>
              <a:off x="2786051" y="2157818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/>
            <p:nvPr/>
          </p:nvCxnSpPr>
          <p:spPr>
            <a:xfrm>
              <a:off x="3028939" y="1857778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/>
            <p:nvPr/>
          </p:nvCxnSpPr>
          <p:spPr>
            <a:xfrm rot="16200000" flipV="1">
              <a:off x="2957503" y="1929216"/>
              <a:ext cx="1428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テキスト ボックス 124"/>
            <p:cNvSpPr txBox="1"/>
            <p:nvPr/>
          </p:nvSpPr>
          <p:spPr>
            <a:xfrm>
              <a:off x="5452157" y="1857288"/>
              <a:ext cx="9684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 smtClean="0"/>
                <a:t>hydrogen</a:t>
              </a:r>
              <a:endParaRPr kumimoji="1" lang="ja-JP" altLang="en-US" sz="1600" dirty="0"/>
            </a:p>
          </p:txBody>
        </p:sp>
        <p:sp>
          <p:nvSpPr>
            <p:cNvPr id="126" name="テキスト ボックス 125"/>
            <p:cNvSpPr txBox="1"/>
            <p:nvPr/>
          </p:nvSpPr>
          <p:spPr>
            <a:xfrm>
              <a:off x="5214942" y="2145379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smtClean="0"/>
                <a:t>is</a:t>
              </a:r>
              <a:endParaRPr kumimoji="1" lang="ja-JP" altLang="en-US" sz="1600" dirty="0"/>
            </a:p>
          </p:txBody>
        </p:sp>
        <p:sp>
          <p:nvSpPr>
            <p:cNvPr id="127" name="テキスト ボックス 126"/>
            <p:cNvSpPr txBox="1"/>
            <p:nvPr/>
          </p:nvSpPr>
          <p:spPr>
            <a:xfrm>
              <a:off x="5458446" y="2433470"/>
              <a:ext cx="9812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smtClean="0"/>
                <a:t>produced</a:t>
              </a:r>
              <a:endParaRPr kumimoji="1" lang="ja-JP" altLang="en-US" sz="1600" dirty="0"/>
            </a:p>
          </p:txBody>
        </p:sp>
        <p:sp>
          <p:nvSpPr>
            <p:cNvPr id="128" name="テキスト ボックス 127"/>
            <p:cNvSpPr txBox="1"/>
            <p:nvPr/>
          </p:nvSpPr>
          <p:spPr>
            <a:xfrm>
              <a:off x="5786446" y="2721561"/>
              <a:ext cx="5884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smtClean="0"/>
                <a:t>from</a:t>
              </a:r>
              <a:endParaRPr kumimoji="1" lang="ja-JP" altLang="en-US" sz="1600" dirty="0"/>
            </a:p>
          </p:txBody>
        </p:sp>
        <p:sp>
          <p:nvSpPr>
            <p:cNvPr id="129" name="テキスト ボックス 128"/>
            <p:cNvSpPr txBox="1"/>
            <p:nvPr/>
          </p:nvSpPr>
          <p:spPr>
            <a:xfrm>
              <a:off x="6591940" y="3009652"/>
              <a:ext cx="7764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smtClean="0"/>
                <a:t>natural</a:t>
              </a:r>
              <a:endParaRPr kumimoji="1" lang="ja-JP" altLang="en-US" sz="1600" dirty="0"/>
            </a:p>
          </p:txBody>
        </p:sp>
        <p:sp>
          <p:nvSpPr>
            <p:cNvPr id="130" name="テキスト ボックス 129"/>
            <p:cNvSpPr txBox="1"/>
            <p:nvPr/>
          </p:nvSpPr>
          <p:spPr>
            <a:xfrm>
              <a:off x="6332257" y="3297743"/>
              <a:ext cx="454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smtClean="0"/>
                <a:t>gas</a:t>
              </a:r>
              <a:endParaRPr kumimoji="1" lang="ja-JP" altLang="en-US" sz="1600" dirty="0"/>
            </a:p>
          </p:txBody>
        </p:sp>
        <p:sp>
          <p:nvSpPr>
            <p:cNvPr id="131" name="テキスト ボックス 130"/>
            <p:cNvSpPr txBox="1"/>
            <p:nvPr/>
          </p:nvSpPr>
          <p:spPr>
            <a:xfrm>
              <a:off x="6310606" y="3585834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smtClean="0"/>
                <a:t>and</a:t>
              </a:r>
              <a:endParaRPr kumimoji="1" lang="ja-JP" altLang="en-US" sz="1600" dirty="0"/>
            </a:p>
          </p:txBody>
        </p:sp>
        <p:sp>
          <p:nvSpPr>
            <p:cNvPr id="134" name="テキスト ボックス 133"/>
            <p:cNvSpPr txBox="1"/>
            <p:nvPr/>
          </p:nvSpPr>
          <p:spPr>
            <a:xfrm>
              <a:off x="6063815" y="3873925"/>
              <a:ext cx="1060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smtClean="0"/>
                <a:t>petroleum</a:t>
              </a:r>
              <a:endParaRPr kumimoji="1" lang="ja-JP" altLang="en-US" sz="1600" dirty="0"/>
            </a:p>
          </p:txBody>
        </p:sp>
        <p:sp>
          <p:nvSpPr>
            <p:cNvPr id="135" name="テキスト ボックス 134"/>
            <p:cNvSpPr txBox="1"/>
            <p:nvPr/>
          </p:nvSpPr>
          <p:spPr>
            <a:xfrm>
              <a:off x="5822452" y="4162016"/>
              <a:ext cx="34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smtClean="0"/>
                <a:t>at</a:t>
              </a:r>
              <a:endParaRPr kumimoji="1" lang="ja-JP" altLang="en-US" sz="1600" dirty="0"/>
            </a:p>
          </p:txBody>
        </p:sp>
        <p:cxnSp>
          <p:nvCxnSpPr>
            <p:cNvPr id="136" name="直線コネクタ 135"/>
            <p:cNvCxnSpPr/>
            <p:nvPr/>
          </p:nvCxnSpPr>
          <p:spPr>
            <a:xfrm>
              <a:off x="5967422" y="4036189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/>
            <p:cNvCxnSpPr/>
            <p:nvPr/>
          </p:nvCxnSpPr>
          <p:spPr>
            <a:xfrm rot="5400000" flipH="1" flipV="1">
              <a:off x="5455826" y="3521498"/>
              <a:ext cx="1023945" cy="7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コネクタ 137"/>
            <p:cNvCxnSpPr/>
            <p:nvPr/>
          </p:nvCxnSpPr>
          <p:spPr>
            <a:xfrm>
              <a:off x="6224600" y="3745675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/>
            <p:nvPr/>
          </p:nvCxnSpPr>
          <p:spPr>
            <a:xfrm rot="5400000" flipH="1" flipV="1">
              <a:off x="5995202" y="3658399"/>
              <a:ext cx="459554" cy="7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/>
            <p:nvPr/>
          </p:nvCxnSpPr>
          <p:spPr>
            <a:xfrm>
              <a:off x="6234750" y="3426585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コネクタ 141"/>
            <p:cNvCxnSpPr/>
            <p:nvPr/>
          </p:nvCxnSpPr>
          <p:spPr>
            <a:xfrm>
              <a:off x="6520503" y="3159883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/>
            <p:cNvCxnSpPr/>
            <p:nvPr/>
          </p:nvCxnSpPr>
          <p:spPr>
            <a:xfrm rot="16200000" flipV="1">
              <a:off x="6449067" y="3231321"/>
              <a:ext cx="1428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/>
            <p:nvPr/>
          </p:nvCxnSpPr>
          <p:spPr>
            <a:xfrm>
              <a:off x="5686434" y="2874131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コネクタ 145"/>
            <p:cNvCxnSpPr/>
            <p:nvPr/>
          </p:nvCxnSpPr>
          <p:spPr>
            <a:xfrm rot="5400000" flipH="1" flipV="1">
              <a:off x="4884328" y="3531766"/>
              <a:ext cx="1600201" cy="40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コネクタ 146"/>
            <p:cNvCxnSpPr/>
            <p:nvPr/>
          </p:nvCxnSpPr>
          <p:spPr>
            <a:xfrm>
              <a:off x="5390352" y="2578854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コネクタ 147"/>
            <p:cNvCxnSpPr/>
            <p:nvPr/>
          </p:nvCxnSpPr>
          <p:spPr>
            <a:xfrm rot="16200000" flipV="1">
              <a:off x="5318916" y="2507417"/>
              <a:ext cx="1428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コネクタ 149"/>
            <p:cNvCxnSpPr/>
            <p:nvPr/>
          </p:nvCxnSpPr>
          <p:spPr>
            <a:xfrm>
              <a:off x="5380720" y="2031163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コネクタ 150"/>
            <p:cNvCxnSpPr/>
            <p:nvPr/>
          </p:nvCxnSpPr>
          <p:spPr>
            <a:xfrm>
              <a:off x="5623608" y="1731123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コネクタ 151"/>
            <p:cNvCxnSpPr/>
            <p:nvPr/>
          </p:nvCxnSpPr>
          <p:spPr>
            <a:xfrm rot="16200000" flipV="1">
              <a:off x="5552172" y="1802561"/>
              <a:ext cx="1428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テキスト ボックス 160"/>
            <p:cNvSpPr txBox="1"/>
            <p:nvPr/>
          </p:nvSpPr>
          <p:spPr>
            <a:xfrm>
              <a:off x="6118493" y="4429132"/>
              <a:ext cx="8212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smtClean="0"/>
                <a:t>present</a:t>
              </a:r>
              <a:endParaRPr kumimoji="1" lang="ja-JP" altLang="en-US" sz="1600" dirty="0"/>
            </a:p>
          </p:txBody>
        </p:sp>
        <p:cxnSp>
          <p:nvCxnSpPr>
            <p:cNvPr id="163" name="直線コネクタ 162"/>
            <p:cNvCxnSpPr/>
            <p:nvPr/>
          </p:nvCxnSpPr>
          <p:spPr>
            <a:xfrm rot="16200000" flipV="1">
              <a:off x="5301433" y="2105016"/>
              <a:ext cx="1428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コネクタ 164"/>
            <p:cNvCxnSpPr/>
            <p:nvPr/>
          </p:nvCxnSpPr>
          <p:spPr>
            <a:xfrm>
              <a:off x="6004192" y="4612456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/>
            <p:cNvCxnSpPr/>
            <p:nvPr/>
          </p:nvCxnSpPr>
          <p:spPr>
            <a:xfrm rot="16200000" flipV="1">
              <a:off x="5932756" y="4543433"/>
              <a:ext cx="1428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コネクタ 167"/>
            <p:cNvCxnSpPr/>
            <p:nvPr/>
          </p:nvCxnSpPr>
          <p:spPr>
            <a:xfrm>
              <a:off x="5687198" y="4333881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テキスト ボックス 173"/>
            <p:cNvSpPr txBox="1"/>
            <p:nvPr/>
          </p:nvSpPr>
          <p:spPr>
            <a:xfrm>
              <a:off x="3237348" y="4714884"/>
              <a:ext cx="11288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/>
                <a:t>ウイスキー</a:t>
              </a:r>
              <a:endParaRPr kumimoji="1" lang="ja-JP" altLang="en-US" sz="1600" dirty="0"/>
            </a:p>
          </p:txBody>
        </p:sp>
        <p:sp>
          <p:nvSpPr>
            <p:cNvPr id="182" name="テキスト ボックス 181"/>
            <p:cNvSpPr txBox="1"/>
            <p:nvPr/>
          </p:nvSpPr>
          <p:spPr>
            <a:xfrm>
              <a:off x="2977665" y="5002975"/>
              <a:ext cx="360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/>
                <a:t>を</a:t>
              </a:r>
              <a:endParaRPr kumimoji="1" lang="ja-JP" altLang="en-US" sz="1600" dirty="0"/>
            </a:p>
          </p:txBody>
        </p:sp>
        <p:sp>
          <p:nvSpPr>
            <p:cNvPr id="183" name="テキスト ボックス 182"/>
            <p:cNvSpPr txBox="1"/>
            <p:nvPr/>
          </p:nvSpPr>
          <p:spPr>
            <a:xfrm>
              <a:off x="2713751" y="5291066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調査</a:t>
              </a:r>
              <a:endParaRPr kumimoji="1" lang="ja-JP" altLang="en-US" sz="1600" dirty="0"/>
            </a:p>
          </p:txBody>
        </p:sp>
        <p:sp>
          <p:nvSpPr>
            <p:cNvPr id="184" name="テキスト ボックス 183"/>
            <p:cNvSpPr txBox="1"/>
            <p:nvPr/>
          </p:nvSpPr>
          <p:spPr>
            <a:xfrm>
              <a:off x="2466960" y="5579157"/>
              <a:ext cx="5309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/>
                <a:t>した</a:t>
              </a:r>
              <a:endParaRPr kumimoji="1" lang="ja-JP" altLang="en-US" sz="1600" dirty="0"/>
            </a:p>
          </p:txBody>
        </p:sp>
        <p:cxnSp>
          <p:nvCxnSpPr>
            <p:cNvPr id="185" name="直線コネクタ 184"/>
            <p:cNvCxnSpPr/>
            <p:nvPr/>
          </p:nvCxnSpPr>
          <p:spPr>
            <a:xfrm>
              <a:off x="2627745" y="5450907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コネクタ 185"/>
            <p:cNvCxnSpPr/>
            <p:nvPr/>
          </p:nvCxnSpPr>
          <p:spPr>
            <a:xfrm rot="16200000" flipV="1">
              <a:off x="2556309" y="5522345"/>
              <a:ext cx="1428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コネクタ 186"/>
            <p:cNvCxnSpPr/>
            <p:nvPr/>
          </p:nvCxnSpPr>
          <p:spPr>
            <a:xfrm>
              <a:off x="2880158" y="5131817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コネクタ 187"/>
            <p:cNvCxnSpPr/>
            <p:nvPr/>
          </p:nvCxnSpPr>
          <p:spPr>
            <a:xfrm>
              <a:off x="3165911" y="4865115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コネクタ 188"/>
            <p:cNvCxnSpPr/>
            <p:nvPr/>
          </p:nvCxnSpPr>
          <p:spPr>
            <a:xfrm rot="16200000" flipV="1">
              <a:off x="3094475" y="4936553"/>
              <a:ext cx="1428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コネクタ 192"/>
            <p:cNvCxnSpPr/>
            <p:nvPr/>
          </p:nvCxnSpPr>
          <p:spPr>
            <a:xfrm rot="16200000" flipV="1">
              <a:off x="2808724" y="5205425"/>
              <a:ext cx="1428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テキスト ボックス 193"/>
            <p:cNvSpPr txBox="1"/>
            <p:nvPr/>
          </p:nvSpPr>
          <p:spPr>
            <a:xfrm>
              <a:off x="5737909" y="4862438"/>
              <a:ext cx="4624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 smtClean="0"/>
                <a:t>We</a:t>
              </a:r>
              <a:endParaRPr kumimoji="1" lang="ja-JP" altLang="en-US" sz="1600" dirty="0"/>
            </a:p>
          </p:txBody>
        </p:sp>
        <p:sp>
          <p:nvSpPr>
            <p:cNvPr id="195" name="テキスト ボックス 194"/>
            <p:cNvSpPr txBox="1"/>
            <p:nvPr/>
          </p:nvSpPr>
          <p:spPr>
            <a:xfrm>
              <a:off x="5500694" y="5150529"/>
              <a:ext cx="11869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 smtClean="0"/>
                <a:t>investigated</a:t>
              </a:r>
              <a:endParaRPr kumimoji="1" lang="ja-JP" altLang="en-US" sz="1600" dirty="0"/>
            </a:p>
          </p:txBody>
        </p:sp>
        <p:cxnSp>
          <p:nvCxnSpPr>
            <p:cNvPr id="198" name="直線コネクタ 197"/>
            <p:cNvCxnSpPr/>
            <p:nvPr/>
          </p:nvCxnSpPr>
          <p:spPr>
            <a:xfrm rot="5400000" flipH="1" flipV="1">
              <a:off x="5576406" y="5508297"/>
              <a:ext cx="136014" cy="16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コネクタ 198"/>
            <p:cNvCxnSpPr/>
            <p:nvPr/>
          </p:nvCxnSpPr>
          <p:spPr>
            <a:xfrm>
              <a:off x="5666472" y="5036313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コネクタ 199"/>
            <p:cNvCxnSpPr/>
            <p:nvPr/>
          </p:nvCxnSpPr>
          <p:spPr>
            <a:xfrm rot="16200000" flipV="1">
              <a:off x="5587185" y="5110166"/>
              <a:ext cx="1428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テキスト ボックス 200"/>
            <p:cNvSpPr txBox="1"/>
            <p:nvPr/>
          </p:nvSpPr>
          <p:spPr>
            <a:xfrm>
              <a:off x="5718926" y="5436281"/>
              <a:ext cx="7521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 smtClean="0"/>
                <a:t>whisky</a:t>
              </a:r>
              <a:endParaRPr kumimoji="1" lang="ja-JP" altLang="en-US" sz="1600" dirty="0"/>
            </a:p>
          </p:txBody>
        </p:sp>
        <p:cxnSp>
          <p:nvCxnSpPr>
            <p:cNvPr id="203" name="直線コネクタ 202"/>
            <p:cNvCxnSpPr/>
            <p:nvPr/>
          </p:nvCxnSpPr>
          <p:spPr>
            <a:xfrm>
              <a:off x="5647489" y="5586512"/>
              <a:ext cx="1428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正方形/長方形 89"/>
          <p:cNvSpPr/>
          <p:nvPr/>
        </p:nvSpPr>
        <p:spPr bwMode="auto">
          <a:xfrm>
            <a:off x="2071670" y="1500174"/>
            <a:ext cx="5286412" cy="514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79" name="スライド番号プレースホルダ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255</TotalTime>
  <Words>374</Words>
  <Application>Microsoft Office PowerPoint</Application>
  <PresentationFormat>画面に合わせる (4:3)</PresentationFormat>
  <Paragraphs>179</Paragraphs>
  <Slides>16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7" baseType="lpstr">
      <vt:lpstr>ビジネス</vt:lpstr>
      <vt:lpstr>EBMT System </vt:lpstr>
      <vt:lpstr>Word based translation</vt:lpstr>
      <vt:lpstr>Problems</vt:lpstr>
      <vt:lpstr>スライド 4</vt:lpstr>
      <vt:lpstr>Phrase based translation </vt:lpstr>
      <vt:lpstr>スライド 6</vt:lpstr>
      <vt:lpstr>Tree based translation </vt:lpstr>
      <vt:lpstr>Overview of Tree-based EBMT</vt:lpstr>
      <vt:lpstr>Overview of Tree-based EBMT</vt:lpstr>
      <vt:lpstr>Overview of Tree-based EBMT</vt:lpstr>
      <vt:lpstr>Problem of EBMT</vt:lpstr>
      <vt:lpstr>A good part translated in this sentence </vt:lpstr>
      <vt:lpstr>Parsing is not good</vt:lpstr>
      <vt:lpstr>To solve wrong parsing</vt:lpstr>
      <vt:lpstr>スライド 15</vt:lpstr>
      <vt:lpstr>To solve other unconnected treelets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EBMT System</dc:title>
  <dc:creator>shen</dc:creator>
  <cp:lastModifiedBy>shen</cp:lastModifiedBy>
  <cp:revision>31</cp:revision>
  <dcterms:created xsi:type="dcterms:W3CDTF">2014-11-02T03:20:22Z</dcterms:created>
  <dcterms:modified xsi:type="dcterms:W3CDTF">2014-11-08T05:51:30Z</dcterms:modified>
</cp:coreProperties>
</file>