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E7191-3D93-447D-A6E0-0FE2125343AB}" v="1" dt="2024-11-25T04:39:3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inberg, Mark N" userId="0e9ee6cf-29bd-4e75-a5fa-93ec18f471fe" providerId="ADAL" clId="{440E7191-3D93-447D-A6E0-0FE2125343AB}"/>
    <pc:docChg chg="undo custSel addSld modSld">
      <pc:chgData name="Glinberg, Mark N" userId="0e9ee6cf-29bd-4e75-a5fa-93ec18f471fe" providerId="ADAL" clId="{440E7191-3D93-447D-A6E0-0FE2125343AB}" dt="2024-11-25T04:39:32.726" v="209" actId="20577"/>
      <pc:docMkLst>
        <pc:docMk/>
      </pc:docMkLst>
      <pc:sldChg chg="modSp mod">
        <pc:chgData name="Glinberg, Mark N" userId="0e9ee6cf-29bd-4e75-a5fa-93ec18f471fe" providerId="ADAL" clId="{440E7191-3D93-447D-A6E0-0FE2125343AB}" dt="2024-11-25T04:38:43.486" v="172" actId="20577"/>
        <pc:sldMkLst>
          <pc:docMk/>
          <pc:sldMk cId="2698580953" sldId="257"/>
        </pc:sldMkLst>
        <pc:spChg chg="mod">
          <ac:chgData name="Glinberg, Mark N" userId="0e9ee6cf-29bd-4e75-a5fa-93ec18f471fe" providerId="ADAL" clId="{440E7191-3D93-447D-A6E0-0FE2125343AB}" dt="2024-11-25T04:37:32.351" v="4" actId="20577"/>
          <ac:spMkLst>
            <pc:docMk/>
            <pc:sldMk cId="2698580953" sldId="257"/>
            <ac:spMk id="2" creationId="{FD9D42E6-A841-D544-B651-E47BBE393A72}"/>
          </ac:spMkLst>
        </pc:spChg>
        <pc:spChg chg="mod">
          <ac:chgData name="Glinberg, Mark N" userId="0e9ee6cf-29bd-4e75-a5fa-93ec18f471fe" providerId="ADAL" clId="{440E7191-3D93-447D-A6E0-0FE2125343AB}" dt="2024-11-25T04:38:43.486" v="172" actId="20577"/>
          <ac:spMkLst>
            <pc:docMk/>
            <pc:sldMk cId="2698580953" sldId="257"/>
            <ac:spMk id="3" creationId="{D606E93C-6380-1FF7-7311-EEE142E18B86}"/>
          </ac:spMkLst>
        </pc:spChg>
      </pc:sldChg>
      <pc:sldChg chg="modSp mod">
        <pc:chgData name="Glinberg, Mark N" userId="0e9ee6cf-29bd-4e75-a5fa-93ec18f471fe" providerId="ADAL" clId="{440E7191-3D93-447D-A6E0-0FE2125343AB}" dt="2024-11-25T04:38:47.446" v="184" actId="20577"/>
        <pc:sldMkLst>
          <pc:docMk/>
          <pc:sldMk cId="1906774862" sldId="258"/>
        </pc:sldMkLst>
        <pc:spChg chg="mod">
          <ac:chgData name="Glinberg, Mark N" userId="0e9ee6cf-29bd-4e75-a5fa-93ec18f471fe" providerId="ADAL" clId="{440E7191-3D93-447D-A6E0-0FE2125343AB}" dt="2024-11-25T04:38:47.446" v="184" actId="20577"/>
          <ac:spMkLst>
            <pc:docMk/>
            <pc:sldMk cId="1906774862" sldId="258"/>
            <ac:spMk id="2" creationId="{0C641A52-B648-FA86-865B-AF3CA75640AC}"/>
          </ac:spMkLst>
        </pc:spChg>
      </pc:sldChg>
      <pc:sldChg chg="modSp new mod">
        <pc:chgData name="Glinberg, Mark N" userId="0e9ee6cf-29bd-4e75-a5fa-93ec18f471fe" providerId="ADAL" clId="{440E7191-3D93-447D-A6E0-0FE2125343AB}" dt="2024-11-25T04:39:32.726" v="209" actId="20577"/>
        <pc:sldMkLst>
          <pc:docMk/>
          <pc:sldMk cId="3982674399" sldId="259"/>
        </pc:sldMkLst>
        <pc:spChg chg="mod">
          <ac:chgData name="Glinberg, Mark N" userId="0e9ee6cf-29bd-4e75-a5fa-93ec18f471fe" providerId="ADAL" clId="{440E7191-3D93-447D-A6E0-0FE2125343AB}" dt="2024-11-25T04:39:04.072" v="203" actId="20577"/>
          <ac:spMkLst>
            <pc:docMk/>
            <pc:sldMk cId="3982674399" sldId="259"/>
            <ac:spMk id="2" creationId="{6331B181-8C8F-3520-3FC8-25625FFA0FA0}"/>
          </ac:spMkLst>
        </pc:spChg>
        <pc:spChg chg="mod">
          <ac:chgData name="Glinberg, Mark N" userId="0e9ee6cf-29bd-4e75-a5fa-93ec18f471fe" providerId="ADAL" clId="{440E7191-3D93-447D-A6E0-0FE2125343AB}" dt="2024-11-25T04:39:32.726" v="209" actId="20577"/>
          <ac:spMkLst>
            <pc:docMk/>
            <pc:sldMk cId="3982674399" sldId="259"/>
            <ac:spMk id="3" creationId="{6A10300D-1B51-72B7-F2AF-811487C630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69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6B1FDD-E4FF-41E1-8111-54DE17A3FDE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73509D-3EA6-437A-888F-CB912D88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-electronics.com.au/guides/force-sensitive-pads-raspberry-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AF6E-FEFB-A146-4C22-F4CF9CB46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Recycling Identification System</a:t>
            </a:r>
            <a:br>
              <a:rPr lang="en-US" dirty="0"/>
            </a:br>
            <a:r>
              <a:rPr lang="en-US" dirty="0"/>
              <a:t>for Public Waste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99939-0C92-FB7D-A347-6300824AC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Shivam Singh, Mark Glinberg, Nityam Bhachawat</a:t>
            </a:r>
          </a:p>
        </p:txBody>
      </p:sp>
    </p:spTree>
    <p:extLst>
      <p:ext uri="{BB962C8B-B14F-4D97-AF65-F5344CB8AC3E}">
        <p14:creationId xmlns:p14="http://schemas.microsoft.com/office/powerpoint/2010/main" val="177292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42E6-A841-D544-B651-E47BBE3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E93C-6380-1FF7-7311-EEE142E1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to hold sensors and object</a:t>
            </a:r>
          </a:p>
          <a:p>
            <a:r>
              <a:rPr lang="en-US" dirty="0"/>
              <a:t>Raspberry Pi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Load Sensor</a:t>
            </a:r>
          </a:p>
          <a:p>
            <a:r>
              <a:rPr lang="en-US" dirty="0"/>
              <a:t>2 UWB Sensors</a:t>
            </a:r>
          </a:p>
        </p:txBody>
      </p:sp>
    </p:spTree>
    <p:extLst>
      <p:ext uri="{BB962C8B-B14F-4D97-AF65-F5344CB8AC3E}">
        <p14:creationId xmlns:p14="http://schemas.microsoft.com/office/powerpoint/2010/main" val="269858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1A52-B648-FA86-865B-AF3CA756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Sensor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FD38-A6F2-6435-491D-A6560139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B181-8C8F-3520-3FC8-25625FFA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300D-1B51-72B7-F2AF-811487C6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https://core-electronics.com.au/guides/force-sensitive-pads-raspberry-pi/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4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</TotalTime>
  <Words>47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Slate</vt:lpstr>
      <vt:lpstr>Recycling Identification System for Public Waste Management</vt:lpstr>
      <vt:lpstr>Setup</vt:lpstr>
      <vt:lpstr>Load Sensor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Glinberg, Mark N</dc:creator>
  <cp:lastModifiedBy>Glinberg, Mark N</cp:lastModifiedBy>
  <cp:revision>1</cp:revision>
  <dcterms:created xsi:type="dcterms:W3CDTF">2024-11-25T04:34:58Z</dcterms:created>
  <dcterms:modified xsi:type="dcterms:W3CDTF">2024-11-25T04:39:40Z</dcterms:modified>
</cp:coreProperties>
</file>