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7" r:id="rId9"/>
    <p:sldId id="268" r:id="rId10"/>
    <p:sldId id="271" r:id="rId11"/>
    <p:sldId id="275" r:id="rId12"/>
    <p:sldId id="276" r:id="rId13"/>
    <p:sldId id="266" r:id="rId14"/>
    <p:sldId id="261" r:id="rId15"/>
    <p:sldId id="269" r:id="rId16"/>
    <p:sldId id="270" r:id="rId17"/>
    <p:sldId id="27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A3A-D842-40FC-95E8-85E5CAA32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40E78-0D1C-425B-BFB7-05EC91665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B2-DB49-4552-9C5B-A5930A9B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2734-F9B3-496C-A5E4-DC14F60D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747C-0E2D-4D4C-87B5-68A91DF9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2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410-FD72-40FA-AA7E-3582E928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E28D9-9DEB-4A70-A48A-E947E5D5E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AC89-ECAD-4AEB-82E8-2B398A14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21CF-0994-4AF6-8C04-BEB93A8C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A3CC-A735-4261-AC26-FD849EE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12390-C311-4C18-ADC3-194093016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D224C-207A-49BD-9319-329FB49E6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98B3-71B0-4CF0-BF95-7A0805D3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A34A-15DD-455E-A824-A117F00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C0CF-33DB-4ED6-9863-365D6C56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10C5-10F4-44CE-8E93-3C9D15E3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960E-4262-4881-9BBA-096535E8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DECE-4D46-4A5A-A48B-A70CBA22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4F96-BFF1-43CB-9F53-A6A0DEC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50A4-513C-4BA4-A839-9B6D2760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8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6985-742D-4ECF-8915-F73D7B0F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61EC-DFD9-424E-9F3E-BFAB7600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B554-5745-4F3B-8BD4-F2DEC0D2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0C2E-3B42-4736-BD99-DDFD496D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00E5-0E15-4803-B083-30E94BD1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EB8C-98FF-49C0-99FD-F8D885AC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247E-5491-42DB-AC66-678D3992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27B1-BB7C-4E7C-A246-1092FA20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96218-0128-406E-AD95-458531C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B371A-FA8D-4F54-8A48-179E909D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8C2A-A52B-435C-BC31-0A1749C6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F62B-ADD1-4292-87CD-086B0FB7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5454-99AA-4595-90F9-288A46F0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517D-C692-4B70-8C0D-CEFA5A3D2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BC63-4623-4796-8DEC-F06F6BD45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A2DA6-3DA6-4B9F-B0B4-41F9F2C7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BA900-5CA7-416C-B2DA-C7C2BD2E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5FB41-C8CA-432F-842F-E33B8345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BCC57-3823-4FE5-AA4C-C415E3FC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9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8733-A7E6-417D-87ED-40694D5F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2B31F-2C70-4B89-A5AE-E6295657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5CB08-5166-4B5B-9E1F-9A18FF90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D2753-F293-4A55-A5B1-6B292494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7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107AB-69B2-42F2-9135-79DCEFC2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2786D-BF3C-4AAD-A686-700B675B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CBEE9-A588-44BF-96A5-7F33F05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1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747C-0875-4C66-9572-539C18FF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6302-993F-4917-A5B3-879AEE45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1D7B-18DF-401F-BDF2-1A2BB84A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760F-7DAC-466D-8B21-0E2875F2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B3C2B-8EB0-4DDA-A678-83561354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09E4-2FDA-430A-8226-476833D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2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A68-1FE2-47A4-BA71-D37F8476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A63A-DABE-40E4-8BD0-A1D1F95DD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D28BF-9A90-4E4A-9730-1269C518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38A1-84D8-449B-86B0-46B9B53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FC6F7-DF7C-41A6-B46F-BF71BAD2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5A637-A172-43F0-B686-0C6DA40A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7857B-F5D9-49A0-BFD4-D7954BD6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43441-989A-43E1-87AD-0C80D4CE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0495-2EDE-407E-9860-A718F627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E0D9-416B-4555-9D32-975064B0C304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2037-5FCD-4055-9F92-A0E9B7C58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4C27-1983-4168-A506-D57266394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B69B-49D6-4217-A3FE-00057B3B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cies5618/IOTDEMO" TargetMode="External"/><Relationship Id="rId2" Type="http://schemas.openxmlformats.org/officeDocument/2006/relationships/hyperlink" Target="https://cloudmqt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SP8266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e.arduino.cc/projecthub/TheGadgetBoy/ds18b20-digital-temperature-sensor-and-arduino-9cc806" TargetMode="External"/><Relationship Id="rId5" Type="http://schemas.openxmlformats.org/officeDocument/2006/relationships/hyperlink" Target="https://github.com/species5618/IOTDEMO" TargetMode="External"/><Relationship Id="rId4" Type="http://schemas.openxmlformats.org/officeDocument/2006/relationships/hyperlink" Target="https://learn.sparkfun.com/tutorials/esp8266-thing-hookup-guide/installing-the-esp8266-arduino-add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0352-7C6B-4D30-8EDC-6615840B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Internet of Everything</a:t>
            </a:r>
            <a:br>
              <a:rPr lang="en-GB"/>
            </a:br>
            <a:r>
              <a:rPr lang="en-GB"/>
              <a:t>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71C2-2778-416E-B01A-1C0033EA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4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59767D-C27E-4B9F-9BEE-B0894B04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50739"/>
            <a:ext cx="5455917" cy="2511621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0AE657-A3B4-43BE-AB7C-2121502A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212561"/>
            <a:ext cx="5455917" cy="2187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8CA9A-7029-466C-A6AA-6F1A0EB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Check you have the pubsubclient library</a:t>
            </a:r>
            <a:br>
              <a:rPr lang="en-US" sz="3000">
                <a:solidFill>
                  <a:schemeClr val="bg1"/>
                </a:solidFill>
              </a:rPr>
            </a:b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87564-7874-4C07-BAF1-E983C55F0A2F}"/>
              </a:ext>
            </a:extLst>
          </p:cNvPr>
          <p:cNvSpPr/>
          <p:nvPr/>
        </p:nvSpPr>
        <p:spPr>
          <a:xfrm>
            <a:off x="6416043" y="2429691"/>
            <a:ext cx="2362190" cy="13062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E949A3-C83F-4052-9565-1E0D47398230}"/>
              </a:ext>
            </a:extLst>
          </p:cNvPr>
          <p:cNvCxnSpPr>
            <a:cxnSpLocks/>
          </p:cNvCxnSpPr>
          <p:nvPr/>
        </p:nvCxnSpPr>
        <p:spPr>
          <a:xfrm flipV="1">
            <a:off x="1856935" y="2849546"/>
            <a:ext cx="2069123" cy="1207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2A2E4-8A8A-4E02-B90C-2D782545DC1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7597138" y="2560320"/>
            <a:ext cx="2039231" cy="1496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3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47693-54BC-4C1F-95AF-BD3D796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60809"/>
            <a:ext cx="6553545" cy="53443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5605BC-92E3-48AD-A5CC-2F863C7A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995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Plugin Device Check Serial Port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may not be COM4</a:t>
            </a:r>
          </a:p>
        </p:txBody>
      </p:sp>
    </p:spTree>
    <p:extLst>
      <p:ext uri="{BB962C8B-B14F-4D97-AF65-F5344CB8AC3E}">
        <p14:creationId xmlns:p14="http://schemas.microsoft.com/office/powerpoint/2010/main" val="316724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1DBF8-E732-43B6-B4D1-A121ED7F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92" y="643464"/>
            <a:ext cx="8983184" cy="3275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605BC-92E3-48AD-A5CC-2F863C7A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Serial Port monitor to see “</a:t>
            </a:r>
            <a:r>
              <a:rPr lang="en-US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Serial.print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” messages</a:t>
            </a:r>
          </a:p>
        </p:txBody>
      </p:sp>
    </p:spTree>
    <p:extLst>
      <p:ext uri="{BB962C8B-B14F-4D97-AF65-F5344CB8AC3E}">
        <p14:creationId xmlns:p14="http://schemas.microsoft.com/office/powerpoint/2010/main" val="98223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567-AA23-4D83-9681-A8CAE6D6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MQTT Broker from 	</a:t>
            </a:r>
            <a:r>
              <a:rPr lang="en-GB" dirty="0">
                <a:hlinkClick r:id="rId2"/>
              </a:rPr>
              <a:t>https://cloudmqtt.com/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366E-15FF-4435-8057-98FE3943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Server: 	Broker hostname</a:t>
            </a:r>
          </a:p>
          <a:p>
            <a:r>
              <a:rPr lang="en-GB" dirty="0"/>
              <a:t>User	:  	Broker User Name</a:t>
            </a:r>
          </a:p>
          <a:p>
            <a:r>
              <a:rPr lang="en-GB" dirty="0"/>
              <a:t>Password:  	Broker Pass</a:t>
            </a:r>
          </a:p>
          <a:p>
            <a:r>
              <a:rPr lang="en-GB" dirty="0"/>
              <a:t>Port:		Broker Port</a:t>
            </a:r>
          </a:p>
          <a:p>
            <a:endParaRPr lang="en-GB" dirty="0"/>
          </a:p>
          <a:p>
            <a:r>
              <a:rPr lang="en-GB" dirty="0"/>
              <a:t>Topics</a:t>
            </a:r>
          </a:p>
          <a:p>
            <a:r>
              <a:rPr lang="en-GB" dirty="0"/>
              <a:t>Dial 1:	/control/dial/</a:t>
            </a:r>
            <a:r>
              <a:rPr lang="en-GB" dirty="0" err="1"/>
              <a:t>cmnd</a:t>
            </a:r>
            <a:r>
              <a:rPr lang="en-GB" dirty="0"/>
              <a:t>/pwm1		(0-1023)</a:t>
            </a:r>
          </a:p>
          <a:p>
            <a:r>
              <a:rPr lang="en-GB" dirty="0"/>
              <a:t>Dial 2:	/control/dial/</a:t>
            </a:r>
            <a:r>
              <a:rPr lang="en-GB" dirty="0" err="1"/>
              <a:t>cmnd</a:t>
            </a:r>
            <a:r>
              <a:rPr lang="en-GB" dirty="0"/>
              <a:t>/pmw2		(0-1023)</a:t>
            </a:r>
          </a:p>
          <a:p>
            <a:r>
              <a:rPr lang="en-GB" dirty="0"/>
              <a:t>Plug:		/control/plug/</a:t>
            </a:r>
            <a:r>
              <a:rPr lang="en-GB" dirty="0" err="1"/>
              <a:t>cmnd</a:t>
            </a:r>
            <a:r>
              <a:rPr lang="en-GB" dirty="0"/>
              <a:t>/power		(ON  or OFF)</a:t>
            </a:r>
          </a:p>
          <a:p>
            <a:r>
              <a:rPr lang="en-GB" dirty="0"/>
              <a:t>Light:		/control/light/</a:t>
            </a:r>
            <a:r>
              <a:rPr lang="en-GB" dirty="0" err="1"/>
              <a:t>cmnd</a:t>
            </a:r>
            <a:r>
              <a:rPr lang="en-GB" dirty="0"/>
              <a:t>/power		(ON  or OFF)</a:t>
            </a:r>
          </a:p>
          <a:p>
            <a:endParaRPr lang="en-GB" dirty="0"/>
          </a:p>
          <a:p>
            <a:r>
              <a:rPr lang="en-GB" dirty="0"/>
              <a:t>Sample Code available from </a:t>
            </a:r>
            <a:r>
              <a:rPr lang="en-GB" dirty="0">
                <a:hlinkClick r:id="rId3"/>
              </a:rPr>
              <a:t>https://github.com/species5618/IOTDEMO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094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9B7A3F-1FD6-49C1-846A-D76086C6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42" y="307731"/>
            <a:ext cx="3028512" cy="3997637"/>
          </a:xfrm>
          <a:prstGeom prst="rect">
            <a:avLst/>
          </a:prstGeom>
        </p:spPr>
      </p:pic>
      <p:pic>
        <p:nvPicPr>
          <p:cNvPr id="4" name="Content Placeholder 3" descr="A circuit board&#10;&#10;Description generated with very high confidence">
            <a:extLst>
              <a:ext uri="{FF2B5EF4-FFF2-40B4-BE49-F238E27FC236}">
                <a16:creationId xmlns:a16="http://schemas.microsoft.com/office/drawing/2014/main" id="{048CB46A-03AF-464E-AE61-324E531C9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1463" y="307731"/>
            <a:ext cx="49050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1BAA1-0475-479C-8F99-F554D3B3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Temperature Sensor (</a:t>
            </a:r>
            <a:r>
              <a:rPr lang="en-US" sz="5400" dirty="0" err="1">
                <a:solidFill>
                  <a:schemeClr val="bg1"/>
                </a:solidFill>
              </a:rPr>
              <a:t>TempDemo</a:t>
            </a:r>
            <a:r>
              <a:rPr lang="en-US" sz="5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578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0DBA54-E685-45A2-921E-D047456A0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5" y="1675227"/>
            <a:ext cx="741637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1BAA1-0475-479C-8F99-F554D3B3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Analog Demo</a:t>
            </a:r>
          </a:p>
        </p:txBody>
      </p:sp>
    </p:spTree>
    <p:extLst>
      <p:ext uri="{BB962C8B-B14F-4D97-AF65-F5344CB8AC3E}">
        <p14:creationId xmlns:p14="http://schemas.microsoft.com/office/powerpoint/2010/main" val="273470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246F6B4F-A03F-494A-9837-0FADA93F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42" y="961812"/>
            <a:ext cx="7069515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1BAA1-0475-479C-8F99-F554D3B3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Switch Demo</a:t>
            </a:r>
          </a:p>
        </p:txBody>
      </p:sp>
    </p:spTree>
    <p:extLst>
      <p:ext uri="{BB962C8B-B14F-4D97-AF65-F5344CB8AC3E}">
        <p14:creationId xmlns:p14="http://schemas.microsoft.com/office/powerpoint/2010/main" val="287418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13BC30-9039-462D-8BFA-78B522E0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33605"/>
            <a:ext cx="6553545" cy="45987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559647-01DA-415A-B6AD-E20AB4ED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Debug message</a:t>
            </a:r>
          </a:p>
        </p:txBody>
      </p:sp>
    </p:spTree>
    <p:extLst>
      <p:ext uri="{BB962C8B-B14F-4D97-AF65-F5344CB8AC3E}">
        <p14:creationId xmlns:p14="http://schemas.microsoft.com/office/powerpoint/2010/main" val="200289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373E-13CC-4B1D-B4D3-BAA3C83A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1B8-E9B7-4361-A27B-5988BA5B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/>
          </a:bodyPr>
          <a:lstStyle/>
          <a:p>
            <a:r>
              <a:rPr lang="en-GB" dirty="0"/>
              <a:t>Arduino</a:t>
            </a:r>
            <a:br>
              <a:rPr lang="en-GB" dirty="0"/>
            </a:br>
            <a:r>
              <a:rPr lang="en-GB" dirty="0">
                <a:hlinkClick r:id="rId2"/>
              </a:rPr>
              <a:t>https://www.arduino.cc/</a:t>
            </a:r>
            <a:r>
              <a:rPr lang="en-GB" dirty="0"/>
              <a:t> </a:t>
            </a:r>
          </a:p>
          <a:p>
            <a:r>
              <a:rPr lang="en-GB" dirty="0"/>
              <a:t>ESP8266</a:t>
            </a:r>
            <a:br>
              <a:rPr lang="en-GB" dirty="0"/>
            </a:br>
            <a:r>
              <a:rPr lang="en-GB" dirty="0">
                <a:hlinkClick r:id="rId3"/>
              </a:rPr>
              <a:t>https://en.wikipedia.org/wiki/ESP8266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hlinkClick r:id="rId4"/>
              </a:rPr>
              <a:t>https://learn.sparkfun.com/tutorials/esp8266-thing-hookup-guide/installing-the-esp8266-arduino-addon</a:t>
            </a:r>
            <a:endParaRPr lang="en-GB" dirty="0"/>
          </a:p>
          <a:p>
            <a:r>
              <a:rPr lang="en-GB" dirty="0"/>
              <a:t>Demo Source Code</a:t>
            </a:r>
            <a:br>
              <a:rPr lang="en-GB" dirty="0"/>
            </a:br>
            <a:r>
              <a:rPr lang="en-GB" dirty="0">
                <a:hlinkClick r:id="rId5"/>
              </a:rPr>
              <a:t>https://github.com/species5618/IOTDEMO</a:t>
            </a:r>
            <a:r>
              <a:rPr lang="en-GB" dirty="0"/>
              <a:t> </a:t>
            </a:r>
          </a:p>
          <a:p>
            <a:r>
              <a:rPr lang="en-GB" dirty="0"/>
              <a:t>Temperature sensor example </a:t>
            </a:r>
            <a:r>
              <a:rPr lang="en-GB" dirty="0">
                <a:hlinkClick r:id="rId6"/>
              </a:rPr>
              <a:t>https://create.arduino.cc/projecthub/TheGadgetBoy/ds18b20-digital-temperature-sensor-and-arduino-9cc806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0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1445B8C-D724-4F73-AB77-3CCE4E822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05336-A7CD-4C75-9E77-C704674F40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Image result for sonoff s20 uk">
            <a:extLst>
              <a:ext uri="{FF2B5EF4-FFF2-40B4-BE49-F238E27FC236}">
                <a16:creationId xmlns:a16="http://schemas.microsoft.com/office/drawing/2014/main" id="{3858E393-7C66-45A6-9E30-97C061695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2137" y="342696"/>
            <a:ext cx="2779875" cy="27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o automatic alt text available.">
            <a:extLst>
              <a:ext uri="{FF2B5EF4-FFF2-40B4-BE49-F238E27FC236}">
                <a16:creationId xmlns:a16="http://schemas.microsoft.com/office/drawing/2014/main" id="{D541D4A4-47FE-4F28-9206-2A94BEAD0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89088" y="3735414"/>
            <a:ext cx="2765974" cy="27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1915F1-C3F7-4639-B246-EE67FAD4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GB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8238-2435-4CA1-BEF7-55F65CB9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Understand how messages can be sent between internet connected things</a:t>
            </a:r>
          </a:p>
          <a:p>
            <a:r>
              <a:rPr lang="en-GB" sz="1800" dirty="0"/>
              <a:t>Construct an #IOT sensor</a:t>
            </a:r>
          </a:p>
          <a:p>
            <a:r>
              <a:rPr lang="en-GB" sz="1800" dirty="0"/>
              <a:t>Write and compile software for the sensor</a:t>
            </a:r>
          </a:p>
          <a:p>
            <a:r>
              <a:rPr lang="en-GB" sz="1800" dirty="0"/>
              <a:t>Send a message to one of the #IOT connected devices 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5374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F1A89-D2AC-4D09-91EE-86EA634C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MQTT	(</a:t>
            </a:r>
            <a:r>
              <a:rPr lang="en-GB" b="1"/>
              <a:t>M</a:t>
            </a:r>
            <a:r>
              <a:rPr lang="en-GB"/>
              <a:t>essage </a:t>
            </a:r>
            <a:r>
              <a:rPr lang="en-GB" b="1"/>
              <a:t>Q</a:t>
            </a:r>
            <a:r>
              <a:rPr lang="en-GB"/>
              <a:t>ueue </a:t>
            </a:r>
            <a:r>
              <a:rPr lang="en-GB" b="1"/>
              <a:t>T</a:t>
            </a:r>
            <a:r>
              <a:rPr lang="en-GB"/>
              <a:t>eleme</a:t>
            </a:r>
            <a:r>
              <a:rPr lang="en-GB" b="1"/>
              <a:t>T</a:t>
            </a:r>
            <a:r>
              <a:rPr lang="en-GB"/>
              <a:t>ry)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0131-53A3-4AC6-BB35-E3C552D2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 dirty="0"/>
              <a:t>Protocol to send simple messages around the internet</a:t>
            </a:r>
          </a:p>
          <a:p>
            <a:r>
              <a:rPr lang="en-GB" sz="2400" dirty="0"/>
              <a:t>Machine 2 Machine (M2M)</a:t>
            </a:r>
          </a:p>
          <a:p>
            <a:r>
              <a:rPr lang="en-GB" sz="2400" dirty="0"/>
              <a:t>Send messages with a TOPIC</a:t>
            </a:r>
          </a:p>
          <a:p>
            <a:r>
              <a:rPr lang="en-GB" sz="2400" dirty="0"/>
              <a:t>Pub-Sub Process</a:t>
            </a:r>
          </a:p>
          <a:p>
            <a:pPr lvl="1"/>
            <a:r>
              <a:rPr lang="en-GB" dirty="0"/>
              <a:t>One or more things publish a message to a “TOPIC”</a:t>
            </a:r>
          </a:p>
          <a:p>
            <a:pPr lvl="1"/>
            <a:r>
              <a:rPr lang="en-GB" dirty="0"/>
              <a:t>One or more things subscribe to that “TOPIC”, then get a copy of the message every time one is published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870B0-4B52-4BDD-BFFB-5DC1C859651E}"/>
              </a:ext>
            </a:extLst>
          </p:cNvPr>
          <p:cNvSpPr/>
          <p:nvPr/>
        </p:nvSpPr>
        <p:spPr>
          <a:xfrm>
            <a:off x="432582" y="1797967"/>
            <a:ext cx="199939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Sensor Thing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B52C3FE-F13B-4EF9-9790-565C29C20381}"/>
              </a:ext>
            </a:extLst>
          </p:cNvPr>
          <p:cNvSpPr/>
          <p:nvPr/>
        </p:nvSpPr>
        <p:spPr>
          <a:xfrm>
            <a:off x="4421266" y="1402750"/>
            <a:ext cx="3006476" cy="17207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Internet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9C0E33-0F4E-44F2-B87B-F05135A50366}"/>
              </a:ext>
            </a:extLst>
          </p:cNvPr>
          <p:cNvSpPr/>
          <p:nvPr/>
        </p:nvSpPr>
        <p:spPr>
          <a:xfrm>
            <a:off x="4636862" y="5176087"/>
            <a:ext cx="2312579" cy="131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MQTT Broker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0CE5A9-97BC-4345-85D5-190727D632EA}"/>
              </a:ext>
            </a:extLst>
          </p:cNvPr>
          <p:cNvSpPr/>
          <p:nvPr/>
        </p:nvSpPr>
        <p:spPr>
          <a:xfrm>
            <a:off x="2617596" y="1802675"/>
            <a:ext cx="1737359" cy="15253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  <a:p>
            <a:pPr algn="ctr"/>
            <a:r>
              <a:rPr lang="en-GB" dirty="0"/>
              <a:t>Publish Message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B0D653-EC8C-4F97-BB5B-D1FD59958971}"/>
              </a:ext>
            </a:extLst>
          </p:cNvPr>
          <p:cNvSpPr/>
          <p:nvPr/>
        </p:nvSpPr>
        <p:spPr>
          <a:xfrm rot="5400000">
            <a:off x="3934306" y="3185625"/>
            <a:ext cx="1995186" cy="17373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MQTT</a:t>
            </a:r>
          </a:p>
          <a:p>
            <a:pPr algn="ctr"/>
            <a:r>
              <a:rPr lang="en-GB" dirty="0"/>
              <a:t>Publish Message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F772FD-D0BE-4DAD-B410-CCB0DEA9B29D}"/>
              </a:ext>
            </a:extLst>
          </p:cNvPr>
          <p:cNvSpPr/>
          <p:nvPr/>
        </p:nvSpPr>
        <p:spPr>
          <a:xfrm rot="16200000">
            <a:off x="5429945" y="3235639"/>
            <a:ext cx="2107171" cy="152534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Subscribe Message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860C51-E069-42F6-993A-298F698A8CC7}"/>
              </a:ext>
            </a:extLst>
          </p:cNvPr>
          <p:cNvSpPr/>
          <p:nvPr/>
        </p:nvSpPr>
        <p:spPr>
          <a:xfrm>
            <a:off x="7558520" y="1644437"/>
            <a:ext cx="2107171" cy="152534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Subscribe Message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810684-210E-4F9A-A093-40EDF22BA922}"/>
              </a:ext>
            </a:extLst>
          </p:cNvPr>
          <p:cNvSpPr/>
          <p:nvPr/>
        </p:nvSpPr>
        <p:spPr>
          <a:xfrm>
            <a:off x="9796469" y="1757111"/>
            <a:ext cx="210011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Actuator Thing</a:t>
            </a:r>
          </a:p>
        </p:txBody>
      </p:sp>
    </p:spTree>
    <p:extLst>
      <p:ext uri="{BB962C8B-B14F-4D97-AF65-F5344CB8AC3E}">
        <p14:creationId xmlns:p14="http://schemas.microsoft.com/office/powerpoint/2010/main" val="245808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9" name="Picture 2" descr="Image result for wemos d1 mini">
            <a:extLst>
              <a:ext uri="{FF2B5EF4-FFF2-40B4-BE49-F238E27FC236}">
                <a16:creationId xmlns:a16="http://schemas.microsoft.com/office/drawing/2014/main" id="{9E28A22A-3BC0-4A3E-91E1-AD3D3C6EE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3668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915D5-8DAD-475A-B468-009BA571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Lets Build a Sensor	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F186D9C9-6B4B-4AD6-B3C6-FAC9246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ESP8266 Wi-Fi Enables Microprocessor</a:t>
            </a:r>
          </a:p>
          <a:p>
            <a:r>
              <a:rPr lang="en-US" sz="1800" dirty="0"/>
              <a:t>Programmable with Arduino C++ code</a:t>
            </a:r>
          </a:p>
          <a:p>
            <a:r>
              <a:rPr lang="en-US" sz="1800" dirty="0"/>
              <a:t>1000s Libraries and examples</a:t>
            </a:r>
          </a:p>
          <a:p>
            <a:r>
              <a:rPr lang="en-US" sz="1800" dirty="0"/>
              <a:t>11 Digital input</a:t>
            </a:r>
          </a:p>
          <a:p>
            <a:r>
              <a:rPr lang="en-US" sz="1800" dirty="0"/>
              <a:t>1 Analog input</a:t>
            </a:r>
          </a:p>
          <a:p>
            <a:endParaRPr lang="en-US" sz="1800" dirty="0"/>
          </a:p>
          <a:p>
            <a:r>
              <a:rPr lang="en-US" sz="1800" dirty="0"/>
              <a:t>Required</a:t>
            </a:r>
          </a:p>
          <a:p>
            <a:r>
              <a:rPr lang="en-US" sz="1800" dirty="0"/>
              <a:t>ESP8266 board manager</a:t>
            </a:r>
          </a:p>
          <a:p>
            <a:r>
              <a:rPr lang="en-US" sz="1800" dirty="0" err="1"/>
              <a:t>PubSubClient</a:t>
            </a:r>
            <a:r>
              <a:rPr lang="en-US" sz="1800" dirty="0"/>
              <a:t> Library installed</a:t>
            </a:r>
          </a:p>
          <a:p>
            <a:r>
              <a:rPr lang="en-US" sz="1800" dirty="0"/>
              <a:t>Dallas Library for </a:t>
            </a:r>
            <a:r>
              <a:rPr lang="en-US" sz="1800" dirty="0" err="1"/>
              <a:t>TempDemo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98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DF0F-254E-407C-91A2-E11CAAD2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8000" dirty="0"/>
              <a:t>NOTES</a:t>
            </a:r>
          </a:p>
          <a:p>
            <a:pPr marL="0" indent="0">
              <a:buNone/>
            </a:pPr>
            <a:r>
              <a:rPr lang="en-GB" sz="8000" dirty="0"/>
              <a:t>Handouts </a:t>
            </a:r>
          </a:p>
        </p:txBody>
      </p:sp>
    </p:spTree>
    <p:extLst>
      <p:ext uri="{BB962C8B-B14F-4D97-AF65-F5344CB8AC3E}">
        <p14:creationId xmlns:p14="http://schemas.microsoft.com/office/powerpoint/2010/main" val="234542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C848-E184-4CBC-9221-44B426CF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 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45DE7-0F9D-4A2E-B059-7C1674E7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2" y="1507808"/>
            <a:ext cx="8793480" cy="51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esp01">
            <a:extLst>
              <a:ext uri="{FF2B5EF4-FFF2-40B4-BE49-F238E27FC236}">
                <a16:creationId xmlns:a16="http://schemas.microsoft.com/office/drawing/2014/main" id="{EACA425A-E4F6-4CC0-ADC9-1259AAF6C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0" y="307731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7B689-83B5-4E74-973D-148EE511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4" y="307731"/>
            <a:ext cx="5478909" cy="4274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3C848-E184-4CBC-9221-44B426C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Arduino Coding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9CD90F-C22B-4339-8740-9005A3FC1535}"/>
              </a:ext>
            </a:extLst>
          </p:cNvPr>
          <p:cNvCxnSpPr>
            <a:cxnSpLocks/>
          </p:cNvCxnSpPr>
          <p:nvPr/>
        </p:nvCxnSpPr>
        <p:spPr>
          <a:xfrm flipV="1">
            <a:off x="5452401" y="2609850"/>
            <a:ext cx="1862799" cy="1557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39FF52-F49B-4179-ADDC-DAAFA4D4AC44}"/>
              </a:ext>
            </a:extLst>
          </p:cNvPr>
          <p:cNvSpPr txBox="1"/>
          <p:nvPr/>
        </p:nvSpPr>
        <p:spPr>
          <a:xfrm>
            <a:off x="3847730" y="4107168"/>
            <a:ext cx="201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these options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D513F-257A-4CF9-81D7-C1161E7094B7}"/>
              </a:ext>
            </a:extLst>
          </p:cNvPr>
          <p:cNvCxnSpPr>
            <a:cxnSpLocks/>
          </p:cNvCxnSpPr>
          <p:nvPr/>
        </p:nvCxnSpPr>
        <p:spPr>
          <a:xfrm flipV="1">
            <a:off x="5604801" y="2438400"/>
            <a:ext cx="4015449" cy="1880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wemos d1 mini">
            <a:extLst>
              <a:ext uri="{FF2B5EF4-FFF2-40B4-BE49-F238E27FC236}">
                <a16:creationId xmlns:a16="http://schemas.microsoft.com/office/drawing/2014/main" id="{A2B7E864-EA12-468E-8C4D-89451A55E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3668" b="-2"/>
          <a:stretch/>
        </p:blipFill>
        <p:spPr bwMode="auto">
          <a:xfrm>
            <a:off x="949801" y="-172393"/>
            <a:ext cx="384704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CD5C5-2658-445D-B8FD-7EE38E1D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1" y="307731"/>
            <a:ext cx="4673601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3C848-E184-4CBC-9221-44B426CF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Arduino 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51D73E-AE13-4CA0-8D1E-07CAB06B9B53}"/>
              </a:ext>
            </a:extLst>
          </p:cNvPr>
          <p:cNvCxnSpPr>
            <a:cxnSpLocks/>
          </p:cNvCxnSpPr>
          <p:nvPr/>
        </p:nvCxnSpPr>
        <p:spPr>
          <a:xfrm flipV="1">
            <a:off x="5490745" y="2038350"/>
            <a:ext cx="2205455" cy="2130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9F2BC8-B909-4124-A93A-AD8FD3693069}"/>
              </a:ext>
            </a:extLst>
          </p:cNvPr>
          <p:cNvSpPr txBox="1"/>
          <p:nvPr/>
        </p:nvSpPr>
        <p:spPr>
          <a:xfrm>
            <a:off x="3886074" y="4109433"/>
            <a:ext cx="201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these options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FC57EA-5BE4-41B6-AED4-EE9DEEF67FFC}"/>
              </a:ext>
            </a:extLst>
          </p:cNvPr>
          <p:cNvCxnSpPr>
            <a:cxnSpLocks/>
          </p:cNvCxnSpPr>
          <p:nvPr/>
        </p:nvCxnSpPr>
        <p:spPr>
          <a:xfrm flipV="1">
            <a:off x="5643145" y="4258441"/>
            <a:ext cx="4110455" cy="63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4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203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Internet of Everything Practical</vt:lpstr>
      <vt:lpstr>Objectives</vt:lpstr>
      <vt:lpstr>MQTT (Message Queue TelemeTry)</vt:lpstr>
      <vt:lpstr>PowerPoint Presentation</vt:lpstr>
      <vt:lpstr>Lets Build a Sensor </vt:lpstr>
      <vt:lpstr>PowerPoint Presentation</vt:lpstr>
      <vt:lpstr>Arduino Coding</vt:lpstr>
      <vt:lpstr>Arduino Coding</vt:lpstr>
      <vt:lpstr>Arduino Coding</vt:lpstr>
      <vt:lpstr>Check you have the pubsubclient library </vt:lpstr>
      <vt:lpstr>Plugin Device Check Serial Port It may not be COM4</vt:lpstr>
      <vt:lpstr>Use Serial Port monitor to see “Serial.print” messages</vt:lpstr>
      <vt:lpstr>MQTT Broker from  https://cloudmqtt.com/ </vt:lpstr>
      <vt:lpstr>Temperature Sensor (TempDemo)</vt:lpstr>
      <vt:lpstr>Analog Demo</vt:lpstr>
      <vt:lpstr>Switch Demo</vt:lpstr>
      <vt:lpstr>Example Debug message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Everything Practical</dc:title>
  <dc:creator>Lee .</dc:creator>
  <cp:lastModifiedBy>Lee .</cp:lastModifiedBy>
  <cp:revision>21</cp:revision>
  <dcterms:created xsi:type="dcterms:W3CDTF">2018-02-24T08:09:54Z</dcterms:created>
  <dcterms:modified xsi:type="dcterms:W3CDTF">2018-02-28T20:24:58Z</dcterms:modified>
</cp:coreProperties>
</file>