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;base64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Marvell</a:t>
            </a:r>
            <a:r>
              <a:rPr/>
              <a:t> </a:t>
            </a:r>
            <a:r>
              <a:rPr/>
              <a:t>xDSP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Stephen</a:t>
            </a:r>
            <a:r>
              <a:rPr/>
              <a:t> </a:t>
            </a:r>
            <a:r>
              <a:rPr/>
              <a:t>Peck</a:t>
            </a:r>
            <a:br/>
            <a:r>
              <a:rPr/>
              <a:t>Kris</a:t>
            </a:r>
            <a:r>
              <a:rPr/>
              <a:t> </a:t>
            </a:r>
            <a:r>
              <a:rPr/>
              <a:t>Hublitz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August</a:t>
            </a:r>
            <a:r>
              <a:rPr/>
              <a:t> </a:t>
            </a:r>
            <a:r>
              <a:rPr/>
              <a:t>12,</a:t>
            </a:r>
            <a:r>
              <a:rPr/>
              <a:t> </a:t>
            </a:r>
            <a:r>
              <a:rPr/>
              <a:t>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MultiLane</a:t>
            </a:r>
            <a:r>
              <a:rPr/>
              <a:t> </a:t>
            </a:r>
            <a:r>
              <a:rPr/>
              <a:t>Hardware</a:t>
            </a:r>
            <a:r>
              <a:rPr/>
              <a:t> </a:t>
            </a:r>
            <a:r>
              <a:rPr/>
              <a:t>Configuration</a:t>
            </a:r>
          </a:p>
        </p:txBody>
      </p:sp>
      <p:pic>
        <p:nvPicPr>
          <p:cNvPr descr="data:image/png;base64,iVBORw0KGgoAAAANSUhEUgAAAxAAAADXCAYAAACK/LdsAAAAAXNSR0IArs4c6QAAIABJREFUeJzs3XdYFEcfB/DvwR1dUBBRBBUVxI5i7yCIvSs21MSGvWFiV2IsWGIJiBVR1FiwxJLYe0MxVlSI2EUFCyKd4+79g5cL5x2wNEH9fp7HR293dnbuvNmb38zsrEgul8tBREREREQkgEZhF4CIiIiIiL4eDCCIiIiIiEgwBhBERERERCQYAwgiIiIiIhKMAQQREREREQnGAIKIiIiIiARjAEFERERERIKJs9qZkiSHNEX2pcpCXwmJlgbEWqLCLgZ9YSnJckiTeT3Iio6eJkTsliEAKUkySFP4mKXsaGiIoK3HSlOUyGRAUnxqYReDCphYogGJdu7bclkGEOf3ReHfm7HQFLOxSGlSU2So1aI4GncwKeyi0Bd2+dBb3L8aA00xf+zVSU5IRe/J5VDSXKuwi0JFwKkdkXj6IB4amvz9zJwcOnqaGDC9fGEXhDJ48yQR+1a/gJaOZmEXhQpIqlQO6zoGcHQtles8sgwg5HKgrnNJVLQzzPUJ6Nty//IHAOyF/l7VdigJ63pGhV2MIumY3/PCLgIVIXI5UL9DKZSralDYRSmyYj+k4NzOiMIuBqlhaqEDRzeLwi4GFZBHN2MQE5WYpzzYlUhERERERIIxgCAiIiIiIsEYQBARERERkWAMIIiIiIiISDAGEEREREREJFiWqzARFRa5/NtaP10k4lKO9PX41uqfOqyT349v7fvM7y4VBQwgqMiRyWSIiooq7GLkG01NTZQsWbKwi0EkSFxcHGJjYwu7GAXO2NgYEomksItBX0BkZGRhFyFflSpVikEEFTpOYSIiIiIiIsHyPAIRGBiA9etXKm3T09NHuXJWcHUdjCZNWim2d+nSDImJyg+u0NXVg6VlBfTs6YaWLZ0zzVdDQwPGxiVRrVotuLmNQLlyVop9qampOHJkP/7+ez9evXoBqTQFxsYl0bhxK7i5jYCurm6W7yEi4gV27tyEf/4Jwvv3b6Gvb4By5azQrl03tG7dPlefC+Xd+PHjYWZmhunTpxd2UXIlPDwc48aNg7e393czApFebw8fvgKxWPny8vp1BAYN6oypU+fDwcHli5Tn77/3Y8WKX7NM07fvj6hTpwF++skdU6Z4wsmpg9L+S5fOwNPTA56ey9GoUfOCLG6RsWfPHvj5+WW6v1q1aliyZMkXLFH+SK+Ty5cvR6NGjQq7OEWuvgDA7NkTEBR0QWmbRCJB6dJl4ejYDj17ukFLK+1p6wEBa7Fr12asXv0HLC2Vnybt67sUx44dxPr1u1GyZO6fdptfNm7ciBMnTuCPP/4o7KLkWu/eveHq6oqRI0cWdlEAqLbpRCIRzMzKoG7dRhg0aCSKFy8BQH07USQSoVSp0rCzq49Bg0bBxCTtNzIs7B7Gjh2olNbIqDjKl6+EXr0GokGDpkr7rl+/gj17tuLx44f49OkjDA2Lo1Yte7i5jUDZspZZll8mk+HIkT9x9OifePr0EQCgdGlzODq2Q5cufaCtrQ0AOHQoED4+i/H331dz8SkJ8/BhKEaP7o/ff98CG5tqBXae/JRvU5gWLVoNDY20AY2YmI84d+44PD09MGfOUqUgwtGxHdq27aJ4/elTDM6dO44FC6ZBJpOpXCjT85XJZHj16iV27fLHtGmjsXHjXujo6AAA1q9fgUOHAjFgwHDUqFEHYrEYoaEh2LzZF0+ePMSCBd6Zlvvu3ZuYOXMcSpYshR49BqBMGQvExsbg4sXTWLx4NsLDwzB8+IT8+pgKXFjYfXh5zcTGjXsKuyiFYu7cuXBwcEDLli0LuyhfjYYNG0IkEsHW1hZjxoxBvXr1CrtIgmX3fW/QoCkWLvRRvN62bT0+fHiPMWN+VmwrXboszM0t0LFjT6xd+xvq1Wui+OGLj4+Hj89iODi0/W6Ch4zmzZundqqEvr6+4Dy+tTrZsGFDpKamokaNGt9cfUlXoUIljBo1RfE6MTERISE3sW3bekRFvcH48WmdOn37DsGlS2ewatV8LF68VvFdCQu7jwMHdmHs2GlFInjIrX///RdLly7F2rVrC7so+aZhw4bQ0tKCm5sb+vbti2LFiuUpv4xtOqlUimfPHmPnzk0IC7uHlSv9lQLjjO3E1NRUpbS//x6gNKVw2LAJsLa2BQBER3/A4cN7MHfuJKxY4Q8bm6oA/uvccXHpjF69BkJfvxhevnyG7ds3wMNjKNat241ixQzVllsul2Phwum4cOEUnJ07omdPN2hoaODu3RsICFiLoKDzWLDARxFEkKp8CyBq1qyr9EVp3rw13rwZhD17tioFEGZmZVC7tvIFt1kzR3z48A579mxVCSAy5lunDmBqaoaZM8chPDwU1avXBpDWy9i9e3/06fOD4jhb2xowMiqBHTv88O7dW0V0m1FSUhIWLJgGS8sKWLJknSIgAYDWrdsjIGAt9uzZhq5d+6BUqdJ5+HTyRiaTQSaTqfRQqfPvv/fzfL7U1FRoamrmOZ/CEB4eDgcHh1wfn5KS8t3Ni9bV1cWnT59w584djBkz5qsKJLL7vpuYmMLExFTx+vDhPUhMTETdug1V0g4ZMg5Xr16Ar+9STJs2HwCwefNqpKQkY+RIj/wt+FeiVq1agq47WfnW6mR6fbl79y7c3d2/qkBC6O+Dvr6Byu90w4bNIBaLsW3bBgwbNgF6enoQi8WYNGkOxo8fhL/+2ocOHbojNTUVK1fOR82addG+fbeCeBtfzMOHD/N0fE5+u78UqVQKqVSKTZs2ISAgIM+BxOdtOnv7RjA3t8Ts2RNw9+4N2NnVV+z7vJ1Yt25DWFlVxk8/ueOff4LQsGEzxb6KFa2V8m3QoBm6d2+J69cvKwKIv//eD1vbGpg0abYinY1NVVSvXhtTp47E/ft3VEYs0h0+vAfnzp2Ah8dcODt3VGxv2tQBjRq1wE8/uePgwd3o2XNArj6XoqCgr50F+q22tq6KS5dOC0prY1MdR4/+mW269A9DSystKkxbXUGutpesVas2aNWqTaZ5Xbx4Gu/eRWHKFE+l4CFdv35D0bv3YKUIVCqVIiBgLU6cOIzo6PcoU8YC/foNhaNjWwDA48cP4e7eB8uWbcDOnZtw+/Z16OkZoEOHHhgwYJgin7Cwe1i/fgVCQ0MgFkvQoEEzuLtPVvR8zp49EYaGRjA0NMLBg7uxcOFq1Khhh2PHDmLv3m2IiHgOXV092NnVx/Dhk2BiUhL+/qvxxx9p0w5cXOph8uQ5aNOmE27dCoafnzcePQqDpqYYNWvWwfDhE2FpWQEAEBi4FX/+uQNDhoyDt/ciTJ06H/XqNc72/+JL69OnDwYOHIinT5/i3LlzSE1NRb169TB27FhIJBJ06ZLWC7J48WL4+/tj06ZNAIDTp09j586dePXqFYyMjODk5IT+/fsrgqSePXti8ODBuHjxIu7fv4/9+/dj/vz50NXVha2tLXbv3o2PHz+iUqVKGDduHCwt04ZF379/j3Xr1uH27dtISEiAmZkZXF1d89RYKizp9SclJeWLBhKvX0dg7drfcPPmNaSkJKN8+UoYONBd8UOSnJyMjRtX4cKFU/j48QNKlDBBmzad0L//MGzZskbt9z239PT0MGHCTEyfPgaOju1QooQJDhzYhZ9//hVGRsXz5f1+a5YvX46QkBCsXr1aMa1l7dq1uHDhAry9vdGvXz8AynVSKpVi27ZtOHXqFKKjo1GmTBn06dMHrVr919FU1Otken2Ry+VfNJDI7lpe0PWlSpUaAIA3byJgZVUZAGBtbYvevQdh48ZVaNSoBc6ePYYXL57A13dHPr7z/HfgwAHs27cPHh4e8PX1RUREBEqWLIkhQ4agYcOG2LJlC3bu3AkA6NChAyZOnAgnJyeEhYXBz88PYWFhEIvFqF+/PoYNG4bixdOuEZ6enjA0NESxYsVw+PBh/PrrrwgPD8/yXEB62yIA586dw4cPH1CiRAm0bNkSAwYMyPcARCQSISUlBcnJyfkWSGSUPgXn5ctnSgGEOunfqVevXmSZTiwWQyQSKdp+ACCTqe/sLFWqNPz89mWZ3/79O2BtXVUpeEhXu3Y9rFzpj8qVbRXbNDU1ER4ehhUrfsWTJw9haloaw4dPQKNGLRRpTp36G3/84YeIiOcwMiqBNm06wc1thKKM6fXzzJmjSExMhK1tDbi7T1bUpc/5+i7FmTNHsXz5JpibW+D9+3dYt245rl27iJSUZNjYVMPw4ZMUAdXnbblu3fqhf/+hWX4OeVGgN1G/fv0SRkYlBKV98eKpUk9hOplMBqlUiuTkZDx69C82bfJBrVr2iqEtkUiE+vWbYvfuLQgIWItXr14KLt+9e7ego6ODOnUaqN2vqampMny1Zs0yHDiwC0OGjMPatbvg7NwRXl4zcfXqRQBQVPQ1a5bC1fUH7Nt3DsOHT0BAwFrcu3cbQFqjacqUEShWzAgrV27GvHkr8eTJQ8ydO0mx3JxEIkFoaAjevXuLxYvXwsqqMu7evYllyzzh4NAWPj7bMGfOMkREvMCqVQsApA0nd+7cG2XLWmLPntNwcGiLp08fYfr0MbCwKI9Vq7bAy8sXCQnx+PnnkUhISFCcKz4+DseOHcCsWYtRtWpNwZ/hl6SpqYldu3ahcuXK2LJlC5YuXYqrV6/i4MGDEIvF2Lx5M4C0eye8vdOmrZ0/fx5Lly5FixYt4OPjg+HDh+Pw4cPYsmWLIl+JRILDhw+jTp06WLx4seJcN2/exJMnT+Dt7Y3NmzcjJSUF69atUxy3dOlSPHv2DDNmzMCqVavQvn17LFu2DGFhYV/wU8lfIpFI8eOSHkj88MMPCA4OzlE+cXGxiI39pPQnPj5OKU1SUhKmTRuFyMjXmDdvJXx8tqFatVqYO3cSwsLSekp37PDDhQunMGWKJ9at240RIyZh//4dOHQoUO33Pa/s7RuhXbuu8PZehJUrf0XDhs2z7IT41kmlUiQlJan8kclkAIBhw4YhMTERe/fuBQA8ffoUhw8fxqhRo2BkZKS2Tq5btw6HDh3CDz/8gNWrV6N169ZYsmQJrl27pjjv11In1QUSBVVfhFzLC7q+vHjxFABgbKw8ot+//zCYmpph8eJZ2LzZF4MGjYK5uUWO8/+SNDU18fHjR+zatQuzZs3Crl27ULt2bSxbtgyJiYlwdXVFx44dYW5ujp07d6Jly5Z48+YNpk2bhmLFiuG3337D3Llz8eTJE8ybN++z3+5QvH//HgsXLkSFChWyPRcA7N69G4cOHcLw4cPh7e2NUaNG4ciRIzh48GCBfQbp1/r4+Hhs2rQJ7du3x7p16xAfH5+nfN+8iQAAFC9unG3a58+fAIBK+08ulytGSyIjX8PHxwuGhkZwdGynSNOwYXOEhNzCwoXTERZ2T3Fdys7Hj9F4/vwJmjbNvGPB1raGUuCmoaGBNWuWYcCA4Vi+fBNKlSqNJUvmKP7/zp07AS+vWWjZsg3WrNmJkSM9cPDgbvj7r1bk4e29COfOncDYsdOwePEa6OnpY9q0UYiN/aRy/sOH9+LIkf3w9FwOc3MLSKVSzJw5Fg8fPsCcOcuwatUWmJiYYurUkXj37i0A1baci0tnQZ9HbuVbWJve0AeA2NhPOH36CIKDL2PEiElK6dK/FOliYz/h5Mm/cOXKObXTBDp1aqL02tq6Kjw85iptGzduOmQyGbZuXY+tW9f//yaehnBwaKsyDJvRhw/vUKpUGZXtn1ceiUQCiUSCT59i8Pff+zBwoLtixMHVdTDu3PkH+/ZtVxoqa9XKBTVq2Cn+vWLFrwgLu4dq1WrhwIFdkEgkmDLlF8UN3hMmzMT48YNx795tVK9eG5qamoiMfIWVKzdDT08PAFC5si02bdqvdGFu37471qxZCrlcDm1tbUgkWhCJNGBgkNaLcODALhgYFMPEibMUlWHChFkYMqQ7Ll8+A0fHdtDU1ERs7Ce4ug7O8vNK9/r1awQHP842XW5pamrC3Nxc7b4KFSrA2TntZvty5cqhevXqisZB+rxsbW1txb8DAwNRt25dRU+ohYUFXr9+jR07dqB///7Q0tKChoYGDA0N0bt3b6VzJScnY+jQoYqe1WbNmmH37t2K/R4eHtDU1ISRkREAwNLSEoGBgbh9+zZsbGyU8slpg+JLSk1NVdmWcUTi9u3bGD16NFzsJ6B9F2GLCvTu7ZRtmqCg84iIeAFf3z9QsaI1AGDkSA9cvnwWf/21BzY2M/HwYSgqV7ZV9GKZm1ugbNly0NPTV/t9zw/Dhk3AxYtd8PZtJDw9lws+Ti6XIyQkBPoRqp/n1yRjD2SPHj3Uppk5cyYaN24MAwMDuLu747fffoOjoyPWrl2Lxo0bo3HjtBHMz+vkp0+fcPToUQwYMEAx4tCrVy/cvXsXf/75J+rXT/t/Lug6CQAPHjxAUlJSjj+frOqLXC7HnTt34O7ujh5N56FtZWH3zQipL0Ku5flZXzL+TicnJ+H27evYscMPTZq0UhmRk0gkGDduOiZNGoJy5azQtWsfQe8bSPs8C/r6mD5C9bmkpCT0798fZmZmAAAnJyf89ddfePXqFaysrBS/DwYGBgCAQ4cOQSKRYPLkyYpZC+PGjcOkSZNw//59VKtWDRoaGoiMjMTy5cuVFnDJ7lydOnWCk5MTTE3TGtIWFhawt7fHzZs30a2b8lSwGzduCG4sC5FxRMLPzw+HAy+hV+tZgo7N2KZLv6/B29sLxsYlUbeu8kIFGduJMpkMT56EY+XK+TA2Lon69ZWnGk2fPkbpdYkSxvj5519RosR/QUmnTr3w7l0U9u3bjjNnjqFYMUPUqmWPZs0c0aKFc6YjN+/fpzW4S5dW385QJykpCQMGDEft2vYAADe3EZg0aQhevXoBK6vK2LnTH/b2jRQzTSwty+PVqxfYvn0j3NxGICEhHidOHMbEibPQrJkjgLR234oVvyIi4oXi3hAAuHnzGnx9l2DGjEWwtU0boQkOvvz/EZBNik7eiRNnw82tA44dO4C+fX/McVsur/ItgPi8oa+trY1Bg0aiW7e+Stt37NiEHTs2KW3T1zfAgAHD0aWLq0q+K1f6Q0NDA3K5HNHRH3D69BGMGTMA8+d7K4ZtDA2NMHv2EkRFvcG1a5dw8+ZVnD9/En//vR+tWrlg6tRf1U5xEovFKl8wqVSKbt1aKG3r1KkXxoz5GeHhoZBKpSr/MXZ29bF163qlbVZW1op/i0Qi6Orq4dOnGABAaOhdVKlSXeniUqVKdejo6OL+/TuKezssLSsoggcA0NLSwsmTf+HEiUOIinqj9EOWnJys9mafhw8foEoV5UjawqIcDAyKITw8TCmat7auqnK8OsePH8dV362C0uaGiYmJ0ghBRlZWVkqvdXV1ER0drTatVCrFo0ePMHCg8ooOtWrVwqZNm/D06VNYW6f9P6X/nZGFhYWioZJ+rozr40dHR8PPzw+hoaFKQeenT8q9Ce/evcOkScqBdFEil6ufAgj81zCSSqWIiVHtJclMxpvl0r1//w6LFs1QvH748AF0dfUUwQOQ1nC0tq6K8PC0oLBx45ZYseJXeHnNQvPmrWFnVz/T4d788vDhA8TGfoKmpiYuXz6LTp16CTouNTUV8+bNQ3T8swItX0Hr3r27YjrG4sWL1U4RKFu2rOLfzZo1w9mzZzFjxgzExMRgzZo1meb96NEjSKVS1KpVS2l7rVq1VFbHKcg6CaSNVoSEhGRa1swIqS9yuTxHvbhC60t21/L8qi8hIbfQoYNy408sFqNZs9aKG6g/d/36ZWhra+Ply2d48iRcqV5nJT4+Hu7u7jkuY04cPnw4030Zf1PSf2/VfV8AIDQ0FDY2NkpTntNfP3jwANWqpU3dsbS0VLv6Y1bnSk1NRUBAAIKDgxETE6MY0ahSpYpKPhMnTkRcXJzK9rwSiUSQSqWKYEIIdW06W9saWLjQR+Uz+LydCABVq9aEl5evyjTyMWN+RpUq1QGkjdDdufMP5s6dBHd3D7Rr11VR3h9+GI3evQfh+vUruHnzGq5fv4yLF09j167NWLhwtVLAkS69Dmlq5qwJnHF2hqFhWidFTMzH/7c1wjB48Cil9HZ29bFx4+948iQc8fGxSE1NVbwnIG11qTlzlgJIW4UJAF68eAYfHy8MHToejRv/t/BEWFgItLW1FQEFAOjo6KBq1ZqK2S3phLbl8irfAoj0hj6QtjRrmTIWaqM/F5fO6NixJ4C0CPSXX6bA3r4R3NyGq823cmVbpXwaNmyGSZOGYOPGVfDy8lVKa2pqhvbtu6F9+25ITk7Gtm3rsWPHJjRv3loR8WVkYlIKV69ehEwmU5RdLBZj2bINijTe3osU/04fUp48eajSD0h6BJ5xOTNtbdV7KgC5Ip+QkFvo2FH5PoOUlBRER79XvNbXV+4lOnQoEDt2+MHDYy4aNmwBPT09nDz5FxYvno3MJCTEw8KivMr2YsUMlYbINTQ0oKcnbGUVMzMz2BvZC0qbG4aG6ldNAKDUeMhOYmIiZDIZAgICsG3bNpX9GQMPdavKZHWuxMREzJs3D2XLlsWqVatQqlQpaGpqYuhQ1fmG2trasLcvuM8rr7LrzZLL5SqNm+x8frMckDZ1L6P4+Di1K2QUK2aIZ8/SRrjatesKI6PiOHQoEPPnTwUAODt3xPDhk5SC6/ySkJCA3377BZ069YKRUQn4+XmjUaMWMDU1y/ZYkUiEatWqIUmuOhXza2JhYaFolFepUkXQ/GsXFxfMmTMHrVq1QokSmU9bTW9U//TTT5leQ9MbEgVZJ9Pfm7p737IjpL7k9CFfQuqLkGt5ftWXihWtMXHifz3QAQHrEBHxHB4ec9XelBkeHoadO/0xdep8HDoUiOXL52HFik2CFuMQi8WFdn3U0NDI0U2m8fHxuHfvHrp27aq0Pe23O+vfk+zOtXr1aoSFhWHmzJmwtraGRCLBypUr8fTpU5W0dnZ2KkviC5XVaE960CISiQRf8zO26UQiDZQqVTrTe8YythODgs5j505/eHh4wsKinErasmXLKS1nWqdOA6SmpmLNmmVwdGyn1GGqr2+AFi2c0KJF2kje+fMn4eU1E3/8sVFpNbF06VPwsrvvIiMNDY1Mrj9yJCYmQCaTYfNmXwQEqK7YFR39HikpaQGZ+rbhf1atWoDExATFKEm6uLhYJCUlqQRhqampSgFDTtpyeZVvAcTnDf3MGBuXVPpSDBs2HosWzUSbNp1Rs2YdQeeysrJW3Jwtl8vx8uVzlS9g2jJlI7B37zY8ehSmNoCoU6cB9uzZihs3rsLe/r/elvSpRwCU/iP09dOGMWfO9FJ7IRfauNXXN0CdOg3UfrENDDJvPF+6dAb16zdVmrv64cP7TNOnnyt95COjmJiPiveTU23atEHjDn2zT5hL+fUkah0dHWhoaKBnz55qb6LMy7MZwsPDERkZiZkzZ6JMmbRpcDKZDB8/flRJa2xsXKSXAWzVqpXaJw/L5XKIxWKkpqaiTZs2aGabv2vRZ/bd/PQpRum72aRJKzRp0grx8fG4dOk0fH2XQktLW239ySs/v98hlUoxePAoSCRaOH36CLy9veDp+Vu2x2pqamL27NkoaS48yC2K4uLiFPcuCCGVSuHv7w97e3ucP38enTt3VttrCvzXsJo2bZrSKEa6nHQQfC4ndRIApkyZkqsVSrKqL5qampDJZHBxcUG9cvk7hUDotTw/6ouurp7S7/SoUVMwfHgv7Nq1WeWmTKlUit9+80S9ek3QvHlrWFlZw93dFfv2/SFoBRtdXd0Cvz6+efMmX/LR19eHnZ0dRowYobIvLzcfy2QyBAUFYfDgwYpRDAD48OGD2vQrVqzI9ZOo1QVrGe/fsLW1xaDeE/A2TFgj9PM2XVYythMrVrTBuXMn4O29CIsWrc7mSCiOSUxMQGTkK1haVkBU1BsYGBiqjHQ0b94ahw4FIjw8VG0++voGqFzZFufOnYCr62C1aQ4dCkTlyrZKPf6Z0dHRhYaGBnr3HqT22WEmJqUQGnoXQFp9NTNTnTqfrl27rqhY0QbLlnmiQYNmivaovr4B9PUNsHKlv8oxEknh/OYU+pOoHRzaokYNO6xatUBpzmVW/v33viKCPHPmGIYM6Y7bt/9RSRcV9QbJyckoUcJEbT516jRAhQqV4Ou7FDExqj8y79+/Q1TUfxeeihVtIBaL8fFjNCwtKyj+6Onpw9i4pOCI3camOiIinsPc3FIpHwBqh9vSJSTEKwU0MpkMp08fAfDfBeDzf9vYVENYWIjSZ/vs2WPExcV+NQ8ryan09y8Wi1GpUiVERUXB0tJS8cfExAR6enrZPmAwK+m9Pxl79YKCghAfH6/0+X+N0htCIpEITk5OOHDgAObPnw99/fzt8bexqYaEhHg8fvzfUompqal48OAurK2rQi6X49KlM4iMfA0g7bN2cuqAVq1clH4Y8uvzvn37Hxw4sAujR/8EPT19SCQSjB07DVeunMPZs8fz5Rzfoj179uDjx4+YOnUqnJycsHLlSqSkpCilSf8/srKyglgsRkxMjFKd1NPTg7GxcY5HujIqrDqZPkInEong7OysqC/5vX58dtfygqwvZcqURY8eA7Bjhx8iIpR7bXfu9MeLF88Uz1axsCiHPn1+REDAGpVRlK+R8u+pDSIiImBubq70/QWgmPaXGykpKUhJSVH67r5//x63b98u8O+uXC6HRCJBzZo14e3tDX9/f9ja2mZ/cB6JxWKMGjUFN25cxalTfws65t9/70MkEqF4cWO8fRsJN7eO2LNHdTp12o3Xr1Ru9s+oa9c+ePjwAfbtU32w4D//BGH16iW4f/+O4PdSqVIVREa+VmrTmZiYQk9PH3p6eqhY0UbxnIl08fHxGDt2IIKDLyu2OTi0hbNzRzRu3BJLl85RjNpWqVIDcXGx0NQUK51DU1NcaM9aKfQAAgBGjpyC58+fIDAwQGXfnTv/4NatYNy6FYzz509i/vypCA0NQbduaTdIPvonAAAgAElEQVTFNm3qABubapg7dxL++MMPN25cxe3b/+DQoUBMmzYKZmZlMl1tQiwWY+rU+YiL+4SRI/ti167NCAq6gHPnTmDduuUYOrQHxGKx4t6MYsUM0bZtV/j7++DixdN4/ToC165dwqRJQ7B5s6/ac6jTsWNPREe/x4oVv+Lx44d4/vwJ1q1bjjFjBigu/upUrVoTwcGXEBZ2H8+fP8XixbMVQUBo6F0kJydDX98A795F4t6924iMfI2OHXshLi4W3t6L8Pz5E4SGhmDZMk+Ym1ugYcNv68FY2traEIvFuHv3Lh4+fAi5XI4ePXrg7Nmz2Lt3LyIiIhAaGoqFCxdizpw5eboJrWLFipBIJDhw4ADevXuHS5cu4c8//0S1atXw9OlTxMSo9hQWdZkFDpnd0J5XDRo0g6VlBcUCA8+fP8Hvvy9ETEw0OnfuDZFIhMDAAHh5zcTduzfx6tVLXL9+BUFB51G9+n+9Mhm/77mVmJiI5ct/UfTepqtd2x7Ozh3h67tEbe/vt+6ff/5BcHCw2j8pKSl4+fIlduzYgeHDh0NPTw+DBw9GdHQ0du3aBUC1ThoYGMDFxQWbN2/GpUuX8ObNGwQHB2PKlCkICFC9/ufEl66TmQUOBVVfsruWF3R96dPnRxgZlVCa1vv48UNs374BP/wwWmman6vrYJQsaaZYIfBrpaenh7dv3+L+/fuIjIxE+/btER0djVWrVuHJkyd4/vw5NmzYgPHjxyMyMjLX59HW1kbFihVx4sQJvHnzBg8ePMCiRYvQtGlTREZG5ilvdTILHL70s0zq1GmAJk1aYd265SorET169K+i7RcUdAF+ft7Yt2872rTphGLFDFGyZCl06eKKgIC1+P33RQgKuoC7d2/i9OmjmDZtFKKi3qB79/6ZntvZuSOcnDpgzZplmD9/Kk6dOoJz507Ax2cxZs+egCZNWqFz596ZHv+5Xr0G4syZowgM3IqXL58jNDQEv/76M2bOHAeZTAYjo+Jo3bo9tm1bj9OnjyI0NATLl/+CqKjXajtzx4+fgYSEeKxZk3aPhL19I1hZVcaiRTMQEnILr19H4K+/9sHd3RVXrpwTXM78VCSeblK5chW0b98d27dvQMuWbVCmzH9D21On/ndTSrFihihfviJ++WWFYp14LS0tLFq0Gnv3bsOZM0exa9dmyGQylCpVGi1aOKN79/5ZrjhhZVUZ3t5bsWfPVhw5sh9v30ZCLJagfPmKGDBgODp06KHUkzRypAf09Q2wevUSREe/h7FxSTg4tMXAgcJvAjM3t4CX1xps3Pg7xo8fBA0NTdjYVMOiRb5ZPrCub98hiIh4gSlThqFYMSP06DEAHTr0QHh4KDw9PTB//u9wcGiLkycPY/r0MYqb2Bcs8MHGjaswcmRfSCRaqFOnAaZPX/jNPWFRQ0MDPXr0wP79+xEcHIyNGzeiefPmSE5ORmBgIDZv3qwYgp44cWKeejtLlCiB8ePHY8uWLTh69CiqVauGiRMn4t69e/Dx8YGPj4/KCjJFlVQqhVgshlQqhZOTE0aPHl1gjaCMJBIJFizwxpo1y/DTT+5ITZWicmVbLFjgg/LlKwIAZszwwrp1yzFv3hTExn6CiYkpWrVygZtb2hQCdd/33PD390F09AeMHv2Tyr5hwyYgKOg81q1bjsmT5+T+DX+FPD09M923ZcsW/P7776hevTqaN0/rjDA0NMTgwYPh4+ODZs2aoXz58ip1Mj3YWLt2LaKjo2FsbKxY7z4vvlSdTEpKgoaGBmQyGZydnb9YfbG0LJ/ttbwg64uOjg6GDh2PhQun4/Tpo2jRwgnLlnmiYkUblYZW2qpM0/DTT+44fvyQ2rX2vwatWrXCqVOnMGvWLLi5uaFLly5YuHAhNm3ahEmTJv1/0QdrLFiwAKVK5a0XePz48Vi1ahXc3d1hbm6OYcOGoUSJErh58yYmT54Mf3/VqSu5lT5VqSg8AHHEiEkYNqzn/9tD/92gv379CsW/dXR0UKaMBYYOHa+0qIW7+2RUqFAZx44dwPnzJ5CQEA8TE1NUq1Ybo0f/jAoVKmV57ilTPGFnVx9//70P3t6LIJPJYGlZAaNH/wwXl845aiO0bOmMlJRk7Nq1GZs2ef9/qnpDTJ48V5HP2LHToKurB1/fJUhKSkSVKjWwYIEPDA2NVAL64sVLYPz4GfD09ECjRi3QpEkrzJ/vjXXrlmP27AlITk5C2bLlMHbsNLVT9L8EkTyL8bGTf0TCsJQOKtplPi+fvi/3L3+ApkiGxh3UTwvLD/l1D0RRoampmaf7LQpavXr14OLikm1D6NzeKGjpa8G6ntEXLN3X45jfczj3N/sm7oFQN8f/W2NsbJyreyCE1pcj/q9hVtkA5arm7l6z70HshxSc2xkBtxmq9xTmp/y6B6KoKFWqVK7vgRg8eHC2gcOrR4m4cOAtHN2K9rM8KPce3YxBTFQiWvfJfeBbJEYgiKjwFOVnVBAVNawv9DXLz5EM+r4xgKAiRyQSFcgSnYUlL1OliL40iUTyTdW/zLBefj++te9zbkcfiPITAwgqckQiUZ6WxCOi3NPS0srTcqpERQ1/T4jyH7tgiIiIiIhIMAYQREREREQkGAMIIiIiIiISjAEEEREREREJxgCCiIiIiIgEYwBBRERERESCZbuM67N7sYiOSv4SZaGvwIdXibC00S3sYlAhef4gFp8+pBR2MYqkuI/Swi4CFTFP7nzC2xeJhV2MIkuaLCvsIlAmPn2Q4p/jbwu7GFRAYqKSUdw0b09yyPJoG/tiePcqKU8noG+LaRkDmJXTKexiUCGoVNsAhia8HmTGtEwJGBhpFnYxqIio2tAQHyLZ+ZYdq6rskCpqDE0kqOtYvLCLQQXItIwYJcto5ykPkVwul+dTeYiIiIiI6BvHeyCIiIiIiEgwBhBERERERCQYAwgiIiIiIhKMAQQREREREQnGAIKIiIiIiARjAEFERERERIIxgCAiIiIiIsEYQBARERERkWAMIIiIiIiISDAGEEREREREJBgDCCIiIiIiEowBBBERERERCcYAgoiIiIiIBGMAQUREREREgjGAICIiIiIiwRhAEBERERGRYAwgiIiIiIhIMAYQREREREQkGAMIIiIiIiISjAEEEREREREJxgCCiIiIiIgEYwBBRERERESCMYAgIiIiIiLBGEAQEREREZFgDCCIiIiIiEgwBhBERERERCQYAwgiIiIiIhKMAQQREREREQnGAIKIiIiIiARjAEFERERERIIxgCAiIiIiIsEYQBARERERkWAMIIiIiIiISDAGEEREREREJBgDCCIiIiIiEowBBBERERERCcYAgoiIiIiIBGMAQUREREREgjGAICIiIiIiwRhAEBERERGRYAwgiIiIiIhIMAYQREREREQkGAMIIiIiIiISjAEEEREREREJxgCCiIiIiIgEYwBBRERERESCiYUkehuRjMTY1IIuCxVx+kaaKGGmVdjFoEIiTZHj9ePEwi5GkaWtpwFTC+3CLgYREVGBExRAXDr4FrEfU6GtywGL71VCbCpKl9eBU79ShV0UKiRxH6U4tCECppY6hV2UIic5UQZtXQ10H1O2sItCRERU4AQFEABQs6UJzCvrFWRZqAh7fOcToiMSCrsYVMj0jcRo1Y+N5M9FPUtEyIV3hV0MIiKiL4JDCkREREREJBgDCCIiIiIiEowBBBERERERCcYAgoiIiIiIBGMAQUREREREgjGAICIiIiIiwRhAEBERERGRYIKfA5GdwMAArF+/Eo6O7fDzz/NU9qekpMDV1RlxcbHYvv0ITExKCsq3e/dW6NdvCHr2dFO7v0uXZhg0aBS6d++HsLB7GDt2IBYu9EHdug3z9H4KwuzZExAUdEHxWktLCyVLlkLjxi3Rr99QGBgUAwDF+8jK4cNXIBaLVfIEAIlEgtKly8LRsR169nSDlpYWFi2aidOnj2SZp5/fPpQta5nLd0eUpkuXZujWrR8GDx6ldn9gYAC2b9+IvXvPFGg5hNYNuVyOn38eiffv32L16u3Q0vrvaeupqakYP34QNDQ0sXy5HzQ1NQu0zERERF+DfAsgAEBbWxuXLp1BYmIidHSUn1YbHHwJUmlKnvKXy+Xo0cMB69cHKgIQd3cP2NrWyFO+X1KFCpUwatQUAGlBVXh4KLZv34BXr15izpylSmmHDh2HSpWqqM0nY0MmY54AkJiYiJCQm9i2bT2iot5g/Pjp6NPnB7Rp00mRZt68n1CvXmO0a9dNsc3ExDRf3iNRVurUaYhixYy+yLmE1A2RSISJE2fB3d0VO3b4YeBAd0X6P//cicePH8LHZxuDByIiov/L1wDCzMwcsbExuHr1Alq0cFLad/bscVSpUgO3b1/Pdf4vXjxDXFys0rZ27brmOr/CoK9vgNq16yle16vXGLGxn7B//x+QyWTQ0PhvVlmlSlUEjaR8nicANGzYDGKxGNu2bcCwYRNQoUIlVKhQSbFfLBbD1LR0kRypoS+vQYMGkMlkcHFxwejRo2Fubl5g56pUyQaVKtkUWP4ZCakbenp6KFOmLH74YQzWr1+BFi2cUaFCJURFvcHmzb7o23eIUt0hIiL63uXrPRCpqalo0KCZylSZxMREXL58Fvb2jZS2T58+BvPm/aS0LTAwAL16tVbJ+59/gjB0aA8AQL9+bbF06VwAadMl9u7dLriMUqkUGzf+Dje3jujYsTHc3DrCz88bUqlUkaZnT0ccPrwHPj6L0atXa3Tv3goLF85AfHy8Is379++waNFM9OjhgM6dm8LDYxjCwu4LLkdGEokEYrFEKXjID1WqpI3MvHkTka/50rcnNTUVcrkcJ0+eROfOnTFjxgxERBTM9yYwMADdu7dSvP7S9Q1QXze6dHFF1ao1sXz5PMhkMvj4LEaZMmXRp88PuT4PERHRtyhfW6xyuQzNmzvh2rWLSiMF165dhK6uLqpWrZXrvGvVsse0aQsAABs27MGYMVNzlc/Onf44cGAXRo70gK/vDowZMxV//bUXf/65U5FGLBbjjz/8ULmyLbZvP4IVKzYhKOg8DhxISyOVSjFz5lg8fPgAc+Ysw6pVW2BiYoqpU0fi3bu32ZZBKpVCKpUiPj4e169fwaFDgejevb/adElJSSp/MgY7WXnx4ikAwNhY2P0m9H0TiUSQSqVfLJBIV9D1TR11dSNtKtNsPH78L+bN+wlBQecxadJsiMX5OlBLRET01cv3X0Y7u/rQ09PHxYunFXPuz507jmbNWudpDrFYLIaOji4AQE9PX+UeC6G6dHFFmzadYGpqBgCwtCyPevWa4MaNIPTo8V8jvmJFa7i4dAYAlCtnhRo17BAaGgIACA6+jPDwMKxYsQlVq9YEAEycOBtubh1w7NgB9O37Y6bnDwm5hQ4dlEdiWrduj969B6mknTVrvNo8unbtg5EjPZS2ZQwqkpOTcPv2dezY4YcmTVrByKh4puUh+tzngcTRo0fh4uKCQf1GFtg5C6q+ATmrG2XLWqJv3yHw91+N9u27w8amWn6+TSIiom9CvgcQYrEYzZs74cyZo2jTphMSEhJw9eoFzJ/vnd+nypXU1FT4+69GcPAlfPwYDblcDgAqN2JbWVkrvdbT08eHD+8BAGFhIdDW1lY6RkdHB1Wr1sS9e7ezPH/FitaYOHGWoixv3rzC3r3bMH78ICxbtgH6+gaKtCNHeqBKleoqeXw+oqAuKBGLxWjWrDXGj5+eZXly4tmzZ1i7dl++5UdFW8ZA4vjx47h09ib6OfxWIOcqqPqW07ohl8tx48ZVaGtr4/r1y0hISICurm5u3xYREdE3qUDG5h0c2mLKlOGIjv6AGzeuwsDAENWr10ZIyK2COF2O/P77QoSGhmD27KWwsakGiUSC5cvn4cmTcKV0Wlraao5OCzbi4mKRlJSETp2aKO1NTU2FtXXVLM+vq6un1KtZtWpN1KvXGP37t8P+/TvQv/9Qxb5y5awUPa5ZyRiUAEBAwDpERDyHh8dcSCSSbI8X6vnzZzgYuD7f8qOvg0gkgkwmg1wuh1SaWiDnKKj6ltO6cehQIEJD72LZso2YMWMMtmzxxYgRk3L+hoiIiL5hBRJAVK9eGyYmprh48TSCgy+hZUtniEQilXTqtiUlJRVEkQAAMpkMV66cw48/jkX16rUV29+/f5ejfPT1DaCvb4CVK/1V9kkkWmqOyJqBQTGYmpbGs2ePcnwsoBqUjBo1BcOH98KuXZuVApK8srQsh2G1huVbflR0rFu3LtN9crkcGhoaEIlEEIu//FKmealvOakbb968woYNqzBw4EhYW9ti+PCJWLbME61auagdCSQiIvpeFUgAIRKJ0LJlGwQFncetW9fg5bVGbToDg2KIifmotO3Ro7CCKBKAtOcupKSkQE9PX7Ht3bu3uH07GOXLC1+msUqVGoiLi4Wmphjm5haK7RERL1CyZKkcl+vjx2hERr5C/fpNsk8sQJkyZdGjxwDs2OEHB4e2SmXMi3LlysGpX73sE9JXR10AIZfLIZFIIJVK0aZNGwzqNxJB+wtmBCIr+Vnfsqoby5fPg4VFeXTt2gcA4OTUAceOHcTy5fPg7b2VN1MTERH9X/6uG5pBq1YuuHbtIooXN870QW+VK9vi3r3bePIkHFKpFKdOHUFY2L1M80x/UvPVqxfw/PmTTNP9++99XLt2SenPgwd3oa2tjUqVbHD8+EG8fh2B+/fvYMGCqWja1BGRka8QGfla0Huzt28EK6vKWLRoBkJCbuH16wj89dc+uLu74sqVc1keGxcXi1u3gnHrVjBu3ryG48cPYfr0MRCJRGjfvnu27yP9T3arz/Tp8yOMjErA23uRoPdElE4ul0NTUxMikQitW7fGgQMHMH/+fJiZmQnO49Wrl2q/t7mRl/qmjrq6cfjwXty6FYwJE2YqLfYwduw0vHjxFLt3b8lV2YmIiL5FBdalZm1tC3NzSzRt6pBpmg4deuLhw1BMmjQEGhoaaNmyDfr2HYING1aqTW9rWwN16jSAr+8SNGzYHDNmqG8c+/mp3rBdq1ZdLFmyDhMnzsaKFfMwbFhPlC1bDiNGTIKxcUncuHEV48cPxtath7N9b2KxGPPne2PduuWYPXsCkpOTULZsOYwdOw3NmjlmeeyTJ+H46af/nnRrYmIKW9samDLFE5aWFbJ9H+mmTp0PBweXTPfr6Ohg6NDxWLhwOk6fPpplWiIgLXAQi8VITU2Fk5NTnh4od+bMUZw5c1Rl+9GjwTnOKy/1TZ3P60b16rWxYcNKdOvWD9bWtkppLS3Lw9V1MLZv34AWLZxRtqxljs9HRET0rRHJ05chysKBtRGwsisO88p6X6JMVAQ9vvMJ0REJcOqX8ylaVPQJeRL1x7cpOLA2Au3dyxdCCYu2qGeJCLnwDj3Gli3sohARERU4TuolIly9erWwi0BERERfiQK7B4KIiIiIiL49DCCIiIiIiEgwBhBERERERCQYAwgiIiIiIhKMAQQREREREQnGAIKIiIiIiARjAEFERERERIIxgCAiIiIiIsEYQBARERERkWCCn0R95+w7hF39UJBloSIsITYVpcvrFHYxqJDFfZTizPaXhV2MIic5UQZtXfbHEBHR90Ekl8vl2SV6G5GMxLjUL1EeKsL0DcUoYSYp7GJQIZGmyPH6SWJhF6PI0tbVgKmFdmEXg4iIqMAJCiCIiIiIiIgA3gNBREREREQ5wACCiIiIiIgEYwBBRERERESCMYAgIiIiIiLBGEAQEREREZFgDCCIiIiIiEgwBhBERERERCQYAwgiIiIiIhKMAQQREREREQnGAIKIiIiIiARjAEFERERERIIxgCAiIiIiIsEYQBARERERkWAMIIiIiIiISDAGEEREREREJBgDCCIiIiIiEowBBBERERERCcYAgoiIiIiIBGMAQUREREREgjGAICIiIiIiwRhAEBERERGRYAwgiIiIiIhIMAYQREREREQkGAMIIiIiIiISjAEEEREREREJxgCCiIiIiIgEYwBBRERERESCMYAgIiIiIiLBGEAQEREREZFgDCCIiIiIiEgwBhBERERERCQYAwgiIiIiIhKMAQQREREREQnGAIKIiIiIiARjAEFERERERIIxgCAiIiIiIsEYQBARERERkWAMIIiIiIiISDAGEEREREREJBgDCCIiIiIiEowBBBERERERCcYAgoiIiIiIBGMAQUREREREgjGAICIiIiIiwRhAEBERERGRYAwgiIiIiIhIMHFhFyArz8MS8C4iqbCLUeSYlddBGSudwi4GFSEvwxMQ9Zx15XtgW98QOvrs+yEiosJTpAOIsOufEP1OCsOSWoVdlCLjw6tEJMSlMoAgJY/uxOHNsyQYldIu7KJQAXpy5xMsq+hBR5/XRCIiKjxFOoAAgHLVDFCxtmFhF6PIuH/5AwBZYReDiqCyNgawqW9U2MWgAhT1NL6wi0BERMR7IIiIiIiISDgGEEREREREJBgDCCIiIiIiEowBBBERERERCcYAgoiIiIiIBGMAQUREREREgjGAICIiIiIiwYr8cyCyExgYgPXrV+Lw4SsQi9W/nS5dmmHQoFHo3r1fgZTh5cvn+PHHblmmqV69NmbPXorhw3uhUaMWmDRpttL+qKg3GDq0Jzp06IHhwycUSDnp+5ZeVxwd2+Hnn+ep7E9JSYGrqzPi4mKxffsRmJiUFJTv3LmTIZOl4pdfVqjdP3v2BGhoaGLu3GUA0upjt279MHjwqNy/mQIye/YEBAVdULzW0dFFmTJl0bhxS3Tt2hdGRsWV0sfEfMSePVtx8eJpREW9hqamGObmFnBx6YJOnXoppU1NTcWRI3/i+PGDePr0EWSyVJiZmaNFC2d0794Penr6X+Q9EhER5dVXH0AI4e7uAVvbGgWWv4mJKRYu9FG8vnz5LA4c2AVPz+XQ0kp7YqyBQTEUL14Co0f/jAULpsHRsR3s7OorjvHxWQxjYxMMHOheYOWkr0+9evXg4uKC0aNHw9zcPM/5aWtr49KlM0hMTISOjvLTzIODL0EqTcnzOWbNmgBHx3ZwcHABAHTs2AsaGl/PYGeFCpUwatQUAEBCQjzCwu7h0KFAHD9+CAsXroalZXkAgEwmw/Tpo/HxYzT69x8GK6vKSE5OxuXLZ+Ht7YX4+Di4ug4GkBY8zJv3E65evYA2bTqje/f+0NLSxr//3sO+fdtx5sxReHmtERy0ERERFabvIoBo165rgeavo6ODunUbKl4/f/4EAFCrlj309PSU0rZs6YyzZ49h5cr58PXdAR0dHVy6dAaXL5/F4sVrVBp1RCdPnsTRo0fzJZAwMzNHbGwMrl69gBYtnJT2nT17HFWq1MDt29fzVN6HDx/A0bGd4nWDBk3zlN+Xpq9vgNq16yleN2rUAh069ISHx1AsWDAVq1dvh0gkwsOHofj33weYP/931KvXWJG+Zs06kMlSce/ebcW2ffv+wOXLZ+Hp+RsaNWqRIe/mcHRsj3HjBmL16sWYNWvxl3mTREREefD1dAvmQZcuzbB373YAwP79O+Dm1hF3797EyJF90blzU/z4Y3dcuXJO6ZhTp/7GsGG90KFDI/Tr1w7+/quRmpqaL+UZM2YqYmM/ISBgLeLj47F69RJ06NBDqdFClE4qlUIul+PkyZPo3LkzZsyYgYiIiFzllZqaigYNmuH06SNK2xMTE3H58lnY2zdS2r5zpz969WqttC0s7B5cXOrh8eOHKuV0camH9+/fYtGiGXBz6wggbVrQ3LmTc1TOY8cOwt29Dzp3bgpXV2csXDgd7969Vez/5ZcpWLJkDg4f3oOBAzuhS5dmmDRpiCJ4Ty/Ppk0+6N+/PTp0aIShQ3vi1Kkj6k6XLROTknB398CjR//i5s1rAACZLO16IBKJVNK7u0+Gp+dvitd//rkDTZq0Ugoe0pUta4k+fX7AhQunEBX1JlflIyIi+pK+iwAiI7FYjJiYaOzcuQlz5/6GvXvPok6dBli8eDYSExMBAOfOnYCX1yy0bNkGa9bsxMiRHjh4cDf8/VfnSxmMjU0watQU7N27DQsXTgcADB06Ll/ypm+TSCTKl0BCLpeheXMnXLt2EXFxsYrt165dhK6uLqpWrZXrMorFYmzb9hcAYOLEWVizZkeu8rl79yaWLfOEg0Nb+Phsw5w5yxAR8QKrVi1QOteNG1fx6NG/8PX9A1u3/oWUlBT4+i5VpFmzZhkOHNiFIUPGYe3aXXB27ggvr5m4evVirsplb98IWlpauHv3BgCgQoXKMDU1g5fXTBw7dhAxMR/VHvf6dQQiI1+rDR7SNWrUEgAUwQkREVFR9t0FEEBab6ub2wiYmZWBWCyGs3NHxMXFIiLiOYC0Xld7+0YYMGAYLC3Lo3nz1nB1HYyDB3cjOTk5X8rg4NAWdnb1cfXqBQwZMo43UJIgmQUScXFxgvOws6sPPT19XLx4WrHt3LnjaNasNTQ1NfNUPj09AwCAtrYO9PUNcpVH5cq22LRpP1xdB8PSsgKqVauF9u274+bNq5DL5Yp0yclJGDFiEvT1DVCsmCGaN2+N0NAQAMCnTzH4++996NPnBzg6toWFRTm4ug5G/fpNsG/f9lyVSywWw9i4JN6/fwcgbeqip+dymJqaYdkyT/Tq1RqjRvWDn583nj9/qjjuw4e09GZmZTLNO33f+/dvM01DRERUVHwX90CoY2Vlrfh3ekPn06cYSKVSPHoUprJCjJ1dfWzc+DuePAmHjU3VPJ8/OvoDwsND/39T62nFDadCHDt2DP4HzuS5DPT1yhhIHD16FJ+eWKKvW19Bx4rFYjRv7oQzZ46iTZtOSEhIwNWrFzB/vncBl1oYLS0tnDz5F06cOISoqDdKUweTk5Ohra0NALC0rKBYpAAA9PT0ERv7CQAQHh4KqVSqMi3Qzq4+tm5dn+uyJScnK52zUiUb+PhsQ3h4GK5fv4ybN69hz8kMCYQAAAcESURBVJ6t2L17C0aO9EDnzr2hqZl2mZXJZJnmmx4YqZsORUREVNR8lwGEhoYGJBKJmj1yJCYmQCaTYfNmXwQErFVJER39Pl/K4OPjhZIlS2H48In4+eeRcHQ8i8aNWwo69s2bN7j+MG83utK3QSQS/b/xKc82bUYODm0xZcpwREd/wI0bV2FgYIjq1WsjJORWwRQ0Bw4dCsSOHX7w8JiLhg1bQE9PDydP/oXFi5WXPtbS0s40j/j4tBGZyZOHKjXK5XI5pFKp2lWoshMXF4vo6PcwNTVT2Vepkg0qVbJB796D8PFjNLy8ZmLt2t/QtKkjSpYsBQB49eoFgIYqxwJAZOQrAFCbNxERUVHzXQYQWdHR0YWGhgZ69x6E1q3bq+w3MSmV53OcP38SFy6cwsqV/rCxqQYXl87w9vZCrVr2gqZ9ODs740ePZnkuBxV97u6ZL+ub3mstFothaGiYo3yrV68NExNTXLx4GsHBl9CypbPg3u+kpKQcnSunLl06g/r1m8LBoa1i24cPOQvc0+vRzJlesLAor7I/4yhCTsolk8lgb5+24lJKSgrevYtC6dLKq2IZGRVHv35Dcf36FTx//hh2dvVRoUIlXLx4Gh069FCbd1DQeWhoaMDOrkGOy0VERPSlMYD4jFgsRqVKVRAZ+RqWlhUU2+Pj45CQEK+yLGtOffwYDR8fL3Tp4gobm2oAgCFDxuHKlXPw8/PG2LFTs82jdOnSqFfPJE/loK9XeuAgkUhga2uLMWPGIOFFhWyOUiYSidCyZRsEBZ3HrVvX4OW1Rm06A4NiSEiIh1wuVwQYjx6FCS5jbiQkxMPY+L/nIchkMsWqUULzrVjRBmKxGB8/RiuN7L17F6XoJMiJN29ewc/PG3XrNoSVVWUAwOrVS3Dhwkn4+e1Dsf+1d/8hUd9xHMdfZ2fT7Py1kT/a1WamNdtWpDXXNvNAvHBgZcLc8v7YZqt/mmFFf4QkGFsYKPhjxBZ2DDfLoHLQMlAOmm5D++GaOLNAlisY9oNRjDrt9odMaOr6Xq7udj4ff3748OF9f3zh+7rP5/t5Wx4OcH9/TxUVNfqcrl1boKqqcrW1nZLNZv/H3EE1NtbLZlujqKhor+oCAMAXAiZAnD37w7iXgvh4q+bOtXq9Vn6+Q/v27VZCQpLS0zN0584fcjo/061bN1Rb2zClplh1dRUKDp4ph2PL2FhERKSKioq1f/8eZWbatWTJ0sdeH4FrouCQmjp6xv/MoPcf365ena2tWx2aMyd20kaLiYmL5Ha71dp6UjbbGvX396q19eSka4aEhMhsNuvixXOyWl9QYmLyhPOuX/9NnZ0d48bT0l7X4sUvq63tW1261KvQ0FlqaPhcSUkv6fLlX9TX97Ohm6IslnDZ7Wt16FCtLJZwLViQrKtXB1RT86lWrnxzrFHcRO7evaPu7i5Joxcu9Pf3qrn5sGbNClNx8e6xeevXv6f29jZt2/a+1q17V/PmvSi3+756erp19OiXSk/P0Pz5CZIkuz1XFy50qqKiVOfP/6gVK95QcPBM9ff36sSJRsXExGvzZu+uugUAwFcCJkCUlhaPG9u4sUiFhR95vVZGRpbc7vs6csSp+voahYXN1rJlK1VSsmdK4aGjwyWXq0VlZZXjdjKyst7W6dPfqKqqXAcOHJ7ybTgIHP8WHKZi4cJFio+3atWqzEnnJCenyOHYrIMHq1Vd/YlSUpZq06ZtKin5cMK+KEFBQcrPd+jYsa/U2dkup7N5wnVdrha5XC3jxltaulRQ8IGuXRvUjh1FslgilJe3UTk5ebpypU9lZdu1d2+1od+3Zct2hYXNVl1dhW7fvqno6OeUmWl/ZLf3gYEr2rlzdI7ZbFZMTJyys3O1YUOhIiIix+ZZrfNVWVmvpianmpqcY7sbsbFzVVT0sbKzc8fmmkwm7dpVruXLX9OpU8dVVVWu4WG34uKeV36+Q7m579BEEgDwv2HyTOWswRPW+vXvCo8JUcKr3p3vDmS939/SDNMDpedwhGk6SE1NldlsfmRwOHN8SOaQYCWlRTzlCvE0tXzxq7IdsXo2zvtvOAAA+K8EzA4EEIi6urp8XQIAAMBDpmUjOQAAAACPhwABAAAAwDACBAAAAADDCBAAAAAADCNAAAAAADCMAAEAAADAMAIEAAAAAMMIEAAAAAAMI0AAAAAAMMyvO1GbTNK500Pqbrvh61L8xoj7gV55K9LXZcAP/eQaUs93N31dBp6ge3+O+LoEAABk8ng8Hl8XMRn3PY9Ghh/4ugy/Yw4OknmmyddlwI+473s04uZZmQ6eCZ0hE3vHAAAf8usAAQAAAMC/8D8WAAAAAMMIEAAAAAAMI0AAAAAAMIwAAQAAAMAwAgQAAAAAwwgQAAAAAAwjQAAAAAAw7C9uEKz8PF1twwAAAABJRU5ErkJggg==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76500"/>
            <a:ext cx="8229600" cy="226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/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Tester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Configuration</a:t>
            </a:r>
          </a:p>
        </p:txBody>
      </p:sp>
      <p:pic>
        <p:nvPicPr>
          <p:cNvPr descr="data:image/png;base64,iVBORw0KGgoAAAANSUhEUgAAAh4AAAFcCAYAAACHu7ewAAAAAXNSR0IArs4c6QAAIABJREFUeJzs3XdcVfUfx/HXHWwQFFw4AgUkIEHBgZZbyZUjLVNz/RR3bs1tjrRyR27NPXGlZrnCkZrhBBU3JQ4UB7Ln/f1B3CQQUPFehM/z8egR96z7uUcu930/53vOUWg0Gg1CCCGEEDqg1HcBQgghhCg8JHgIIYQQQmckeAghhBBCZyR4CCGEEEJnJHgIIYQQQmckeAghhBBCZyR4CCGEEEJnJHgIIYQQQmfU+i5AFG6pKfD0YaK+y3grmFmqMTKR7wpCiLebBA+hV1FPktg48zaWNgb6LiVfi41KpvZHNrjUKKLvUoQQ4rVI8BB6Z26l5sNe5fVdRr72554H+i5BCCHyhPRthRBCCKEzEjyEEEIIoTMSPIQQQgihMxI8hBBCCKEzEjyEEEIIoTMSPIQQQgihMxI8hBBCCKEzEjyEEEIIoTNyATHxVmjV6n3atOlIt279Ms2bM2cKFy6c5scfd+isnqtXLzFwYJcM0wwMDChduiyNG7egbdtOqNX/vr1SU1P59def+PXXnYSG3kCj0VC6dBnq1/+Q1q0/w8jISGe1CyGEPknwECILkyYNo27dJtSv75Ptcr16DcbR0RmA+Ph4Ll48x6pVC3n06CF9+w4HQKPR8M034zh8eD8NGzajVasOqFQqgoPPsmbNYv744yjTpy+Q8CGEKBQkeAiRhStXLlK3bpMcl6tQwRF3dy/t4xo13gfA338NPXsOwsDAgJ9/3kZAwD6GDp2Aj89H2mXr1GlE7dr1GTmyDz/9tIn27btk2r4QQhQ0EjxEgbR7tz/btq0nPPwu5uYWeHvXpVevwZiZmQNw/nwgP/74A6GhN1AoFDg5udCr12Ds7CrSvHlNAGbMGMuKFd+zZs3ul3puJycXUlJSePDgPmXKlGPHjo04OjpnCB3p3N29mDdvJRUrVnr9Fy2EEG8BGVwq3hrJycnExsZm+i8lJSXDcnv37uCHH76lRYt2LF3qz8iRU/jzz+N88814AGJiopkwYQiVKrny/fermT17OUWLWjN+/CAAVq/eBcCgQWNZsGD9S9d5//5dFAoF1tbFiYx8yt9/36JWrfovXN7Z2Q0DA7k7rxCicJCOh3hrbNmymi1bVmc5z9a2rPbn7dvXU7NmHdq27aid17mzL3PnTuXBg/tERj4lPj6Ohg2bUa6cHQCDB4/jxo0rAFhYWAJgYmKKhUX2t6HXaDQkJycDkJiYQHDwObZsWUW9ej4YGxtz714YAKVLl3mNVy6EEAWHBA/x1mjUqDlNm7bJNH3TppWEhYUCkJCQwF9/3aRx4xYZlnF2dgPg1q3ruLt7UaZMeb7+ejQtWrSnevXalC9vj6urOwCJiYm5rmnMmAGZptWv/yH9+48E0J7ZolLJW00IIUCCh3iLFC9eEjc3j0zT9++31gaP+Pg4AMzMLDIskz62IzY2BmNjY2bPXs7mzSv56adNLF06l3Ll7OjdeyjVqtV6qZoGDBhFpUquABgYGFK6dFmMjY2184sVswHg7t3bL7VdIYQoqGSMhyhQTExMUSgUREc/yzA9KirtcXoAsbIqiq/vEFav3sWiRRupUMGRSZOG8uDB/Zd6vjJlyuPk5IKTkwv29g4ZQkf68zk4OHPs2MEXbmPPnq1cvhz0Us8rhBBvKwkeokAxNDTE3t6B4OBzGaZfvnwBhUJBxYqVuHs3jJMnj2jn2ds70L//KJKTk/n771t5XlPr1h24di0Ef/+1meadPx/IggXfcfHi+Tx/XiGEyI/kUIsocD7+uDMzZ05i27b1eHvX5e+/b7Fu3TLq1/8Qa2sbzpz5g8mTR9Cz5yCqVauNRpPKL7/swNjYGHt7R4yNjVGr1Vy4cJoyZcrj6OiMQqF45XoaN27BuXN/snTpXC5fvsD77zdApVITHHyWvXu3U736+7Ru3SEP94AQQuRfEjxEgdOoUXMSEhLYunUty5fPp0gRS+rWbUL37mkDQatWrcHgwePYtm0dq1YtQKVSU7GiE1OmzMfaOm1MRvv2Xdi+fT1//vk7q1b9hEqleq2aRoz4Cg+Pauzdu53vv59BamoqZcu+Q58+w2natDVKpTQfhRCFg0Kj0Wj0XYQovCIjkti56C7N+76j71LytT/3PKB8JWNcamR/eq8QQuR38jVLCCGEEDojwUMIIYQQOiPBQwghhBA6I8FDCCGEEDojwUMIIYQQOiPBQwghhBA6I8FDCCGEEDojwUMIIYQQOiPBQwghhBA6I5dMF3oXF53CyZ/C9V2GVtrFfDUoFPknlz+6E0/5SsY5LyiEEPmcXDJd6FVSgoabQdH6LiODCRMmANCrVy/KlSun52r+VcrOGEsbA32XIYQQr0U6HkKvDIwUVPKy0HcZWrt27eLGg6NoNBr2HlMya9YsfZckhBAFinQ8hHhOkyZNePToEQAKhYKffvoJW1tbPVclhBAFR/45iC2Enu3atYvIyEggLXQolUp++OEHPVclhBAFi3Q8hPhHerdDoVAAaYNMpeshhBB5SzoeQpCx25FOuh5CCJH3pOMhBJm7Hemk6yGEEHlLOh6i0Muq25FOuh5CCJG3pOMhCr0XdTvSSddDCCHyjnQ8RKGWXbcjnXQ9hBAi70jHQxRqOXU70qV3PQIDA3VUmRBCFEzS8RCF2uPHj3MMHUCulhFCCJEz6XgI8R+tW7cmLCyMPXv2ULJkSX2XI4QQBYp0PIQQQgihMxI8hBBCCKEzEjyEEEIIoTMSPIQQQgihMxI8hBBCCKEzEjyEEEIIoTMSPIQQQgihMxI8hBBCCKEzEjyEEEIIoTMSPIQQQgihMxI8hBBCCKEzEjyEEEIIoTMSPIQQQgihMxI8hBBCCKEzEjyEEEIIoTMSPIQQQgihMxI8hBBCCKEzEjyEEEIIoTMSPIQQQgihMxI8hBBCCKEzEjyEEEIIoTMSPIQQQgihMxI8hBBCCKEzEjyEEEIIoTMSPIQQQgihMxI8hBBCCKEzEjyEEEIIoTMSPIQQQgihMxI8hBBCCKEzEjyEEEIIoTMSPIQQQgihMxI8hBBCCKEzEjyEEEIIoTMSPIQQQgihMxI8hBBCCKEz6uxmPnkSQkxMmK5qESJfSE6OA+DevaMkJVnpuRohhMhfzMzKUrSo8yuvn23wuHFjC5GRlzAzK/HKTyDE2yY5ORqAe/f2Ex9vrOdqhBAi/4iJeYClpQteXuNfeRvZBg+AihUbYWfX4JWfQIi3jbHxQOA+Vav2pGRJG32XI4QQ+UZo6CEiIu6+1jZkjIcQQgghdEaChxBCCCF0RoKHEEIIIXRGgocQQgghdEaChxBCCCF0JsezWoQQr+b3388waND0bJfp2rU1Awd20lFFryYs7D4rVmzj5MkLPH4cSdGiRXBzc6Br19a4uTlql2vSpCeffPIhPXu201utw4Z9C8CsWSP1VoMQInsSPIR4Q1xdHZg/f4z28YoV23j06CkjRvTQTitTpuRrP8+wYd/SpEktfHzef+1t/VdQ0FUGDpyGpaUFHTs2p2zZkjx8+ITt2w/Qs+cEvv56EA0a1Mzz531V7do10XcJQogcSPAQ4g2xsipCrVpVtI937DhIfHxihml54eLF6zRpUuuV109OTkatzvynICkpidGj51CihDU//jgVMzNT7bzWrRswZMg3fP31Ury9PTAxyR8XWvP29tB3CUKIHEjwEELP9uw5zMqVO7h9+z5WVhY0b16Xvn0/1YaBwMBgfvhhAzdu3EahUODiUoHBg7tQsWI5atb8DICxY+fx/ffr2L17Ya62WadOFwYO7MTBgyc5c+YSp05tylTX4cOB3L8fwaxZIzOEDgADAwMmTOhLYmJShtChVCrx81vHjh2HSE5Oxtvbg3HjemvXDw6+hp/fekJCbpKaqsHJ6R0GD+6iPWSTmJjI/PnrOHToD548icTa2oqWLevTq1c7lEpljvP/e6jF3/9XNm7cy927DzA1NcHb253hw7tjaWmRZ/9+QoiXI4NLhdCj/fuPM3GiH40be+PvP4fRo3uxY8dBvv9+HQDR0TEMGfINrq4OrF49neXLJ2NtbaUdO7Jr1wIAxo7tzfr13+VqmwAGBmq2bPkVLy9Xli79Ksvazpy5hFqt5oMPPLOcX6KENWXLlsowbdeu31AoFCxaNIExY3z57bdTbNy4F4D4+AQGDJiKlZUFy5ZNZvXq6ZQtW4ohQ2YQG5t2f5wVK7Zz4MAJvvqqP1u2zGHo0K5s2rQXf/99uZr/vMDAYL75ZjndurVm8+bZzJw5nFu37vD110ty948jhHgjpOMhhB6tWrWTGjUq4+v7CQBly5aiR49wFi7cSN++HQgLCycuLp5mzT7Azq4MAOPG9eHKlVsAWFqaA2BqakyRIua52qaxsREqlZIiRcyyHQgaEfGE0qVtUCpz//2kZEkb+vfvCICDwzvs2hXA5cs3AVCrVaxaNR0bGyttB6RHjzbs3h3A1auheHi8y5Urt3B2tqdatfe0tb/zji1mZiYAOc5/XkjILUxNTWjWrA5KpZKyZUsxa9YInj2LyfXrEULkPel4CKEnycnJXLlyi2rV3DJMr1r1XeLjE7h+/W/s7MpQvnxpRo+ey9q1u7h1KwxjYyPc3Z2zHJeRm22mc3V1yLY+lUqFgYHBS70mN7eM27S0NCcqKu2DXq1WEx4ewejRc2nZsh8+Pr3o0SPtRlNRUbEA1K1bjWPHzjBxoh+HD/9JXFw8FSuWp1Sp4rma/7waNSqTkpJC796T2L07gIiIJ5QsaYOj4zsv9ZqEEHlLOh6iUPPyao+JiREqlUo7LSYmDo1GwyefDEWhUGinR0fHEhi4Jc+eOy4uAY1Gw8KFm1i8eHOm+Y8fR2JsbMTy5VNYuXIHmzbtZe7c1djZlWHo0K5ZDlLNzTbTWViYZVtf8eJFOXr09AsHn2bF2Ngo0zSNRgNAaOgdBg2aTv36NZgzZxRWVkWIiHhC586jtMu2bt0QKysL/P33MWrUbJRKBc2a1WHIkC6YmZnmOP95jo7vsGLFVFav3smsWSuJioqhevX3+PLLnpQvb5ur1yOEyHsSPESh5ubmSFDQ1QwBA0ChUBATE6d9rNFoMDHJ/KH6OkxMjFAqlXTt2opmzepkml+8eFEAiha1ZMiQrgwZ0pXr1/9i+fJtDB36LTt2zNceXnnZbeZGtWrvsX79Hn7//Sx161bLND8i4gk7dhykc+eWWQaO/woIOIWRkSGTJw/QBplHj55mWq5everUq1ed2Ng4Dh8O5LvvVqBSqRg9uleu5j/PycmOqVMHkZKSwtmzl5k9exVDh36Lv//cXO8HIUTekkMtolAbMKAjBgYG2m/lL2JoaMDnn7fK0+dWq9VUqmTH/fsR2NmV0f5XokQxTE2NMTMzJSzsPkeOBGrXcXB4h1Gj/kdycjK3bt15pW3mVs2alXnnHVvmzFnN48cZA0JSUhJTpizC338fycnJudpedHQs5uamGbone/ceBdKCnUajISDgFPfvPwTA1NSEpk0/wMenNleu3Mpx/n9duHCF4OBrQNphIy8vN3r0aEto6B2SkpJyvR+EEHlLOh6iUPPycsPZ2Z6goKsvXEaj0aBSKenYsXmeP3+XLq0YN24+Tk521K3rxbNnMSxcuJGHD5+wfv233LnzgBEjZjJoUGdq165KamoqO3YcxNjYCEfHdzA2NkKtVnP69CXKly+Ns3OFHLf5/GGl7BgYGDBlykAGDJhGx44j6dChKfb2ZXn48DHbth0gLCyc2bNHYm6e/SGbdC4uFVm5cgf79v2Oh4cz+/YdJzIyCpVKRUjITby8XFmzZhcajYaBAztRokQxwsLCOXr0NI0aeaNQKLKd/1/Hjp1h585DjB7dCweH8jx7Fs327Qdwdq7w0mNXhBB5R4KHKPQGDOjIgAHTSEpKynTIBf7tduQ0JuJVNG5ci8TEJFat2omf33rMzU2pXv09Jk7sh0qlokaNyowb15t163azYMFG1GoVTk52zJ8/BhubtMMmXbp8pD0k8tNPfjlu82W4uDiwZs0MVq/+ia1b9xMR8YRixayoVs2Nr78erD3TJjfq169Bhw7NmDFjGampqTRuXItRo3pibGzE6tU/YWpqwjffDGXOnNWMHDmTqKhYbGysaNTIm379OgDkOP95vr7tSUlJZdaslTx8+IQiRczw9HRl3Lg+L7UPhBB5S6HJpsccGDgFGxtb7Owa6LImIXSuW7cxWY71SB/bsXfvkjcSPIQQ4m0SGnqIiIi7eHmNf+VtyBgPIXjxWI832e0QQojCSIKHEPw71uN5b3JshxBCFFYSPIT4x3+7HtLtEEKIvCfBQ4h/PN/10Gg0KJXS7RBCiLwmZ7WIbD2+r+HEHn1XoTs+7mOwN7mFRgOlStlwZLMpkP01PgqKSp7g4JH5rB4hhMhLEjxEtuJi4OlDFe/VtdF3KTrjWrOCvkvQub8uRvM4PBqQ4CGEeLMkeIgcGZooKeMk4xwKssf3E/RdghCikJAxHkIIIYTQGQkeQgghhNAZCR5CCCGE0BkJHkIIIYTQGQkeQgghhNAZCR5CCCGE0BkJHkIIIYTQGbmOh8gzMTHR+Puv4ejRg4SH38XY2ITy5e1p0aI99ev7aJfr0KEJLVt+QqdOPfVW66RJw/75/6xX3sbt26Fs2LCC4OCzPH4cgampGfb2jnzySVc8PWu+0jbbtq1H586+tG3b8ZXq6dmzHbNmLcPNzeOVnl8IId40CR4iT0RGPmXECF8ePLjPRx99grOzG7GxMRw7dogZM8Zy7dplfH0H67tMrRYt2r3W+g8e3OeLL7pSoYIjffoMo3jxUjx9+phdu7Ywfvwgpk9fgLu750tvt3fvoTg5uQBp94tp164BS5Zswdq68Fw5VghRsEnwEHliwYJvuX//DvPnr8bOrqJ2eqNGzVmzZglr1y6hTp1GODu76bHKf3l5eb/W+keOHCAhIZ4pU+ZhavrvVV09PWsyYoQvFy6cfqXg4ePzkfbnO3duEx0d9Vp1CiFEfiPBQ7y2R48iOHLkAK1bd8gQOtJ16NCdatVqZQgdSqWSFSv8+OWXHSQnJ+Pl5c3gweO0H+IhIcGsWOHH9eshpKamUrGiE716DdZuIzExkeXL53Ps2CEiI59QtKg1TZq0pFOnXiiVyhzn//dQy+7d/uzYsZHw8LuYmJji6elN377DKVLEMsvXnJqagkqlQqHIOExKqVQya9YyAO7eDaN799bMn7+KSpVctc/z/fczmDDhO2rXrg/AH38cY9KkoWzZcpAuXVrSubMvdnYVGT26PwAdO35I48YtGD58kvZ1BQT8Snx8HE5Orvj6DsHR0VlbQ0xMNJMnj+D06ROYmprTrFkbPv+890v+qwohxJshg0vFa7t06TypqanUrt0gy/kGBgaZOh379+9CoVDwzTeL+OKLMfz++2/s2LERgPj4eMaMGYClpRWzZi3j++9XU7p0WSZOHEJsbCwAGzeu4MiRA4wY8RVLlmyhd++h7Ny5id27/XM1/3nnzwfi5/cNn37ajcWLNzNhwkxu377F/Plfv/A1e3nVIiUlhREjfDl16ncSExMzLWNrW5YSJUoRHHxOOy0o6CzFi5ckOPisdlpw8FkcHd/F3NxCO61yZU++/HIqAEuWbKZfv5EA+PnN4OjRgwwePI6ZM5dRpIglY8cO4NmzSO26a9YsokaND/DzW0vjxi1Yu3ZphhqEEEKfpOMhXtvjxxEAlC5dJtfr2NiUpHv3tG/09vYO7N+/i2vXLgOgVquZN28V1tY22g5Ihw492L9/NzdvXsXNzYPr16/g6OiMh0c1IO1DvmzZd7TL5zT/edeuhWBiYkrDhs1QKpXY2pZl4sRZREU9e2H9FSo4MmrUVBYtmsn48YMwMjLCxcUdL69aNGnSUtspcXf34tKl83z8cScAgoLO0KJFO06cOKzdVnDwWapUqZ5h+2q1GhOTtFrNzYtgampKZORTDhzYw5Ah4/H2rgvAF1+Mwc9vBuHh9zA2NgagZs262kM23br1Y+fOjVy/HiIDToUQ+YJ0PMRrU6lUAKjVBrle578dEAsLS+14BrVaTUREOF9/PZouXVry2Wc+DB3aA0C7jLd3Xf744xjffTeREycOExcXh51dRUqUKJWr+c+rWrUGqakpjBzZm/37d/PoUQTFi5ekQgXHbF9D3bqNWbNmDzNmLKBNm47Ex8exdOlcunVrpe0weHhU49Kl80DamI2YmGiaNm3DzZtXiY+PJyEhgatXL1G1ao0c99nNm1dJSUnBweHfwyqWllaMHTsjw6GWd999T/uzUqnE1NQ82xAlhBC6JB0P8dqsrYsDcOfO31haWuVqHSMj4yymaoC000LHjx9E7dr1+eqrORQpYsXjxxEMGNBZu2TTpq2xtLRi925/pk4dhVKppGHDZvj6DsHU1CzH+c+rUMGR2bNXsGXLahYtmkV0dBRVqlRnwIAvKVu2fLavQ61WU6VKdW3HIjT0BhMmDMbPbwaLFm2kSpXqPH78iLt3wwgKOsO7775H0aLFKF26LCEhQSgUSlQqFe++WznHfRYbG5PNvvvXf+crFArtvhVCCH2T4CFe23vvVUWlUnH06AFcXDJ/gGo0GtauXYKPT6ssOw7/dfx4AIaGRowYMRm1Ou1X9MmTR5mWq1WrHrVq1SM2NpaTJw+zYMF3KJUqvvhidK7mP69iRSe+/HIqKSkpBAefZfHi2UyaNJRlyzKPCYG0AZzx8fGZTnO1s6uIj08r1qxZTHJyMtbWxSlb9h0uXjxHUNAZXF3TDne4uFQmOPgcCoUCN7cqGBoa5rhfzMzMAXj27Cm2tmVzXF4IIfIjOdQiXpu5uQUNGjTlp582c/Hi+UzzN2xYwbp1y7RjQXISExONmZm5NnQAHDq095+fNGg0Go4fD+DBg/sAmJqa0qBBU+rV8+HGjSs5zv+vS5cuEBISDKQdNnJ396JDhx7cvh1KQkJCljUOGtSNb78dT2pqaqZ59+6FUaSIpbZ+D49qXL4cxIULp3nvvSoAuLi4c+nSeS5ePJdpfMeL2Ns7olQqMwwUjYuLY8CAzpw69XuutiGEEPomHQ+RJ3x9h3Dz5lW+/LIvzZt/jJtbFRIS4jl27BDHjwdkOBU2J05OLmzatJKAgH24uXkQELCPqKhIVCoV166FULmyF/7+a9BoNPToMRAbmxLcuxfGH38c5YMPGqFQKLKd/1+nTh3j1193MnDgaOzsHIiOfsbevdtxcHDGyMgoyxq7dOnD9OljGDfuC3x8WmFjU4KoqGecOBHA/v278fUdol3W3d2LpUvn8ujRQ5yd08ZfuLq6s3jxbJRKJd27D8jyOdLPcjl16hiuru6UL29Pw4bN2LBhOcWK2VCmTDm2bFnNw4fhVKrkyrNnT3O1f4UQQp8keIg8UaSIJTNnLmP79vUcPryPvXu3Y2RkjIODM9On/5CrwZPpateuT+vWHfDzm0Fqaip16jSmf/9RGBkZ4++/GhMTU8aO/YYlS+YwdepIoqOjKFbMhg8+aES3bv0Acpz/vM6dfUlJSWHRolk8evQQC4siVK7syeDB415YY506jbC0tGLbtvUsXjybyMgnFClihb29A5Mnz6VGjfe1y7q7e/HgwX2cnFy0Z56UK2en7Yg4OFTK8jmcnd2oUqU6Cxd+R40aHzB27AwGDhyNiYkpixbNJCEhHicnV6ZN88PS0kqChxDiraDQaDQvHHUWGDgFGxtb7Oyyvj6DKPju3NBwfLcBDTqX03cp4g0KOvIYU9MnVPeRo69CiBcLDT1ERMRdvLzGv/I25K+MEEIIIXRGgocQQgghdEaChxBCCCF0RoKHEEIIIXRGgocQQgghdEaChxBCCCF0RoKHEEIIIXRGgocQQgghdEaChxBCCCF0Ri6ZLnKUkqwh+kmSvssQb1BSfCqY6rsKIURhIMFDZMvAQEFSfBJHNt3Ocn5ExJOX3qaNTdHXLatQSkhIJCoq5rkpCuCFdzzQyu3+LlVO8WqFCSHES5DgIbJVojx8PvbFR+Rq1uxHcnJKjtvRaDQoFApatqzHkLH987LEQmPbtiMsmbGUlJRUFIqcQ4JGo+H0aX8dVCaEELknYzzEazl5ciPZ3GcQSPsAVKtVTJzYj4kTJXS8qrZtG7NgwYRchw4DAwMdVCWEEC9Hgod4LbGx8ajVqhfOTw8d7dt/SMuW9XVYWcHk5eXGxIn9UKvVOQa+kyc36KgqIYTIPQke4pUEB19j8uQFNGnSk5SU1Cw/BDUaDUZGhjRqVIvhw7vrocqCqWXL+jRsWBMDg+zDx4wZS7l9+74OKxNCiJzJGA+RazExceza9Rv+/vsIDb2jnV6iRDHCwx9lWDY9dFSr5sa0aYN0XWqBN23aIO7ff8jFi9czjbFJ3/f+/vvw999HnTpefPZZc6pVc9NTtUII8S8JHiJH589fYfv2/Rw4cJL4+AQAVColdep40bZtY2rWdOf99zuTkJCoXUepVGJrW4KpUyV0vClz546ma9fR3LnzgJSUf8OHWq3m558XM2PGUg4d+oMjRwI5ciQQJyc7OnVqgY/P+9keHhNCiDdJocmmVxsYOAUbG1vs7BrosiaRDyQkJLJ371E2bdrLtWt/aaeXKVOC1q0b0apVA4oVs8ywjpdXewDUahW2tiVYtWo6FhZmOq27sLly5Rb/+9944uLiUSgUmc5kCQ9/xPr1u9mx4yAxMXFA2um1nTu3pG3bxpiaGuurdCHEWyg09BAREXfx8hr/ytuQ4CEyuH8/go0bf+ann37j2bNoIC1IpHc3atSo/MKzKmrU6EBKSgqmpsZs3DgLW9sSuiy90Lpy5RadOo3UnrIcGLgl0zKxsfHs2HGQDRv2cO/eQwDMzU1p396HTp1aYmVloeuyhRBvIQkeIs+cPXuZdet2cfhwoHbAorW1FW3bNqJ9+w8zdTey4uXVHmNjQ44dW/emyxX/sWvXb0ybtgTQcPLkxhcul5oPK+9YAAAgAElEQVSayv79J1i5cru2k2VoaMBHH9Wna9fWlC5dXEcVCyHeRhI8xGtJTk5h//7jrFu3i5CQW9rp773nyKefNqNRI28ZC1CAHT9+jpUrt3PmzCUgbVxO06Yf4OvbnjJlSuq5OiFEfpQXwUMGlxZCz55Fs3XrfjZv3svDh2mXPFerVTRq5E3nzh/h7Gyv5wqFLtSq5UGtWh4EBV1l5codHD78J3v2HGbv3qM0aVKL3r0/pVy5UvouUwhRwEjHoxB5+PAxq1btYMeOQ9qzUywtzWnTphGfftqU4sWL6blCoU83b4axZMlmDhw4AYBCoaBp0w/o3fsT6YAIIQDpeIhcun37PsuX+/PLL8e013ywsyvDZ581p3nzOhgbG+m5QpEfVKhQlhkzhnLzZhhLl27mwIGT/PzzEfbt+52PPqqPr+8ncoM/IcRrk45HARYScotly7YQEPCndlrlyk5069aGOnW89FiZeBvcvBnGggXrtb8/hoYGtGvXhB49PpazYIQopGRwqchSSMgtfvhhHSdOnNdO8/Z2p3v3tlSt6qLHysTbKCTkFn5+6zh5Mu33ydTUmO7d29KpUwsMDeVGdEIUJhI8RAbXr//NggUbOHIkEEg7Rt+wYU169myHg0N5PVcn3nbnzoUwd+5qgoOvAVCqlA2DBn1O48a19FyZEEJXJHgIIO2iX35+6/jll2PaaU2a1KJv38/krASR5wIC/mTu3FWEhYUD4ObmyKhRPXn33Qp6rkwI8abJ4NJCLjo6lmXL/Nm0aS9JSckA1KtXjX79OlKhQlk9VycKqnr1qvH++1XZuPFnli3zJzj4Gp9/Poo2bRoyaFAXzM1N9V2iECIfk+DxFkpOTmHjxp9ZsWKb9rLm7u6VGDasOy4uFfVcnSgM1GoVnTu3pHnzusyZs4qffz7C9u0HOXLkNCNG9KBRI299lyiEyKfkUMtb5uzZy0yevIDbt+8DaafFDhjQkXr1quu5MlGYnT9/hcmTF/DXX3cBqF+/OmPH9pGzX4QoYORQSyESHR3LnDmr2LnzEADFilni6/sJbdo0RKWSy5oL/XJ3r8SmTbNZu3YXy5b589tvpzh3LoSvvhpIrVoe+i5PCJGPKPVdgMhZUNBVPv54kDZ0tG7dkO3bv6dduyYSOkS+oVar6NatNRs3zqJSJTuePHnGF19MY9681aSkpOi7PCFEPiHBIx9LTU1l6VJ//ve/8Tx69JQyZUqwdOlkxo3rg5mZib7LEyJLZcuWZNWqGfTs+TFKpZI1a3bRu/cknjx5pu/ShBD5gASPfGzw4OksXryJ1NRUOnduyebNc6hS5V19lyVEjtRqFX36dGDRookUK2bJuXMhdOw4XHsKrhCi8JLgkQ/FxMTxv/+N4/jxc5QqZcOKFdMYPLgLRkaG+i5NiJdStaoLGzfOwtPTlYcPn9C790TCwx/puywhhB5J8MhnoqJi6N17EufPX6FcuVKsXj2DypWd9F2WEK+sWDFL5s8fg6enK+Hhj/D1ncDjx5H6LksIoScSPPKRx48j6dFjHCEhN3FwKM+PP35NsWKW+i5LiNdmZGTIvHmjcXGpyJ07D+jTZxJRUTH6LksIoQcSPPKJ+/cf0q3bGG7dCsPNzZFly6bINRBEgWJsbMQPP4zH0fEdbt4Mo3//KcTExOm7LCGEjknwyAdSUlIYOPBr7t59QLVqbixaNFEuOy0KJAsLMxYunEj58qW5dOkGM2eu0HdJQggdk+CRD6xatZNbt8IoVcqGuXNHY2xspO+ShHhjrKwsmD17FGq1il27ArR3uxVCFA4SPPTs9u17LFmyBYCpUwfJmSuiULCzK0PHji0A+PrrJWRz5wYhRAEjwUOPNBoN48bNJzk5mQ4dmuHh4azvkoTQGV/f9tjYFOXq1VDtVXmFEAWfBA892rRpLxcvXqdUKRsGDuyk73KE0CljYyOGD+8OwLx5a2SgqRCFhAQPPUlJSWHx4s2AHGIRhVejRt5Uq+ZGVFQMO3ce1Hc5QggdkOChJydOnCMqKoaaNd3lEIso1Lp1awPAoUN/6LkSIYQuSPDQk19+OQaAj09tPVcihH55ebliZmbCuXMhPH0ape9yhBBvmAQPPUhISOTQoT9QqVQ0aFBT3+UIoVcqlYoPPvAE4NChk3quRgjxpknw0IODB0+SmJhE7dpV5Pb2QgD16lUH5HCLEIWBWt8FFHReXu1feI2Cw4f/xNOznfaxqakJR4+u0VVpQuhVVu+NEyfOZXhPpDMxMeLYsXW6Kk0I8QZJ8NARhUKR7XwDAzWdO7fUUTVC5B85vTeUSgWff95KR9UIId40OdTyhrm7V8LAIPt8p9FoUKvVdOzYXEdVCaF/Pj7v5+q9YWhoIO8NIQoQCR5vWN++HUhOTsn2ktCGhgZ07twSCwszHVYmhH717/9Zju8NlUrJ55+3kveGEAWIBI83zMvLLduuh3Q7RGFla1si266HdDuEKJgkeOhAdl0P6XaIwiy7rod0O4QomCR46MCLuh7S7RCF3Yu6HtLtEKLgkuChI1l1PaTbIUTWXQ/pdghRcEnw0JH0rodarQKk2yFEuvSux/PvDel2CFFwSfDQob59O5CSkopGo0GpVEq3Q4h/9O//mfa9oVAopNshRAGm0GRzLltg4BRsbGyxs2ugy5pe2aWTGk7n8ztrP3nyjJSUFBQKBcWKWeZ48SR9KuMADT7Nv/XlpTXTUoHC8Vrzq8jIaJKSkt6K90bBp6H+JwrKOsq/gcgoNPQQERF38fIa/8rbKFBXLo2P1WBTzgKXWkX1Xcpb7+HteO6EROi7DJ159khDi37l9V2GEPlC4N5wkhIT9V2GKKAKVPAAMDJRYV7UQN9lvPVinibruwSdk98bIdKoDaXTId4cGeMhhBBCCJ2R4CGEEEIInZHgIYQQQgidkeAhhBBCCJ2R4CGEEEIInZHgIYQQQgidkeAhhBBCCJ0pdMHj6tVL+Ph4cebMHy9cZtKkYUyaNCzX29y2bT2tWr2f7TK3b4fy7bcT6NKlJS1aePPJJ40YNaovp0+fzPXz5FUt4tWlpqayd+8OhgzpQZs2dWnZshbdurXCz+8bHjy4r+/yXtuECYPx8fHS/teyZS26d2/N4sWziY6OytPnatu2Hv7+a155/evXr+Dj48XVq5fysKpXd/r0ScaMGcBnn31IixbedOzYlBkzxnH79l+vtL3013f9+pVXWv/27VB8fLwIDj73SusL8aYUuAuI5YUWLdrl6fYePLjPF190pUIFR/r0GUbx4qV4+vQxu3ZtYfz4QUyfvgB3d888fU6R91JTU5k6dRQnThymYcNmtGz5CYaGhoSG3mDPHn+OHTvIzJnLKFv27b4Cqp1dRfr1GwFAUlISN25cYd26pdy7d4dJk2bpubr86fjxAL76ajg+Ph/Rvn0XzMwsuHPnbzZsWM6IEb1YvHgzlpZWL7XN4sVLMnDglxQvXhJICyLTp49h+fKtb+IlCKEzEjyy4OXlnafbO3LkAAkJ8UyZMg9T039vfOXpWZMRI3y5cOG0BI+3wO7d/vz++2+MGjWFBg2aaqe//34DmjZtw4ABndi5cyP9+498pe0nJyejVuv/LWlmZo67u5f2sZeXN9HRUWzfvj7f1Jjf7N27A2dnN4YOnaCd5uT0Lq6u7nz5ZV9CQoKpUePlOpGWllYZvgTll86OEK9L/oJkIf0wy6RJs7h16zp9+nRg1qxlbNr0IxcunMbU1JymTVvTpUufLNdPTExkxAhfVCoVM2YsJDU1BZVKhUKR8ciWUqlk1qxlmdZdvnw+AQG/Eh8fh5OTK76+Q3B0dAYgJCSYFSv8uH49hNTUVCpWdKJXr8E4O7tlWUtycjKrVy/i4MGfefr0MaVLl6VDh+40aiS3HH9ZO3duwtnZLUPoSGdtbcPy5dsxNTXVTkvf9wEBv/L4cQRFi1pTr54PXbv21X54t25dh//9byBHjx4kKOgMe/eeytV6Dx7cZ+7cqQQFncHSsiifffY/rl69yL17d/j220UAPHoUwZIlcwgMPE5iYgJOTi74+g6hUiXXl37tBgYGqFQqVCqVdtqBA3vYunUtd+/exsjIGHd3L/r0GY61tY12md27/dm6dS0PH4Zja1uOjh17Uq9ekyyf4/fff2PatC8ZP/5bvL3r8tFHtenRYyBXr17ixInDpKamUrt2fb74YgzGxsaZ1s/NfmvXrgHdu/cnNPQGAQG/kpKSgqdnTYYMGa/9UvAq+02jSc0ykJUoUYoVK7YDaeFk8eLZbN36m3Y/fv31aA4f3s/mzQe0HZElS+Zy4UIggwePp3//TvzwwzqOHTvIhg0rAPDx8WLYsIk0adKSBw/us3DhTM6ePYVarcbLqxZ9+gzDyurf+1XFxEQzefIITp8+gampOc2ateHzz3u/8LUI8aYVujEeLyv9j8miRTP59NPubN9+BF/fwaxbt+yFx05nz55MVFQkEyfOwtDQEC+vWqSkpDBihC+nTv1OYjY3X/Lzm8HRowcZPHgcM2cuo0gRS8aOHcCzZ5HEx8czZswALC2tmDVrGd9/v5rSpcsyceIQYmNjs9zewoUz+emnzfTsOYhly7bSrFlbZs6cxMmTR15/5xQikZFPCQv7i9q1679wmedDB4C//xp27txInz7DWLJkCwMHjmbPnq1s27ZOu4yBgQG7dm3B3d2LmTOX5nq9b74ZR1jYX0yd+j1Tpszj8OF9nD8fqP19TU5OZuzYAdy4cYWvvprDggXrKVWqDF9+2Y9Hjx7m+HqTk5NJTk4mNjaWs2dPsWfPVtq27aS9Y+zFi+f57ruJ1Kvnw4IFG5gyZR737t1hzpzJ2m0cOLCHhQtn0rr1Z8ybt4p69XyYMWMs58+fzvR8166F8O234/H1HYK3d10AVCo1GzYsx9OzJps27WfatO/544+jrFz5Q5Y152a/qdVqNmxYgYODM+vX/8LcuT8SGHiCHTs2vtZ+q1mzDsHB55g+fSxXr14iq5t+V6lSnbi4WG7evKadFhR0luLFS3Lp0nnttIsXz+HhUT3Duh069KBFi3bY2pZl8+YD1KvnQ1JSEmPGDCAqKpKpU+czYcJMbt68ytdfj86w7po1i6hR4wP8/NbSuHEL1q5dKuM+hF5JxyOX6tXzwc3NQ/vz3LnTuH49RDst3bp1yzhz5iRz567UfoOpUMGRUaOmsmjRTMaPH4SRkREuLu54edWiSZOWFCliCaR9uB04sIchQ8Zr//h+8cUY/PxmEB5+D3t7B+bNW4W1tY3221mHDj3Yv383N29ezVTLs2eR/PLLDjp39qV+fR8A2rbtyPnzgWzduo6aNeu8uR1WwDx+nHan3pIlbTNMT0hIICkpY5A0MzNHoVDw4YetqVOnMba2ZQGwtS1L9ervc+bMH3zySVcAVCoVFhZF6NSpp3b9nNYLD79HcPA5hg+fpD1EN3r013Tu3Axb23IABAYe59at68yevRxXV3cABg0aS2DgcX7+eTuff+77wtd68eJ5mjevmWFa/fof0qFDD+1je3tHlizZTPny9tow0qxZWxYs+JbU1FSUSiXbtq2jQYOmtGr1KQAVKzrx+HEEjx49yLDtR48imDRpKM2ataV16w7a6QqFAgcHZxo2bAaAm5sHPj4f8dtvv9CnT+bB37nZ35D2fvTx+QiA8uXtee+9Kly7dvm19lvz5h/z8GE427evJyDgVywtrXB398Lbuy516jRGrVZTqpQtJUuW5tKl8zg6OhMW9jcJCfF8+GFrgoPP4e1dl/j4eK5fD8nUTTU2NsbIyBilUqX9u3L8eAC3b4cybdr3lCxZGoD+/Uexd+924uLitOvWrFlX+3q7devHzp0bs/zbJYSuSPDIJXt7R+3PCoUCMzNzoqKeZVjmyJEDbNiwnO++W6L945eubt3G1K5dn6CgM5w79yfnzweydOlc1q9fxuTJc3Fz8+DmzaukpKTg4OCsXc/S0oqxY2doH0dEhLN48Sz+/vsWSUmJpKSkAGR5xsHNm1dJTk7Gw6NahunvvVeVNWsWvfrOKITSOwkGBhnvYLt580rWrl2aYdr69b9gbW2DoaERW7as5vTpE0RGPkWjSSU2NoZy5ewzLP/fFn5O6/31102ADL8nRYsWw8nJRfv46tVL/wTcys9t1xAnJ1dCQoKyfa0VKjgyZMh4IG1AbXj4PbZtW8eQId357rslmJmZY2pqSlDQGebMmcLDh+GkpCSTmJhIUlIS8fHxGBoacvPmNXx8WmXY9oABozI8TkhIYNKkoTg6vkuvXoMz1eLo+G6Gx+XK2fP48SNiYqIzLZvb/f38exnA1NRc28141f2mUCjo3r0/n3zSldOnT3L+fCBnz/7BkSMH2LRpJdOnL6BYMWs8PKpx8eI5WrX6lKCgM7i4VMbFpbL27J6QkCAUCgWurh6EhWV/Nsy1a5cpUsRSGzoA3N09M40Xe/fd97Q/K5VKTE0z/+0SQpckeOSSkVHmY8rwbzs1MTGRWbO+IikpiWfPIrPchlqtpkqV6lSpktZGDQ29wYQJg/Hzm8GiRRuJjY3J5rnSTo8bP34QtWvX56uv5lCkiBWPH0cwYEDnLJdP397w4b2030oBNBoNycnJJCUlZfogFVkrVixt3MLdu7czTG/cuCWVK6f9ob92LYSlS+dq5y1Y8C3HjwcwePA4nJ3dUKnULF06l9u3QzNsw8zMIsPjnNaLj0/7NmthUSTDepaWRUlMTADSjusnJCTQsmWtDMukpKRQsaJTtq/VxMQ0Q4hxdnbDy8ubjh0/ZOfOTXTs+D/27duFn983dO3alzp1GmNsbMLvvx/ihx++BSAuLhaNRoOhoVG2z7Vly2ri4+NQKpVZHp4wMcl4+Cp9bEd8fHymZXO7v7OuKe25X2e/QVq3q06dRtSp0whIG7cyffoYNm5cQb9+I6hSpTrLls0H+Cd4uOPi4s61a2NISEggKOgsLi7uWY5h+a/Y2Jgc9y9k/nuS9rcg874WQlckeOQRjUbDyJGT+eOPo8ydO4VFizZpW6IxMdHEx8dnGHQHaact+vi0Ys2axSQnJ2NmZg7As2dPM3VMIK21amhoxIgRk7XfwJ88efTCmtK3N27cN5Qt+06m+XJ2Qu6ZmZlTqZIrR48epF27z7XTS5WypVSptMMv6d0nSOsUHDmyny5d+mo/hODf0PAiuVkv/cMmISEhw7pRUZHaDxkzM3PMzMyZN29lpudQq18+bJqZmVO8eCn++usGAAEBv1KtWm0+++zfwy/Jycnan01MTFEoFDx79jTb7To4VMLXdwjDh/di06aVdOz4v/+8pozfzNPDtImJaYbf/Vfd31m9zlfZbw8fhmNuXgQTE5MM02vXro+rqwc3bqRdi6NyZS8iIh4QHn6PoKAz+Pi0olgxa4oXL8mVKxcJDj5L1ao1cl1rVFTWX3KEyM9kcGkeMTIyonbt+vTpMwy12oD587/Wzhs0qBvffjue1NTUTOvduxdGkSKWqNVq7O0dUSqVGQZ+xcXFMWBAZ06d+p2YmGjMzMwzBIZDh/b+81PmbzAVKjihVquJjHxKuXJ22v9MTc0pVswmQxdE5Kx1688ICQnWDkT8rytXLmp/TkpKIiEhIUNX4vHjR5w9+wfZ7fbcrFemTNo4jvQQAGnjg54/3bJSJTdiYqJRqdQZ/u1VKrX2uhAvIzLyKQ8e3NN2fmJiorVjkyAteAcE/Jr+CLVaTYUKjpkGMc6YMY516/49k6tmzTo4ObnQo8dA1q1byrVrIRmWv3IlOMPjGzeuUrx4yUwDeV91f//Xq+y3iIgHfP55C7ZuXZtpXnJycob9Zm1tQ7lydtozb9IPs7m4uHPhwmlCQoK0HdGcODg4k5CQwNWrl7XTgoLO0q9fR54+fZL7Fy2EjhXar7zXrl3O8A0V0lrXLzotNbdMTc0YPnwSI0f24cCBPTRq1JwuXfowffoYxo37Ah+fVtjYlCAq6hknTgSwf/9ufH2HAGnjORo2bMaGDcspVsyGMmXKsWXLah4+DKdSJVcSExPYtGklAQH7cHPzICBgH1FRkahUKq5dC6FyZa8MtVhYFOHDD1uzcuUPWFgUoWLFSoSF/YWf3ww8Pb0ZOPDL13qthU2DBh9y8eI5Fi6cycWL5/D2roeZmTnh4Xc5fHgfwcHnaN++C8WKWaNQKLC3d2D//l14eFTjyZNHLFs2D2/vepw5c5Lw8HsZjs2nMzIyynG99A/DH3/8gWLFbDAzM2fJkjmUKPHv9jw9a2Jv78CMGWPp3Xso1tbFOXv2FAsXfsewYZOoW7fxC19nTEw0588HAmmB4uHDcHbs2IhCoaBZs7ZA2riUw4f3ce1aCCYmpmzcuAI7u4pcuXKRkJBg3Nyq0KZNR2bOnMT69cvx8qrFn3/+TkDAr3zzTebxRa1afcrx4wF8++14/PzWYmSU1tUJC/ubTZtW8sEHjbh+PYSDB/fQqlWHTOvnZr9ltb//61X2m41NCVq1+pQ1axbz5Mkjqld/H3NzCx4+DGfPHn8ePgxnxIh/z/bx8KjGrl1bcHR8V3tIxcWlMps3r0KtNsg0riWdmZk5ERHhXLp0ARubElSrVpsyZcozZ85kfH2HoFAoWLhwJlZWxbCyKirdEJFvFdrgsWKFX6ZplStX5bvvlrz2tt3dvWjdugMLFnxH5cqe1KnTCEtLK7ZtW8/ixbOJjHxCkSJW2Ns7MHny3AwXFho4cDQmJqYsWjSThIR4nJxcmTbND0tLK2rXrk/r1h3w85tBamoqdeo0pn//URgZGePvvxoTE1OUyoxNrL59h2NmZs6CBd/x9OljihWzoV49nxdeg0Rkb+DAL3F392LPnq0sWjST2NgYiha1xt3dK9O1HoYOncDcuVPp2fNjypQpj6/vEKyti3P+fCCDB3dn9epdWT5HbtYbN+4b5syZwrBhPSlZsjRdu/YjIOBX7TgJtVrNtGl+LFkyhwkTBpOYmECZMuXp339UtqED0sYejRz57++HtXVxnJ3dGDHiK8qVswOgY8ee3L9/h+HDe2JhYUnbtp1o0aIdoaE3mDp1FJMnz6Vx4xbEx8exdeta1q9fhq1tOcaMmZ7lxfIUCgXDh0+id+9P+fFHP+1ZKy1btufevTsMGNCZ1NRU6tZtQufOWZ9Z8qr7+3mvut/69BmGnZ0D+/b9xNGjB4iLi/1nv73H99+vwd7eQbtslSrV2bVrC3Xr/ns9E1dXD8LDZ1C7dv1M7+F09et/yMGDexgzZgBdu/alTZvPmD79BxYs+I5Jk4ZpT93P6owfIfIThSarEV3/CAycgo2NLXZ2DXRZ0ys7cyiVp4+scG9gre9S3nrht+K49ud9WvXVdyW68cPQFDqMdch5wXwiLi6O1NQU7TgegD59OuDhUa3AfPC0bVuPjh3/l2FMjdCNY/53qPx+AvaucjhWZBQaeoiIiLt4eY1/5W0U2o6HEG+zsWMHEB8fx4ABX2JhUYTffvuF0NAbDBs2Sd+lCSFEtiR4CPEWGjt2BgsXzmTChMEkJSVStqwdkybN0l5aXwgh8isJHkK8haytizNu3Df6LuON2rYtQN8lCCHeADmdVgghhBA6I8FDCCGEEDojwUMIIYQQOiPBQwghhBA6I8FDCCGEEDojwUMIIYQQOlPgTqeNepzInasx+i7jrfckPCHnhQoQDcjvjRD/iIvOfENLIfJKgQoeViUU3AuN4/bll7sVtsiabUUNhaUpZu+m4Pbl8Dzb3p9/Bue80HMUCvDyer0bFOa12Nh4EhISiY2N59mzaBISEklKStbOr1Ytf9WbndOnL2nvDq1UKjA2NsLCwgwjIwNMTU2wsDDTc4UZPXnyjOvX/8718gqFAi8v15wXzCWLomBWJOflhHgVBSp4VHBTUOHt+Vv4Fig892lo3iNvA1bzHu/h6dkORTb3ZNdoNCgUCiwszJgyZSDvv6/f/b148WauXg3lxo3bhIXdB8DExIjExGSSk5NRKBTam9A5OJRnUo/Z+iz3pTxSX2f+/LU8f2sqhUKBubkp0dGxABQrZkmZMiXw9vbA1/cTfZUKQFhYPLuHr+T69b+1vyc5mbhgiw4qE+L1FaibxAmhLykpKVy5EsrZs5c5e/YS586F8OTJsxd+YGg0GtRqFTVrujN16iC9f+OuUeNTVCoVCQmJ2mlZ1Z7+IfjTTz9ga1tClyW+ts6dR3L58s1sX1fav4saQ0M1cXEJBAbq98N8167f+OqrBdmGD41Gg5GRIW5ujlSp8i5VqryLh4czxsZGOq5WFAZykzgh9Cgo6CqnT18iMDCYs2cvZ/jQhqw/uCHtg8LAQE27dj4MH95dF6XmSKFQkpCQmOM3a0NDA3x83n/rQgfA4MFdGDBgGklJSZleZ/pjhUJBSkoKSUnoPXQAtGxZHwsLM8aNm0d8fOILl0tMTOLMmUucOXNJO83V1YGqVd/F09ONqlVdMDU11kXJQuRIOh5C5EJKSgohIbcIDLzI6dPBnDsXQmxsfIZlrK2t8PBw1n7r7NRpZKbtpH9znTixHy1b1tdV+blSs2YHkpNTXjj/be52pOvWbQxBQVdzPAR2+rS/DqvK2ZUrt+jVawIJCUnaw17pDAzUbN/+PWfOXOLs2UucPRtCaOidDOsrlUrefbcCXl6ueHm54eHhjImJBBHx8vKi4yHBQ4gXuHz5JqdPX+TUqQucPXuZuLiMZ/rY2BTF09MFT8+0P+QVKpTNtI3nx3mo1SrUahVz547OdwNJ02U3LsXAQM3HHzfJN12aVxEYGPzCrgfkz9CRLioqhq5dR3P/fkSm7tR/uzORkVEEBl7kzJm0jtyNG7czbc/NzZFq1dzw9HSVQzMi1+RQixB5RKPRcPVq6D8djbQ/2OmDDtM9HzQ8PV145x3bXG9bpVJhZWXBvHljqFTJ/k28hDzRu/enLFmyOdP0tNegpHdv/Q66fF1eXm44O9sTFHQ107z0jk5kZFHRu30AACAASURBVBSWlhZ6qC57FhZmrFo1nXHj5nH8+DntWTpZBSVLSwsaNqxJw4Y1AXj6NEobQk6fvsiNG7cJDr5GcPA1fvxxO2q1Cjc3Rzw90zoilSs7YWRkqNPXJwoP6XiIQis8/BEnTpzj5Mnz/PlnEJGR0RnmW1tbZQgadnZlXvo5atbsgFKpxNa2BD/+OE3vg0hfJCoqhuHDv+P06YvaMz/+287v1q3NWx88IK3r0afPVy8csFmiRDHmzh2Nk5OdHqrLnZkzf8Tffx9JSUmv1KF58uQZp0+nhezAwGBu3cp4aMbAQI2HhzM1arhTs6Y7lSrZ5erMGlHwyaEWIV5CTEwcp04F8ccf5zl58jxhYRmv22FuboqnpyvVqrlRvXrlLA+dvCwvr/b5YpBidq5cucXw4d9x795DzM1NWbx4Et26jdFes0Oj0WBiYsTevUvybXB6Wd26jSE4+Jr2sUaj4dixtUyY8D2//XYKAwM1X301gCb/b+/Ow6Iq2weOfxkGUEBwQURTcwNREVFQQHFFgQozE80lW193yyW3cl/KMvWXa5lp9ebWopZLpeaKoJIgimLiRuoLCoioqAjDzO8PYnJkVXE27s91cV3OzMPhPvP4nLnnPs95TlA7A0ZZsrL6/3Xjxi2OHDlBVNQJoqLiuHo1Ted1R0d7Wrdujp9fC/z9vahRo9oT/01hmiTxEKIYKlUucXEJ/yQaJ4iPP68tT0Pet7oWLRrTunVz2rRpTtOmDbG0tDRgxPq3des+Fiz4mszMu7i6PsuXX87UJhf58z3MqdqR78GqB+iervjmm59ZtmwdGo2Gfv2eZ/To18rd/4vLl68SFRVHVNQJjh49WaAaWKeOC76+nvj5edG6tQd2dhUNFKnQN0k8hHhISko6Bw/GEBkZQ1RUnM6VJxYWFri716dNm+a0bt2cli2blOvz2F9++aN2PkdoaEdmzBhZoI23d5jZVTvyvf32FE6ePIelpQWRket1XvvzzzjGj59PZuZdvLzcmT9/ApUrG9+8D33QaDScOZOoTURiY/8iK+vfidYKhQJPTzfatm1J27YtcXc33jlM4slJ4iHKPZUql2PHThMREUNk5DEuXLii83r16lX+KQ+3xN+/hdl9eD6O27fvsGDB12zbth+A6dNH0L17p0LbmsKpoidR3P4lJaUwfPhsrly5iouLE0uXTnmseT7mJidHRWzsXxw6dIxDh45z9uzfOq9Xq1YZf/8WtGvXCn9/L+ztbQ0UqXgaJPEQ5dLVq2lERBwjMvIYUVEndC5ztba2omXLJvj7e+Hn14JGjeoaMFLjc/v2HYYMmUFCQqJ2PocxX2VjaJmZdxk79hNiYuKxs7NlyZIP8PRsbOiwjMqNG7eIiIjh0KFYjhw5QUbGbe1rCoWC5s1dadu2Je3atZJJqmZAEg9RLqhUucTExBMZeazQqka9es/g759X1fD2blquT58U58yZi8ycuZyEhERcXZ9lxowRknSUQm5uLnPmfMHWrfuwslIye/a7dO3qb+iwjJJGo+Gvvy4SGXmMQ4diiYtLIDf333lVD1ZDfH09cXCwN2C04nFI4iHMVnZ2DpGRsfzxRyTh4dHcufPvHYeVSkt8fDxo396bjh1b4+LiZMBITcOZMxcZMmRGoZNIRel8++0vLFmyBoBJk/5DWFiwgSMyfpmZdzl0KJbw8GgiImJ0JqkqFAp8fJoRGOhPYKBfuZ1DY2ok8RBmJSvrPgcPxrB79yEOHozROYVSpYoDAQGtaN/eB3//FrLc8yN4MOkIDe3Ie++9KUnHY/rllz3Mnv05ACNHDuCNN14ycESmQ61Wc+JEAuHhRzlw4KjO2iEWFha0atWUwEA/unTxxcmpigEjFcWRxEOYvHv3soiIOMaePYc5eDBG5yqUBg1q06GDDx07tsbDw1XODT+Gffv+ZMaMpdqko7ArV8Sj2bPnCO+/v5DcXDVjx75B//4vGDokk3T1ahp790axf38Ux46d1p6SUSgUtGrVhM6dfenSxZfq1asaOFLxIEk8hEnKyVEREXGM338PJzw8WntXV0tLBV5eTejQwYcuXXypWbO6gSM1bVu37mPmzGVA0ZfLisdz+PBx3ntvHvfvZ0vyUQYyM+9y8GAM+/dHERkZq3Nq1cvLnZCQ9nTt6i+nY4yAJB7CZKjVaqKi4tix4yB790Zp74OiUCjw9m5KUFA7AgP9ZLJZGXn49IokHWUvJiaekSPnkJ2dI8lHGVKpcjl0KJadOyPYv/9PbRXU0lJBmzbNCQlpT6dObWTRMgORxEMYvePHz7Bjx0H++OMQ6ek3gbzzuV5e7gQFtaNbt7byLaaMSdKhP0eOnGDUqLmoVCpJPp6C7OwcIiKOsXPnQcLDY7QLl1lbWxEQ0IqQkPYEBLTC2trKwJGWH5J4CKN0+/YdNm/ezebNu7h8+ar2eU9PN7p1a0dwcDuqVnU0YITmS5IO/YuIiGHs2E/IzVUzb944unTxNXRIZun+/WzCw6PZuTOCgwdjyM7OAfLusRQa2pGwsGBZ4E0PJPEQRiUmJp5Nm3axe/dh7Q3GnJ2rEhraiZ49u8qcjafswcXBJOnQr99/D2fKlMXY2Fjz7bcf0ajRs4YOyazduXOP338/yC+/7CY+/rz2eS8vd8LCggkM9MPKSmnACM2XJB7C4NRqNX/8cZhvv93MmTOJQN46G+3be9OjRyBt23qhUCgMHGX5MGPGUrZt2y/rdBjIsmXr+PrrzdSo4cT338/H3l7ef324cOEKmzbt5Ndfw7l1K2+dkKpVHenX7wV69w6WJdvLmCQewmByclT88sse1qzZor29vKOjPb16BdGnT4hch69n69ZtZ+HCb7C3t2Xr1uWSdBiARqNhyJAZxMTE06ZNc5YtmyqXgOtRdnYOv/56gLVrt2rXCLG1rUCvXt0YMKC7HJPKiCQeQu/UajXbtu3n88/Xk5p6A4C6dWvSv38ooaEdqVDBxsARlj9JSSm8+OIIAL74YgY+Ps0MHFH5lZZ2g7Cw0WRm3mX06Nd49dXuhg6pXDp0KJY1a7Zy5MgJAKyslPTr9zxvvdVLKiBPSBIPoVeHDx/ns8/+y7lzl4C886mvv/4S7dt7Gziy8m3IkBlER59i0KAwhgx5xdDhlHu7dx9m4sQF2NpWYMuW5XLVlgGdO3eJNWu2aO/E7OBgz9Chr9CnT4iBIzNdZZF4yMl3UaJz5y4xePB0Ro6cw7lzl6hf/xkWLpzIV1/NlqTDwI4ePUV09Cns7W3p3z/U0OEIIDDQD09PN+7ezWLFiu8NHU651qhRXWbMGMnPPy+lU6fW3LqVybx5q3jppZHs3n3Y0OGVW5J4iCLl5uayfPl6+vUbR0xMPE5OVZg8eQjff7+QDh18DB2eABYu/AaAwYP7yLwOIzJhwtsAbNy4i7//TjJwNKJ27RrMnz+Bb775iCZNGnDlyjUmTlzAiBGzyci4Zejwyh1JPEShkpNTefPNyaxevQmNRkPPnoFs3ryYnj27ylUqRmLr1n0kJCTi4uIkC1cZGXf3Bjz3XHvUajWLFn1n6HDEPzw8XPnuu094//3BVKxow5EjJ+jTZyyHDx83dGjlinyCiAK2b99P377vER9/HienKqxYMYPJk4fKHWGNzPr12wFkXoeReuedAVhbW3HgwFEuX042dDjiAb16dePHHz+jRYvGpKffZOTIOSxY8DUqVa6hQysXJPEQOhYs+Jrp05dy5849XnihIxs3LsLbW66SMDZJSSkkJCRib29L9+6dDB2OKISzczW6dWsLwI4dEQaORjzMxcWJr76azbhxb2FjY8369b8yYsQs7t69V/IviyciiYfQmjt3JevX/wrA5MlDmDlzpNyIyUitW7cNyLvrrDBeQUF5iUf+VRXCuFhYWNC373OsWjUHR0d7oqPjGTp0pvYmluLpkMRDoNFomDVrORs37sTS0pJ588bRs2dXQ4clirF//1EAunfvbOBIRHH8/Frg4GDPlStXOXv2b0OHI4rg7l6fb775iBo1qhEff57Bg6drV0EVZU8SD8GaNVvZsmUvFSrYsGzZFLnJlZE7c+YiycmpuLg40bhxfUOHI4phaWmpHU87dhw0cDSiOHXq1OTbb+fy7LO1SEhIZNy4Tw0dktmSxKOcO3fuEsuWrQfgk0/G4uPjYeCIREn27YsCoFOn1gaORJSGn18LAO0qmsJ45U+mr1TJjpiYeNau3WbokMySJB7l2P372UyYMB+VSkVYWBDt2rUydEiiFBIS8kr2Pj7NDRyJKI1mzRoBef2mVqsNHI0oiZNTFWbPfgeAJUvWcu6cnCIra5J4lGNr1mzl0qVkGjasw5gxrxs6HFFKCQl5dwF2c5Nbr5uCmjWrY2dnS25uLhcuXDZ0OKIUAgK86dv3OVQqFR9+uMLQ4ZgdSTzKsU2bdgEwdeowbGysDRyNKI3bt++QnJwKQK1azgaORpRWixaNgX+rVcL4jRv3FtWqVSYu7qz2/lSibEjiUU5FRMRw7dp1GjSojYeHq6HDEaV05kxetaNVq6YGjkQ8iqZNGwJ5E4OF6chfIyf/S5ooG3J3WjMXFPQfrl/PKFVbCwsLjh798SlHJEorIGAA9+7dL1Vb6Tvj4uPTG8i7VL0k0nfGxcend6n7DSh3fSd3pxUleuedAVhaWgJ5A6WoH2F8Bg7sgY2NdbH9lt93spy9cQkODkCptCxV31WvXtXA0YoH5fdHSX2nVFoSHBxg4GhNkyQeZq57985UrlypxHaWljKIjE3//i+gUFiU+O3L2tqKV1/trqeoRGmMGNEPlSq32L7TaDRYWSkZPryvHiMTJRk+vC9WVsoS+06lymXEiH56jMx8SOJRDuRXPYoaSBqNBrVaLYPIyFSqZKetehRFo9GgVCrl7rRGplYtZ4KDA7CyUhbbrkoVR1l91sh0796ZKlUci21jZaUkODhAJng/Jkk8yoGSqh751Q4ZRManpKpHfrWjUiU7PUcmSlJc1UOqHcatuKqHVDuenCQe5URRVQ+pdhi34qoeUu0wbiVVPaTaYbyKq3pItePJSeJRThRV9ZBqh/Erquoh1Q7jV1jVQ6odpqGwqodUO8qGJB7lyMNVD6l2mIbCqh5S7TANRVU9pNph/Aqreki1o2xI4lGOPFz1UCgUMohMxMNVDysrpVQ7TMSDVQ+pdpiWB6seUu0oO5J4GAGNWn8/74x8FUuFEgsUoLFg+LD++vv7Ja/JY/Q0Gv32V/6PvZ0dA199CUuFJWgsUFpa0a9vqEFi0agBc+hLPb1XNV2cCQnugMLCEgsUVKnsSOgLnaWvHoGh/p+HvtCZKpUdsUCBwsKSkOAO1HRxNty4MxOycqkRWDomF4UeU8B/75BpgUKhn8XDNECtBgp6jjDtxcpWTMolN8dwfz+/7wy58JtaA537KGjmZ7p9mXhKw7ZVavT03x/QoFbnHWr12XdqDQS8qMCrk+n2VdJ5DZuWqvV6jHxQfrUD+Od4aaBxp4a3Zlpi62CQP69VFiuXFn+RudALCwt45YNGhg7jqUq5lMXpiGRDh1Emeo1riNLadA/kT+robylApqHDeGK13SrSvvczhg7jqYrdfR24aegwnphLfRs6D6hj6DAM6pfF5nOfHznVIoQQQgi9kcRDCCGEEHojiYcQQggh9EYSDyGEEELojSQeQgghhNAbSTyEEEIIoTeSeAghhBBCbyTxEEIIIYTeyAJiJmLatNEcOXJQ+7hChYrUrPkMvr7tefnlATg6VtZpf/lyIuvXr+bkyWOkp6dha2tH/fqu9OnzOt7efjptMzNv89NP33Hw4B5SUpKxtrahTp16BAW9SEhIjwKrLKpUKlatWsymTeuYMGEWgYHPP70dN0EP95W1tTVOTs74+XVgwIBB2Nvn3S8nISGed955rdhtbdkSgY2NTYFtAiiVSmrWrE3nziGEhQ3ExsaGjz+ewt69vxe7zTlzFtO6dVsAbtxIZ+7cDzh+/Chr1mynevUaj7PLZunh/lEoFDg6VqZxYw9CQ8O07+GDoqMPs3HjGi5ePMft2zdxcKiMp6c3AwYMok6dZ3XaXrlyiQ0bVhMb+yc3blzHwaEybm5N6dmzH15erXXa3ryZwerVS4iKiiAr6x716zfi9deH06KF99PZeRPUo0cAWVlZ2se2tnbUqFGToKAX6dmzn/Y49tNP37Fy5aIit+Pu7sGiRd8Uuk2AihVtqV37WcLCBtKpUxAA/fs/x/XrqcXGlz+WL1w4y1dfLeKvv05iZWWFh0dLBg0ajYtLrcfab1MkiYcJqVevIcOHjwfg3r27JCTEs337Rnbt2sYnn3xOnTr1AEhJucq7775OgwauDB36HtWru5CRkc7WrT8ydeoo5s5drj1gXb+exvjxg8jIuEH37r1xc2tKTk4O0dGHWLz4I6KiDjJ16jwU/6xXnJp6jQ8/nERW1j3DvAkm4sG+ysnJ4fz5M6xdu5Lk5P8xY8YCnbZvvTWSBg3cCt2OlZVVodsEyMrKIj7+OOvXryIlJZkxY6bSp8/rOongRx+9T6tWvoSEvKR9zs2tKQBxccf46KP3CyStQtegQaNxdXUnNzeXtLQUwsN3M2XKu/Tq9SqDB4/WtouM3MfMmeMIDn6R3r1fw86uEv/73yXWr1/F+PGDWLHiB+17ffx4NNOmjaZaNSd69uxPrVq1uXkzg717f2fixGEMGjSKsLCBAOTm5jJ9+hhu3rzB0KHv4eDgyObN65g2bRSff76BWrVqG+R9MUZdujxHSEgPIO8YeeTIQVasWAjAyy/312k7a9Zn2uPag/K/GBS2TYDbt28RHr6buXM/IDdXRWDg80ycOJvs7GwAUlKSWbx4LgMHDqFx42ba37OysiI19RoTJgzB1bUJkyd/TFbWPVatWsL06WNYtmwtSmX5+EguH3tpJuzs7GnRwkf72M+vA6GhvXnvvbf58MNJLF++DoVCwYEDf3D/fhazZy/C1vbfu5d6e/sxfvxgTpyI1iYeixZ9yK1bN1m8+L/Url1X27ZTpyDatAlgzpyJ/PzzBu2g3blzKzVr1mb48PGEhck9fIrycF/5+PiTmXmbzZvXoVKpdA4wrq5NaNXK95G3CeDrG4BSqWTNmpUMHjyGBg1cadDAVfu6UqmkRo1ahX4737BhNWFhA6lbtz5Tprz7OLtZLjRo4KrzvgcFdeenn9awcuVnuLt70KFDVwB+++1n3N09GDt2mratm1sTmjVrwaRJw/jrr5P4+gZw7949Pv74A+rVa8jHH39OxYoVte1DQnqwfPmnrFq1BE9Pb9zcmnL6dBynT8exYMFXeHh4AeDu3pw+fQI5fPhAgQ/U8qxGjZoFjpEXLiQU+j55e/uV6oP+4W0CBAR0IT09jU2b1hIY+LzO6xcvngOgUSP3AuNu165tqNVqpk2br+13W1s7Jk0azuXLidSvb963zsgnczxMXNWq1Rg6dBwXL57j2LEoANTqXCwtLbGw0O1ehULBggVfMXDgYACSkq5w5Eg4ffu+pZN05GvfPhBf3/Zs3fqD9rmgoO5MnDgba2ubp7hX5snKygpLS0ssLS3LdLtubnnfqpKSrjzS740ePYVevQaUaSzlRVjYq7i6NmHTprXa5zQadaEfZM7OLqxevRlf3wAADhzYRXr6dUaMmKiTdOR7++13qVTJgW3bfgLyPsBWrPiepk09tW0qVqyIvb0DGRnpZb1rZsfKygobm7I/Xrm5NX3kMRcaGsbixf/V6ffq1V0AuHUro0zjM2aSeJgBb28/rK2tiYuLAcDHpy25ubmMHz+YqKgIbQnwYadOxQJ53wqK4u/fkaSkK1y7lneDN5kDUHoqlQqVSsXdu3c5diyK7ds38vLLAwqdM3P//v0CPyqVqlR/58qVvwGoWtXpkeKTvnwy/v4dOXPmFPfv3wfyxtHJk7HMnTuZhIR4irrxd1xcDFWrOuHm1qTQ121sbPD29ic29k8AKlSoQL16DXVOC1y8eI709DSaNfMq470ybRqNRjvubt7MYPv2jZw+HUePHn0LtM3JySl03P179+7iXbny9yOPOQcHxwJf8qKjD2FtbV3k6VZzJKdazIBSqaRqVSdu3LgO5JWGJ06cwxdfzGfq1FHY2NjQtGkLfHzaEhTUHQcHRwDS09OAvFJiUfInPKWnpxXbTug6deo4L7ygO4m3c+cQ+vZ9q0DbqVNHFbqNl17qy7Bh43SeezAZyc6+z4kTMWzYsBpf3wCqVXu0g6B4Ms7OLqjVam7dyqB69Rq88EIvUlOvsXnzOvbt24GjY2VatPDB378jHTp001ZDSjOWXFxqER7+R6Gv3b17l3nzpuLp6U2bNu3KfL9M2YYNX7Nhw9fax0qlkjffHImPj3+Bti+91L7QbUyfPp+2bTtpH+cnM/kyM2+zZ89vHD58gEGDCh+7pXXp0kVWr15Knz6vU6mSge93r0eSeJiJ7OxsrKystY87duxGu3adiYuLITb2T44fP8rKlZ+xbt1XzJr1GR4eXlha5nV/cRl+/msPf0sXxWvQwJUxY6YCee/htWvJbNq0ljFj3uTTT7/Ezs5e23bYsHE6k9DyPfxtqrBkRqlU0rZtJ0aNmvwU9kIUJ7+SmH/a0cLCgjffHEGfPq8THX2Y48ePcuzYEQ4c+IPvv/+GuXOXU7VqNSwtlUVWQ/Kp1epCJz7evn2LKVPeJScnh8mTP5Zx+ZDg4BcJDQ0D8vonMfEc69at4tKlCzpzbwAWLPiq0NOetWvrXn30cDIDefOt+vV7i169Xn3sWM+fT+CDD0bQpk07BgwY9NjbMUWSeJiBO3cyychIL1A6VyqVtGzZhpYt2wCQmHieadNGs3Tpx3zxxQaqVasOwLVrSdStW7/QbaekXAWkLP+oKla01V49AnmX6Pn4+NO/fwi//PI9/fu/rX2tbt36NGnSvMRtPpjMAKxbt4rLlxOZMGG2ztUvQj+Ski5jY2OjrSDms7Ozp0OHrtpJpxERe5k79wM2bFjN8OHjcXJyJiHhVLHbvnYtGScnZ53nrl9PY/LkkSiVSubPX0nlylXKdofMQN4prH/HnYeHF888U5dJk4YTFPSidnIu5I3J0kwufTCZ0Wg0zJkzES+v1rzxxvDHjvPkyVimTRtN27adGDNmaqFJpjkrX3trpiIj96FWq/H2zisn3rmTyfXraQXa1avXkODgHiQmnkelUuHl1RoLCwsiIvYWue1Dh/ZTr15DbZIiHp+dnT3Vq7vw99/nH+v385OZ/J9hw8aRmnqVH374towjFSVRqVRERu6lVSs/bdUhNfUa9+4VvMy8XbvONGvmxfnzZwBo2bINGRk3OHXqeKHbzs7OJibmsHY8Q96Ynjx5JPb2lZg3b4UkHY+gXr28K0Ued9zlJzNubk1p3LgZ//nPKHbu3MqJEzGPtb2LF88xdeooQkJ6MG7cjDKfbG4KJPEwcdeuJbN69VK8vFrTqFFjAEaNeoN586YWegolOfkKDg6OKJVKqlSpSqdOwfz443+5fDmxQNvIyH0cORLOyy/LlQ9l4ebNDFJSkh95QlpRatSoSe/er7Fhw2quXLlUJtsUpfPddytISrqiHRtpaSkMHBjKxo1rCrRVqVQ6/e7r255atWqzfPmn3L17t0D71auXcOdOJt2799Y+t2RJ3mmVWbN0L5EXJTt79jTw6JOvi9KxYzc8Pb1ZvPgjcnJyHul3s7OzmTFjLB06dGXw4DFlEo8pklMtJuTOnUyOHz8K5C0edfbsabZs+R5bWzud85evvTaUuXM/YMqUdwkO7oGTkzO3b9/i0KF97Nq1Tec//LBh40hMPMeoUW/Qo8crNG7sQU5ONtHRh9m5cwvduoUSHPyitn1Cwmnu3bujnWx16dJFbUwPX+tenj3YVxqNhtTUa/z88wYsLCx4/vmXddqePXua3NzcQrfToIFbsZNGe/d+nZ07t7JkyVw++eTzUseXm5vLyZPHALh48SwAp0/HkZR0GTu7StokVsCFC2e130rT0lLYu/d3/vwzktdeG4qnZysAnJyc6dHjFb77bgU3blynTZsA7O0rkZp6je3bfyI19Rrjx88C8q5amTBhNlOmvMvIkQN48cVXqFWrDjdv3mDfvh3ExBzhnXfe157+TEg4zd69vzN48BjOno3Xic3e3oGGDcvP1RAluXYtWTvuVCoVly5d5IcfvqFOnXr4+OiuqREdfbjIUxxeXq2LPX05fPh4hg/vzw8/fMuAAf8pdXxbtvxAenoa7dp10caZr2bN2jg7u5R6W6ZMEg8Tkph4ngkThgL5C0PVJDi4B2FhA3VWn+zQoSuOjpXZtGkdK1Ys5ObNGzg4VKZ+/UbMmvWZdj0BAEfHyixcuIpNm9Zx4MAuNm1ai5WVNc8+24Bx42bQpctzOjEsWvQh5879pX384MSrHTt0B1J59mBfAVSrVh13dw/Gj5+pXWE23+rVS4vczqRJH9K5c3CRr1eoUIHBg8cwZ85Edu/+tdTL19+/f18nPoAPP5wEgKdnKz799MtSbac8WLnyM+2/HRwcadTIvcA4Ahg69D3q1WvEzp1bCA//g3v37v7T781ZsuQ7ncWhmjTJe+7HH//L5s3ruH49lUqVHGnSpDnz56+kWbMW2rYnTuSNqy+//L8CsXl5tX6khNPc7dnzG3v2/AbkHSOdnV3o0KEb/fv/p0AiMW3a6MI2AcC6db8Xm/DXr9+I0NAwNmxYTadOwTzzTJ1SxXfixFGys7MLvZJt0KDRhIU9/mRVU2KhKWZ69dGjs3FyqkW9erJC5dO0bGwufSeb94p1KZeyOB2RzMsjDR3Jk1kxKZeXRjVEaV1+ryY4+lsKtRtl0szPdN+DxFMaYsNtaN/7GUOH8lTF7r5ONeebeHUy3b5KOq8hcrsVnQeU7sPdXP2y+CJ93wNbA191m5i4h7S0JHx8ppbcuAgyx0MIIYQQeiOJhxBCCCH0RhIPIYQQQuiNoEsIcgAAAiJJREFUJB5CCCGE0BtJPIQQQgihN5J4CCGEEEJvJPEQQgghhN5I4iGEEEIIvZHEQwghhBB6I0umGwENEB9xw9BhPFWZGY92MyVj9teRGygUprsS5JNKT75PbTNYaPd2usrsx931/92jmrOho3hymRnm31clUWVrAPM47kjiYQR8uloA6YYO46mq4gT1GoOpF9m8AxWocsr3AbB+M6j+jGkfACs7W+DqpcLcx13dxlDjWdPuq0pVLXD3UWPufVUSz/ZgZWPafZlPEg8j4Pe8aX8Ylyc+3Swwl28d5Vnl6jLuTEWlKtJX5kZ6UwghhBB6I4mHEEIIIfRGEg8hhBBC6I0kHkIIIYTQG0k8hBBCCKE3kngIIYQQQm8k8RBCCCGE3kjiIYQQQgi9kcRDCCGEEHojiYcQQggh9EYSDyGEEELojSQeQgghhNAbSTyEEEIIoTeSeAghhBBCbyTxEEIIIYTeSOIhhBBCCL2RxEMIIYQQeiOJhxBCCCH0RhIPIYQQQuiNJB5CCCGE0BtJPIQQQgihN5J4CCGEEEJvlCU1OHnyRxISftNHLEIIIYQwYtnZmbi4tHuibVhoNBpNUS9mZaWRnX37if6AEEIIIcyHtXUlKlRweuzfLzbxEEIIIYQoSzLHQwghhBB6I4mHEEIIIfRGEg8hhBBC6I0kHkIIIYTQG0k8hBBCCKE3kngIIYQQQm8k8RBCCCGE3kjiIYQQQgi9+X8BqACCTcl0JQAAAABJRU5ErkJggg==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47800" y="1600200"/>
            <a:ext cx="6248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/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:image/png;base64,iVBORw0KGgoAAAANSUhEUgAAAeYAAAFcCAYAAAAdwh3cAAAAAXNSR0IArs4c6QAAIABJREFUeJzs3Xd4U3UbxvFvmnTQFtqyZO+9ClKmIlOBFxBkiSCIimxEGYqCDFEE2QoIONgbkakgykZWWVJW2bssodBFmybvH7WRQKEFSpOW+3NdvS5yVp5zSnPn+Z2TE4PVarUiIiIiTsHF0QWIiIjIfxTMIiIiTkTBLCIi4kQUzCIiIk5EwSwiIuJEFMwiIiJORMEsIiLiRBTMIiIiTkTBLCIi4kRMD5sZGXmZDRs6Aro5mIiISNIYqFnzJzw8Mj3W2g8NZovFjMUSQ40aAx9r4yIiIs+a9esHY7WaH3v9hwYzgIuLES+v5x77CURERJ4lBoPxidbXOWYREREnomAWERFxIgpmERERJ6JgFhERcSKJXvwlkpbUr9+Jq1f/eegy27fPw2Ry3j8Ni8XCsmXrWLZsHSdOnMNgMJAjRxbq16/GG2/8Dzc3NwAWL17D6NHT2bZtnsNqPXToOO3afcKcOV9TtGh+h9Uhkpo476uPyFMwdGgPoqNjALh06SpfffU9Xbq0onjxArZljMYnu6Ly8OETDBo0kYULxzzRdhJitVr55JOxrFu3g//97yVat26Ai4sLe/YcYvLkBWzZsoeJEwfYwtnRsmfPQr9+HXjuucf7PKfIs0jBLM+UgIBStn8fP34GgOLFC1C1arlke47Dh08+8TbMZnOCXfvPP//On39uZ+DALrz6ai3b9Dp1qvDSSwF07/4FP/+8ljfeaPDENSQHPz8fmjev6+gyRFIVBbPIPa5e/YcxY2awbds+YmLMlChRkF693qJ48YIAREdHM378bNat28HNm7fInNmPV1+tSYcOzfnuu/n89NMSAAICWjBoUFcaNaqZ6DZnz17B/Pm/8v77bzJ8+A+0bt2ADh2a31fb/Pm/UaxYAbtQjle5sj/Tpw+jWLH/hoyNRiNHj57iyy+ncPz4WbJly8wHH7TjpZcCgLg3AJMnL2DNmq1cu3aDTJl8qVfvRTp3ft32xiAwMIiJE+dx4sQ5XFwMFC9egF692lO4cN5E5987lH3x4hXGjJnBvn1HiIyMIk+e7Lz7bjPq1KmSjL9BkdRNwSxyF7PZTLduX2CxWBg3rh++vhn48cef6dLlcxYvHkfmzH789NMvrF+/k6FDe5AtW2aCg08zdOhkMmb04Z13mnLrVhiBgQf54YfP8fT0SNI2XV1NREREsXz5er766kPy5s1+X203b97i9OkLdOnS6oH1lypV+L5pY8fOpGvXN8ic2ZeJE+cxaNAEfvttCh4e7kyfvpQFC1bz5Zc9KVAgF6dPX2DAgG/w9c3Am282IiwsnA8/HEHTpnUYPLgb0dExzJixlJ49v2LFiolERkY9dP69Bg78Fjc3VyZM6I+npwcbNuzik0/GUrBgbvLnz/VkvzyRNELBLHKXrVv3cvLkOaZN+5LSpYsA0L9/Jxo06MKyZet4991mHD16imLF8tuGxXPlykaePNnx9vbEw8MdDw93XFxc8PXNAMDGjbsS3abR6MKtW2G8805Tnn++RIK1Xbt2A4CcObMmeX+iou7QuXNLypYtDsBbbzVm8+bdXLx4hQIFctOs2cvUq/ciuXJls+1L5cr+7NjxN2++2Yjz5y8TGRlF/frVyJs3h6324ODTWK3WROffKzj4DJ06taRYsbhz+u3aNaZs2WJkzuyX5H0SSesUzCJ3OXToBO7ubnadp4eHOyVKFOTAgWAAqlevwBdfTGbw4InUqlWJChVKUahQ3ifaZrwSJQo+cDvxQ8uPcsW4wWCwe14fn/QA3LoVBoC7uxszZy5n27Z93Lx5G4vFQlhYBEWK5AMgX76c5MmTnY8/HkPLlvWoWrUs+fPnwt+/WJLm36tGjQpMnryAGzdCefHF5yldughlyhRN8v6IPAsUzCJ3CQ+P5M6daKpWbW033WyOtYVmkya18fVNz6JFa/joo9G4uBho1KgmPXu+iadnusfaJoCrqwkPD/cH1pY5sy8A58+HJHl/TCajXZAbDAa7+V9//RMbN+5iwIDOlCxZEJPJxKhR0wgJuQbEvYH48cehTJ++lHnzVjF27Azy5ctJnz5vU7myf6Lz7zVwYBeKFMnH6tVbmD59Kb6+GXj77ddo06ZhkvdJJK1TMIvcxdvbE29vT6ZPH3bfPDc3V9u/a9SoSI0aFYmIiGT9+p2MGjUNo9GFjz5697G3mXhtXhQrVoA//thO+/avJbjM4sVrKFasQILnmu9lsVhYu/YvunRpRe3alW3To6Lu2C3n5+fDhx++xYcfvsXx42f4/vvF9Oo1gqVLvyVr1kwPnX8vk8nEm2824s03G3Ht2g2WLFnL2LEzyJYts10NIs8y3flL5C4lSxYiLCwCk8lIvnw5bT8mk5GsWTNitVrZsGEnISFXAfD0TEeDBtV5+eWqBAeffqxtPopWrepz5MhJ5s1bdd+87dv3M3LktPuGxx8kJsbMnTvRZMjgZZt27doNAgMP2s4Pnz8fwubNu23zCxXKS9++7xAdHcPp0xcSnX+327fD+e23zcTGxgKQObMfHTu2JG/eHA88diLPIgWzyF2qVPGnQIHc9O8/nv37j3Dx4hWWLFlLy5a92LQpEIPBwKxZK+jf/xv27j3MhQuX2b59P1u27LGdV/X29iQk5BoHDgQTEnI10W0+ioYNa1C/fjVGj55Ov35jWL16M3/8sY0RI37ggw+GU6NGBVq2rJekbbm7u1GoUB5WrNjApUtXCQo6Rr9+Y3jppQAuXbpKSMhVLly4Qp8+I5k7dyVnzlzk1KnzTJ++FE/PdBQunDfR+XezWq0MGzaVr776nuDg05w/H8KyZes4f/4y/v46zywST0PZIncxmUxMnDiAMWNm0LPnV0RHx5AnT3Y+/bQjtWrFDbWOGNGLsWNn8tFHo7h9O4IsWfz+/exvSwDq1XuRVas20q3bF3Tp8jpvvNEg0W0+is8/70GFCqVYunQdw4f/gMViJV++HPTr14FXX62Ji0vS328PHNiFL76YQrNmPcmbNwe9er2Fn18G9uw5RPv2/Vm16jsGDOjEnDkrmTRpPiaTkaJF8/PNN5/g5+dDpUplHjr/0qWrtufKkMGbiRMHMGnSfDp2HITZHEuuXM/x6acdk/UGLyKpncGa0Gca/hUefoFNmzpTv/43KVmTiIhIqrVqVXdq1fqJdOmee6z1NZQtIiLiRBTMIiIiTkTBLCIi4kQUzCIiIk5EV2WL/Cs8FG5ccXQVaYeXD/gl/bbeIvIvBbPIv04esBL4h4H0mfRn8aQib1vIWTCWWq8bEl9YROzoFUjkLjmLeFG+rtq8J3Vy/y1uXbnm6DJEUiWdYxYREXEiCmYREREnomAWERFxIgpmERERJ6JgFhERcSIKZhERESeiYBYREXEiCmaRRxAcfIi6dQPYs2fHA5cZOPADBg/uneRtLlkyl8aNX3zoMufPn2XUqMG89darNGxYhZYt69CvX9eH1vE4klKLiDxdusGISDJr2LAFLi7J95736tXLvP9+OwoUKEynTr3IkiUbN25cZ8WKhQwY8D4jRkymdOlyyfZ8IuJYCmaRZFax4gvJur2NG9cSFRXJ55+Pw9PTyza9fPnK9OnzHgcO7FEwi6QhCmaRZDZw4Ae4uBgZPHg0p04dp3PnVowe/QPz5//EgQN78PT0pkGDZrz55nsJrn/nzh369HkPd3d3vvpqErGxZoxGIwaDfRduNBoZO/Ynu2lXroQwadJI9u7diZubGwEBVencuTc+Pr4AHD58gGnTJnL8+BEsFguFChXlvfc+oGjRkgnWYjabmT59EuvW/UZo6A2yZ89FmzYdqFmzXjIcKRFJiM4xizxFJlPce9/vvhtF69Yd+OWXTbzzTndmzZrCkSNBCa4zZswQIiMjGDRoNK6urgQEVCU2Npa+fTuya9dfREdHJ7heTEwMn37anfDwML788lsGDPiaY8cOM2LEAAAiIyPp378Hfn4ZGTPmR775ZgZZsmRj8OBeREVFJbjNCRNGsGrVz3Tq1IsffviZevWaMHz4AHbu3JoMR0dEEqJgFkkBtWv/jxIlyuDi4kKdOg1wd3fn2LHD9y03a9ZU9u3bxdCh40mfPgMABQsW4eOPv+D69SsMGPA+LVrU4pNPuvHzz3O4ffuWbd3AwL84d+40H388lFKlyuLvX54ePfqRIYMvUVFRuLq6Mn78DHr27E++fAXJkyc/b7zxDv/8c53Tp4/fV0to6E1+/305rVq9TfXqL5M9e06aN3+TihVfYMmSOU/vYIk84zSULZICChYsYvu3wWDA09PLLlQBNm36g4ULpzNy5FSyZ89pN6969Zd54YWaHDiwh717d7Jnzw6mTh3L3Lk/MHToeEqUKMOxY4fx88tI5sz/fTuWv38A/v4BtsfXrl1mypTRnD17ipiYaGJjYwHuqwXg5MlgYmNj7dYHKFWqHHPn/vj4B0NEHkrBLJIC3Nzc75tmtVpt/46Ojmb06CFER0cTFnY7wW2YTCbKlatIuXIVeeed7pw6dZyBAz9g4sQRTJw4h/DwsASfJ965c6f57LOevPBCLYYMGUuGDL5cu3aZ999/K8HlIyMjAOjduwMGw3/fq2yxWIiNjSU2Nhaj0Zik/ReRpFMwizgBq9XKxx8PZevW9YwePYQpUxaQIYMPAOHhYURFRZEpU2a7dfLnL8QrrzRi7twfsVgseHp6ERp684HP8ddfG3Bzc6dv3yG2c9/Xr1954PJeXt4ADBgwgly58t43Pzk/EiYi/9FflogTcHd3p2rVGnTt2heTycSECcNt83r2bM/XX3+GxWK5b70LF87h65sRFxcXChcuTlRUJCdOBNvm798fSNeurbl1K5Tw8DC8vLxtoQywbt1vgH33Hq9AgSKYTCZCQ2+SO3c+24+npxcZM2a266JFJPkomEUew7Fjh9m16y+7n+DgQ0+8XS8vb3r3HsTGjWtZt241AO3adebvv3czYMD7bNr0BwcP7mf79s2MHj2E9etX8/rr7QEICKhKjhy5GDNmCPv27WLv3p1MmDACX9+MZMjgQ5EiJbhyJYQNG37n2rUrLFo0k4iIcAwGA8ePHyEyMtKulvTpM/Dyy42YPn0iW7euJyTkIjt3buXDD99hxozvnnhfRSRhGsoWeQw//TThvmlly1ZgxIgnD6yyZSvQpEkrJk4cQenS5XjppTr4+PiyZMlcJk8eTWjoDTJk8CV//kIMHTredkMTNzc3hg2byKRJIxk06EPc3NypWPFFOnb8EIAXXqhJkyatmDBhOFarlerVX6Fbt48xGk0sWDCNdOk876ulW7ePSJ8+AxMnfk1o6A0yZsxMzZr1aNeu8xPvp4gkzGBNaAzrX+HhF9i0qTP163+TkjWJOMSBLVYunfWmfN2siS8sD3Vy/y1uXblG7VYa7pZnz6pV3alV6yfSpXvusdbXULaIiIgTUTCLiIg4EQWziIiIE1Ewi4iIOBEFs4iIiBNRMIuIiDgRBbOIiIgTUTCLiIg4EQWziIiIE1Ewi4iIOBHdK1vkLucOh3EjJMrRZTyQxWLBYrFiMBgwGp33fXVUuIXcRRxdhUjqpGAW+VehsvBcHgMQ6+hSHmjcuJns2XOI557LxMiRfR1dzkN5eOs+2SKPQ8Es8q903gbSeTu6ige7fTuc9dt+Izo6hmthJzCbrpAjh75wQyStcd6xMBGxM3fuKiwWCwaDARcXAxMnznN0SSLyFCiYRVKB27fDmT17BWZz3DB7bKyFNWu2cPHiFQdXJiLJTcEskgrMnbsKs9mMwRB33tZgMGAyGdU1i6RBCmYRJxfXLS8nOjrGbnpMjFlds0gapGAWcXJx3XKsrVuOp65ZJG1SMIs4sQd1y/HUNYukPQpmESf2oG45nrpmkbRHwSzixGbPXvHAbjmeumaRtEXBLOLE7r4S+0HUNYukLQpmEScWE2NO0nJmcyxr1mx5ytWISErQLTlFnFhg4CK7x8uWrWPo0O9o0aIuH3/cwUFVicjTpI5ZRETEiSiYRUREnIiCWURExIkomEVERJyIgllERMSJKJhFRESciIJZRETEiSiYRUREnIiCWURExIkomEVERJyIgllERMSJKJhFRESciIJZRETEiSiYRUREnIiCWURExIkomEVERJyIgllERMSJKJhFRESciIJZRETEiSiYRUREnIiCWURExIkomEVERJyIgllERMSJKJhFRESciIJZRETEiZgcXYCIPFhAQIsEpy9atIZFi9bYTUuXzoPNm2elRFki8hSpYxZxYkajC1arNdHlXF1NvPlmoxSoSESeNgWziBPz8Umf6DJWqxWj0YXWrRukQEUi8rQpmEWcWI8ebTAajQ/tmt3cXGnbtjHp03ulYGUi8rQomEWcWKNGNfH1fXDXrG5ZJO1RMIs4uYd1zeqWRdIeBbOIk3tQ16xuWSRtUjCLpAIJdc3qlkXSJgWzSCpwb9esblkk7VIwi6QSPXq0wcXFxRbK6pZF0ibd+UtStcM7LVw+a3B0GSkiPTWoUcqA2WzGYHChQIZqbFic+M1H0gKvDFYqvKI+Qp4NCmZJ1c4ccgEXL3yzuTu6lBTR7I2mji4hxd2JiOXIrptUeMXRlYikDAWzpHrZCniSu7i3o8uQpyTsRgxnD950dBkiKUZjQyIiIk5EwSwiIuJEFMwiIiJORMEsIiLiRBTMIiIiTkTBLCIi4kQUzCIiIk5EwSzPjH37dvHZZz1p0aI2jRpVpX37xnz33SiuXbtiW2blysU0bFjFgVVCcPAh6tYN4Pjxo4+9jbCw28yY8R0dOjSnceMXadq0Bt27v8mKFYsee5uLF8+iadMaj73+sGGf8Omn3R97fZFnhW4wIs+EpUvn8913oyhTpjzvvNMDHx9fTp06zooVC9m8+U9GjpxKzpy5HV0mAFmzZqdHj35kyfLcY61vsVj45JNu3Lz5D23bdiJv3gLcuXOHbds2MGHCCCIiwnn99faPvN1y5SqRPr2P7fHixbMJCblA9+4fP1adIpIwBbOkeadOHWfq1LHUqdOAvn2H2KZXrVqDV15pxPvvt+OHH8YzaNAoB1b5H19fPxo2bP7Y6x8/fpTg4EN88cU3VKhQ1Ta9TJnniY2N5dChvx9ruwULFqFgwSK2x8eOHSZ9+gyPXaeIJEzBLGneihWLMJlMvPNOj/vmZcnyHMOGTbTrTo1GI8ePH2X8+C85ffo4WbJko2PHD6hc+SUAzGYzM2dOZsOGNfzzzzX8/DJRs2Y92rXrjMkU9ye1f38g06ZN5PTpE7i4uFC4cHE6depFgQKFE50fHHyIHj3aMXHiHAoVKkpIyEWmTBnDwYP7iIqKJGfOPLzxxru89FKdBPfXYokFsNVyt65d+9r+/eabDWjSpBXNm7cF4t7AdO7cimbN2tCx44dA3JB4s2Y1GTZsAqdOHWPu3B9ZsmQDvXq9y8GD+23Hd8aM5WTLloOVKxfz88+zuXbtCjly5KZNm/fs6jSZTKxbt5qZM7/jxo3rFCpUjA8+GEDu3PmS+NsUSft0jlnSvIMH91GihD+ZMmVOcH7+/IXw9k5vN23q1LG0b9+Vb76ZSa5ceRk5chBRUVEALFgwnWXLFtC1a1+mTl1E9+79WLlyMUuXzgcgPDyMgQM/pESJMnz77SxGjfoeP79MfPZZT2JjYxOdf6+RIwcSGRnBl19OYNKkedSqVZ9hwz7h7NlTCe5PvnyFyJLlOYYP78/vv6/g9u1bCS7n7x9gC1eAoKC9ZMnyHAcO7L1r2j5cXV0pWbKs3bpDh46nQIHC1KvXmIUL/yBr1mz88ccqJk8eTdOmbRg3bjrVqtVh2LBPCAraZ1vv3LnTbNq0lk8//Yphwybyzz/XmDx5dIL1iTyr1DFLmvfPP9coXrx0kpePioqiXbvOlCoVF0YtW75F796buXz5InnzFqBBg2bUrFmPHDlyAZAjRy7Kl6/M3r07aN78TS5ePE9UVCQ1a9Ynd+68APTs2Z+TJ4OxWq2Jzr/XiRPBtG3bicKFiwHQokU7SpYsS8aMCb/R8PDwYMiQsYwZM4TRo4dgMBgoXLg4zz9fiTp1Gtqes2zZCnz//TjbegcO7KF+/deYO/cHoqKi8PDwIChoLyVK+OPh4WH3HF5e3ri4GHF1dcPHxxeAX36ZS506DWjUqAUQN/R948Z1rl69bFsvNPQmH300FE9PTwBefrkRS5fOS/LvRuRZoGCWNM9oNGIyuSZ5eYPBQLFipWyPM2SIu+ApvvN0c3Nn0aKZ7N69jdDQm1itFsLDwyhQIO78a+7c+ciZMw9ffvkxjRq1pEKFquTJk5+SJf2TNP9eVavWYObMyYSG3qBixRcpXrw0JUqUeeg+FCxYhIkT53D8+FH27NnOvn27WLx4FgsXzqBr1740atSCsmUrEBp6k/Pnz5IrVx4OHNhLixZvsX79ao4cOUDZshUICtpLxYovJnrMzGYzJ04EU7/+a3bTe/ToZ/c4f/5CtlCOP7ZhYbcT3b7Is0RD2ZLmZcqUhYsXzyV5eZPJZHd+1mAw2M2fNOlrVq9eSps27zF+/HQmTpxrO/8McR3rmDE/UrVqDZYuncd777WgQ4fm7N69PUnz79Wr10Datu3Enj3b6d27A2+8UZeff56TpH0pVKgoLVu+xbBhE5g7dzVly1Zg8uTR3Lx5gyxZniNnztwcOrSfCxfOERERToEChSlVqixBQfuIiori2LHDPP98pUSfJzIyAqvViru7x0OXS2h+QqMEIs8yBbOkef7+Ffj7792Ehib8nb67d29n3brVSdqWxWJh06a1vPHGu1SrVpusWbORKVNm7tyJslvO19ePjh0/ZNaslUyePJ98+QoyeHAv22emE5t/N5PJRPPmbzJhwmzmzl1No0YtmTp1LJs3/5lgjTExMYSEXLxvuo+PL61avY3ZbLadn/b3r8ChQ/s5cGAPxYuXxmg0Urx4GQ4e3MfRo0G4u3tQuHDxRI9LunSeGAyGBx5jEUk6BbOkefXrNwHgm2+GYbFY7OZduRLC2LFD2bz5jyRtKyYmhjt37th9TOj69Wvs3x9o6/wuXjzP9u2bbfPz5y9Ely59iY6O5ty504nOv1tY2G3WrfvNdlFYpkyZadu2I7ly5eXkyeAEa5w0aSQ9erRN8KKvixfPA+DnlwmIO8988GBcMJcqVQ6AEiX8OXz4AH//vYcyZcpjNBoTPS4mk4n8+Qtx8OA+u+nDhn3C/PnTEl1fRP6jYJY0L3fufHTp0oetW9fTs2d7Vq1awl9/bWDOnB/o0aMt6dJ50r17v8Q3BLi7u5M/fyHWrl3B5cuXOHIkiGHD+lG58ktcuXKJK1dCCAm5wOef92HJkrmcO3eGs2dPsXDhdNKl8yR//sKJzr+b1Wpl/PhhfPvtV5w4EczFi+dZvXoZly6dp0SJhM9JN23aBoPBwIcfvsOqVUs4cGAve/bsYNasKUyePIoXXqhpuwDM3z+ACxfOsm/fLtvFbrlz58XNzY21a1dQtmyFBx4Lb+/0HDt2mOPHjxIWdpvGjVuxbdtG5s+fRnDwYWbNmsrmzX/aAl9EkkYXf8kzoUGDZuTKlY8lS+Ywa9ZkwsPDyJo1Ow0aNKNZszfx8vJO8rZ69RrIuHFf0KFDM3LlykunTr3w8fHj77/30LNne2bPXsUHHwxgyZI5zJgxCaPRRMGCRfnii2/w9fXj+ecrPXT+lSuXbM+VPn0GvvpqItOnT6Jv347ExprJnj0X77//qd3NQ+6WO3dexo6dxqJFM1i0aAbXr1/FwyMd2bLl5L33PqBu3ca2ZX19/ciTJz9nz56iWLH/rlwvXrwM27dveuj55SZNWjFq1GA+/bQbQ4aMpV69xkRFRfLLL3OZPXsqOXPmoX//4bbAF5GkMVgfcuVFePgFNm3qTP3636RkTSJJtno6ZCuUhdzFkx6skrqE3Yhh04JztO1vSHxhESewalV3atX6iXTpHu+2uhrKFhERcSIKZhERESeiYBYREXEiCmYREREnomAWERFxIgpmERERJ6JgFhERcSIKZhERESeiYBYREXEiuiWnpHrRURaiwmIdXYY8JXci9LuVZ4uCWVK1dOmtBG2+RtDma44uJUWYzWYiI+/g5uaKu7ubo8tJMb5ZHF2BSMpRMEuqVr2ZgerNHF1FymnffiBBQcfJmNGH33//wdHliMhToHPMIqnExYtXCAo6DsDNm7cIDAxycEUi8jQomEVSiYkT52EwxH3DUmyshYkT5zq4IhF5GhTMIqnAxYtXWLNmCxaLxTbt8OFT6ppF0iAFs0gqMHHiPFxcXGwds8FgICYmRl2zSBqkYBZxcvHdcmzs/R8bUtcskvYomEWc3L3dcjx1zSJpk4JZxIk9rFuOp65ZJG1RMIs4sQd1y/HUNYukPQpmESeWWLccT12zSNqhYBZJBaxW6wN/AHXNImmIbskp4sQCAxfZPV62bB1Dh35HixZ1+fjjDg6qSkSeJnXMIiIiTkTBLCIi4kQUzCIiIk5EwSwiIuJEFMwiIiJORMEsIiLiRBTMIiIiTkTBLCIi4kQUzCIiIk5EwSwiIuJEFMwiIiJORMEsIiLiRBTMIiIiTkTBLCIi4kQUzCIiIk5EwSwiIuJEFMwiIiJORMEsIiLiRBTMIiIiTkTBLCIi4kQUzCIiIk5EwSwiIuJEFMwiIiJORMEsIiLiRBTMIiIiTkTBLCIi4kRMji5ARB4sIKAFVqv1vukLF65m4cLVdtMyZfLl999/SKnSROQpUTCLpAIGg+Gh811dTfTo0SaFqhGRp0lD2SJOzN+/KK6uD3//bLVaSZ/ei0aNaqZQVSLyNCmYRZxYly6tMJtjExzOjufm5qpuWSQNUTCLOLGAgFIP7ZrVLYukPQpmESf3sK5Z3bJI2qNgFnFyD+qa1S2LpE0KZpFUIKGuWd2ySNqkYBZJBeK7ZpPJCKhbFknLFMwiqUSXLq2IjbVgtVoxGl3ULYukUbrBiCTZ4vFWbv2jhwzPAAAgAElEQVTz4I/tyNNWgrdqTMdisWAwGLga6MlPgRZHF/UMs9L2Uxdc3R9+8xeRR6VgliQLC4VqLXLhmV7/bUR+nXKah3y8XOSx6RVWHomHlxEPb6OjyxBxuETukiry2HSOWURExIkomEVERJyIgllERMSJKJhFRESciIJZRETEiSiYRUREnIiCWURExInoc8yS7CwWC2vWLOf335dz+vQJzOYYMmfOSkBAVVq2fIssWZ5zdIlPZODAD9ixY4vtsZubG5kzZ6VKleq0afMeXl7eyfZcTZvWoHXrd2nevO1jrX/8+FG6dWvDt9/OpEiREslW1+OwWCysXr2M3377hYsXz2E2x5AxY2aqVKlB27adSJcu3SNvMzj4ED16tGPixDkUKlT0kddfuXIxkyePZuXKbY+8rsjTomCWZGWxWPjii4/Ztm0jdeo04NVXX8fV1ZVTp46zatVitmxZx5gxP5I9e05Hl/pE8uUrSNeufQGIiYnhxImjzJnzPSEhFxk4cKSDq3NOP/wwnuXLF9K2bSdKliyLyWTiyJEgZsz4jtOnjzNs2IRH3mbWrNnp0aOf7c1ecPBhRo0axNSpC5O7fJEUo2CWZLVy5WK2bl3PJ58Mo0aNV2zTX3yxFvXrN6Fr19asWLGIjh0/eKztm81mTCbH/7f18vLG3z/A9jggoAqhoTdZuXIRFosFFxedJbrXqlVLeO211rz+envbtGLFSuHj48vChTO4fv0amTJlfqRt+vr60bBhc9vjY8cOJ1u9Io7i+Fc4SVOWLVtAiRJl7EI5XubMWZk+fTmenp62aWazmZkzJ7Nhwxr++ecafn6ZqFmzHu3adbYFcJMmL/Huuz3YvPlPDh3az8qV25K03uXLlxg37guCgvbi65uR1q07cPjw31y7dsXWnV2/fpUpU8YQGLgNszmGIkVK0LFjL4oUKf7I++7q6orRaLIL5bVrV/Lzz7O5dOk8Hh7pKFu2Ah079rILoJUrF/Pzz7O5du0KOXLkpk2b93jppToJPsemTX8wfHh/Bg0aTaVKL/Lqqy/wzjs9CA4+xLZtG7Farbz4Yi26d++Hh4fHfesn5bg1b16Lt9/uxunTJ9iwYQ2xsbFUqFCVnj0H2H53j3rc4r5H2prgm6qaNetRs2Y9AEaM+Izw8Nt8/vk42/yWLeuQNWs2JkyYbZvWtWtrKlR4gRdeqGkbyt6y5U/mzfsJgLp1A+jdexCvvNKI/ft388MP4zl16hi+vhmpW/dV2rR5z/Z7MhqNHD9+lPHjv+T06eNkyZKNjh0/oHLllxLcF5GnTW/rJdmEht7k/PkzVKlS/YHL3B3KAAsWTGfZsgV07dqXqVMX0b17P1auXMzSpfNty7i6urJy5WL8/QMYOXJqktf76qtPuXDhLF988S2ffz6O9etXc+DAHls4mM1mPvmkGydPHuPzz8cxceIcsmTJRr9+Xbh+/Vqi+2s2mzGbzURERLB793Z+++0Xmjb976sYg4L2MWrUYGrVqs+kSfMYMmQs58+fYfz4L23L/PHHKiZPHk3Tpm0YN2461arVYdiwTwgK2nff8x07doTRowfTtWtfKlV6EQCj0cS8eT9SoUJVFixYy9Ch4/nrrw3MnDk5wZqTctxMJhPz50+jSJESzJ27mjFjfmT79s2sWLHwsY+bwWCgQoUXWLhwBrNmTeXSpQsJLle2bAUOHtz/b5DDmTMnMRqNnDlzkoiIcADCw8M4efIY5cpVtFu3Vat3aNiwOblz52Phwj+oUaMu586dYcCAHhQvXpqxY6fRoUNPFi+excKFM+zWnTp1LO3bd+Wbb2aSK1deRo4cRFRUVII1ijxt6pgl2fzzT9yL8nPP5bCbfufOHWJiou2meXl5YzAYaNCgGTVr1iNHjlwA5MiRi/LlK7N37w6aN38TiOtofHz8aNOmg239xNYLCbnI4cMH6NNnMP7+5QHo1+9L2rZtQO7c+QDYtWsrZ86cZNy4aRQvXhqAnj3707ZtA9asWUbr1u8+cF8PHtxPgwaV7abVqdPAbpi2QIHCTJmygLx5C2AwGIDc1K//Gt9/Pw6r1YrBYOCXX+ZSp04DGjVqAUDBgkW4ceM6V69ettv29etXGTToQxo2bGE3dGswGChUqJit4yxduhwvv9yQjRt/T/B0QVKOd1wdRXn55YZA3Pn0kiX9OX78yBMdt/ff/xSLxcLs2VOZPXsqOXLkoly5SlSv/rLttEC5chUJC7vN2bOnyJu3AAcO7KF48TJcvhz3+yxfvjIHD+7H1dWVEiX8OX36uG37Hh4euLt74OLigo+PLwC//vozWbI8Z7seoHDhYoSG3iA09IZtvaioKNq160ypUmUBaNnyLXr33szlyxfJm7dAgvsi8jQpmCXZxHeirq6udtPnzfvRNsQYb+HCP/Dx8cXNzZ1Fi2aye/c2QkNvYrVaCA8Po0CBInbL33tFcWLrnT17CoBChYrZ1smYMZPddoKDD+Hu7k6xYqVs0zw8PChSpASHDx946L4WKFCYDz/8DIDY2FhCQi6yZMkcevV6h6+/noqnpyeenl4EBe1l3LgvuHr1MrGxZu7cuUNUVBTR0dEYjUZOnAimfv3X7Lbdo0c/u8d37txh8ODeFCtWig4d3r+vlsKF7YeP8+TJz7VrVxLs+JJ6vAsUKGz32Ns7PbduhT7RccuQwYeBA0dy5UoIgYHb2LdvJxs3/s6qVT9To0Zd+vX7gqxZs5E9e04OHtz/bzDvpUQJf/z8MnHw4D7Kl69MUNBeSpYsi5ub2wOfK15w8CG7/wMAjRu/bvfYYDDY7UuGDD4A3L59K9HtizwNCmZJNhkzxp03vXjxvN30unUb24Ydjx49yI8/fmubN2nS12zbtpEPPhhA0aIlMRpNTJ48iitXQuy2kT59BrvHia0XFRWZ4Ho+Pn5YLLEARESEc+fOHRo1qmq3jNlsTvSjRenSedotU7x4aQICqtC6dT1WrFjI66+35/ffVzBhwgjefrsb1arVwd3dg02b1jJ58mgAIiMjsFqtuLvffy74bosWzSQqKhI3Nzdbp31vLXdzc3MH4M6d+4M5qcc7oZrih5ef5LgBZM2ajf/97zX+97/XiI6OZvbsqSxYMJ0aNV6hSpXqlC1bgUOH9vO//71GUNBeXnvtDTJmzMTq1csAOHhwHxUrvpjo80DcsHf27LkeuozJZLI7933v8RVJaQpmSTZeXt4ULVqSrVvX2Q2LZs+e0/bxqOjo/4a0LRYLmzatpV27LlSrVts2PaFAuVtS1vsvnO7YrXv7dqjtc8ZeXt54eXkzfvz0+57D1TXxbuxe6dNnIEuW5zh9+gQAGzasoUKFF+yGt2NjzbZ/p0vnicFgIDT05kO3W6hQUTp06Enfvh1ZtGim3fbi9sm+s4uMjADAw8P+c8GPe7zv9TjHzWq1cuHCOXLlymM33c3NjbZtO/Hzz7M5cSKYKlWq4+9fgZkzv+PixfOEhd2iUKFi+Pj4MX78l0RERHD06EE6deqV5FoTO74izkYXf0myatLkDQ4d+puVKxcnOD84+JDt3zExMdy5c8euq71+/Rr79wfaurOEJGW9nDlzA3DmzAnbMqGhN+2ev0iRkoSHh2E0msidO5/tx2g0kTlz1kfcc7h58wZXroTYRg7Cw8Nsw6IQF4zr168B4oLKZDKRP38hDh60v9Br2LBPmD9/mu1x5covUaxYKdq378bMmZM5cSLYbvmjR4PsHp88eYxs2XLg7u5uN/1xj/e9Hue4bdjwO+++25S//95z37wrV0Iwm834+WUC4i4Au3jxPFu2/EnRoqUwmUxkz54TT09vfv11Ce7uHvcNTz9IoULFOHo0CLP5vzdEixfP4vPP+yZ5f0VSmoJZklWtWvVo0KAZ3347nC+/7Mf69WvYsWMLy5YtoFevd5k5czKvv96eDBl8cHd3J3/+Qqxdu4LLly9x5EgQw4b1o3Lll7hy5dJ9w6vxkrJefFhMmzaRI0eCOHv2FF9//RlZs2a3bScgoAp58xZg+PD+HDy4n5CQi6xatYROnVqyffumh+5neHgY+/cHsn9/IPv27WLt2pX0798do9FkO2dctGhJAgP/4tixI5w/f5aRIwdRsGDcudyjR4OIjo6mceNWbNu2kfnzpxEcfJhZs6ayefOflCpV7r7nbNq0NSVK+DNy5EC7kYfz58+wcOEMLl48z6ZNf7B+/W/Urv2/xzpuSfE4x+2FF2pSpEgJBg/uxbx5P7F3707+/nsPK1cu5tNPu5EtWw7bR+z8/DKSN28BVqxYZLsgC6BEiTIsX74Af/+AB35O3MvLmytXQjh8+ABXroTQoEEzwsPDGDVqMEeOBLFu3WpmzZpK0aIlk7SvIo6goWxJdu+//wn+/gGsWvUz3303koiIcPz8MuHvH0Dnzn3sPuvaq9dAxo37gg4dmpErV146deqFj48ff/+9h5492zN79qoEnyMp6/XvP5yxY4fSu3cHnnsuO2+/3Z11636zvaibTCa++moiU6aM4bPPehITE03OnHl4//1PefHFWg/dx9OnT/DRR51tjzNlykKJEmX4+OMvbMO1rVt3ICTkAn36dCBDBl+aNXuT+vVf4+TJYwwZ0odhwyZQr15joqIi+eWXucyePZWcOfPQv/9wu0CKZzAY6NNnMJ07t2L69Em2q64bNmzBxYvn6NatDVarlZo16/HGGwlfGf24x/tuj3Pc3NzcGD58EkuWzGHDhjUsXDgDi8VC1qzZqF79FZo2bWN3K9Ny5SqydOl8Spa8O5j92bJlHS1bvvXA2mrWrMeff67ik0+68dZbXXjttTf44otv+PHHb+nT5z38/DLRsuVbtGjRLtH9FHEUg/UhY1jh4RfYtKkz9et/k5I1iZOa/rmV2m3z4Jkhdbyfi4yMxGKJtXvB79TpdcqXr/LYdx5zNk96L215fL+MOUG7zwy4eehiMbG3alV3atX6iXTpHu97AVLHK6zIY/jkk66YzTF06/Yx3t7pWb9+NWfOnOSjj4Y6ujQRkQdSMEua9dlnX/Pdd6Nsw625c+dnyJCxtvO8IiLOSMEsaVamTFkYMGCEo8t4qpYs2eDoEkQkmemqbBERESeiYBYREXEiCmYREREnomAWERFxIgpmERERJ6JgFhERcSL6uJQ8klN/38Ytnd7Pidz1vRgiyUrBLElWopKVyLAb3LmdfNtcuvQPILFbGloBA0ajC40a1Uy+J39CERGRREREce3aDSIiorh+/Sbh4ZG2+QYD/O9/1XF1TR1/ZsuXr8Ni+e8Ovd7e6fD29sTXNwM+Punx9PTAxye9Ayu09+uvm4iOjiH+/0dSNGlSO/GFkqhEJTAadTtOSX6p4xVDnELFusnbKZvNsfQaNuWhX0xvtVoxGl3IlMmXKVOGkCePY18IR4+exr59Rzh8+CQAJpMRFxcX7tz579ueDAYDVquVGjUqUqdVHUeV+sj2X7jEjBlL75vu7u6G1WolJiauRSxSJB9FiuRj8OBuKV2inQr1K/HBB1+xd+9hLBZLov+Ptm6dg0ey3tdaoSxPh77EQlJMbGwsR46cIjDwIIGBB9i37wiRkXceuLzVasXV1UTt2lX48sueKVhpwipWfB2LxWL33cUJhYHVasXd3Y01a74nfXqvlCzxidWr9x5Xr954YMjdve+uria2b5+fUqU90JQpC/n++0VYrdaH1u3qaqJUqcIEBJQkIKA0ZcoUwc3NNYWrlWeBvsRCnNrhwyfZvfsggYFB7N598KFBfLf4F9m3325Kp04tn3KVSRMfyg/rzADc3Fx5660mqS6UAbp1a82XX04hJsac4H7GT7NarXbD3o7UqVNLcuTIwogRPxAZeeeBdZvNsezbd4R9+47www8/A1C+fEnKly9JQEBJnn++REqXLpIgdcySbCwWC8HBZ9i9+yC7dx9kz55DhIVF2C2TMaMP5cuXoEKFMgQElCRPnuyUL9/c7sU0PvwGDerqVOeUASpXbvXA0IK42tOlc+e336amymAGqF+/E1euXH/oGxAXFxd27lyQglUl7ujRU3ToMJDo6BjMZvvfkclkYuXKSezaFURgYNzPhQtX7NZ3d3ejdOnCBASUIiCgFCVLFko11weIc3nSjlnBLE/kyJFTto54797D9wWxr296nn++BAEBpShfviQFC+a+bxt3B7PJZMRkMvHjj0MpWjR/iuzDo6pUqRWxsbEJznNxMfDuu82dpst/HIGBQXTv/iUxMTEPHKrfvXuxAypL3MWLV+je/QsuXrxiewP1oHpDQq7ZRnJ27jzA5cvX7ea7ublSpkwRKlQoTfnyJSlbtlhK7YakchrKlhR19uwldu48wK5dBwgMDCI0NMxufnwQxw8RFiyYO9Gh3/gXT1dXEzlyZGXChAHkyJH1ae7GE2nZsi5z5666b7+sVitubm60bt3AQZUlj4CAUhQrlp8DB4Lvm2e1WqlZsyK3b4c75YhAjhxZmTHjKz744CsOHjxuu2AtIdmyZaZhwxo0bFgDiAv13bsP2cI6LrgPEhh4EAAPD3fKlStGpUr+VKhQiiJF8iX6f1vkcSiY5aH++SeUHTv+ZufOv9m1K4iQkGt28318vG1BHBBQKklBfC83NxMWi5WSJQsxbtwnTvmCD3D7djidOg0mOPi07c3E3fvq6mqibdvGTlv/o+jevfV9XXP84NqGDbs4erQvo0b1dcpRjfTpvfjxxy/o3388f/65HYsl4dGNe+XIkZUcObLSqFFcUF+4cNkuqC9fvs62bfvZtm0/EPd/v0KF0lSsWIaKFUuTK9fjdUci99JQttgJD48kMDCIXbsOsGPH35w6dcFu/rPaNQQGHqRPn68JC4sgW7bMjB79EW+/3Z87d6JtIe3pmY5ff52cJoIZoH37TzlwINj2+zUajfzxx4907DiIY8fO4O3tSe/eb9uCzFkFBLQgMHDRE2/n3LkQdu48wM6dfyc4WpQtW2YqVowL6kqVyuDnl+GJn1NSJ51jlidisVg4dOjEv53AXoKCjmOxWGzzTSYjpUoVpkKFUlSsWIbSpYtgMhkdWHHKmzfvV0aPngZA9eoVGDy4my18K1duhdkci6urifbtX0vV55bvdfe5ZsDuPO2oUT8xf/5vADRsWJ3Bg7s7pEZHsVqtHD16ml274oJ6794jREXZf+KgUKE8VKniT5Uq5ShXrrguJHuGKJjlkV27doMtW/awfft+du48wK1b9u/8CxfOS8WKpf+96KUE6dJ5OKhSxxs8eAIrV24EoFev9gmePy5fvjmenunYvHlWSpf31N3dNd/bdW7YsIvBgycQFhZB+fIlGTWqb5oZLXhUZnMsBw4Es2PHfnbtCiIo6Bixsf+9wfXwcOf554tTpUo5qlTxJ1++nA6sVp42BbMk6s6daHbvPsS2bXvZvn3/fcPTfn4ZqFzZnypVylK1ajl8fZ3ntouOcvt2OEOGTGTDhl14e3syeHB3atSokOCyyTVU6qwetn9Hj56iU6fBhIVFUKRIPkaN6uvUF+6llMjIKHbs+Jvt2/ezbdu++z6alS1bZipX9rf9eHt7OqhSeRoUzJKga9dusGHDLjZvDmTXrqB/7ykcx2Qy4u9fzBbGRYs+G+eJk+rui7y8vT2ZMmWwU17k5Cxu3w63O++s43W/c+dC+OuvvWzbto/AwIN2w94uLi6UKVOEatUCeOml8uTPn8uBlUpyUDALEHfO6+DB42zevJtNmwI5duyM3fxcuZ6zBXHFiqWf6eHph7m7AyxcOC9Tpw55ZodnH8Xt2+EMHjyRjRsTH2F41sXfgWzbtr389de++/5Wc+bMSrVq5alWLYDy5Us+c9d0pAUK5mdYZGQU27btZ/PmQLZu3cs//4Ta5plMRsqWLcaLL5anZs2K5Mypj3Ik5u5zpvde5CVJc/c5+UGDujn9FdvO4Pr1m2zevJvNm3ezY8ffdt20p6cHVaqUpVq1AKpVe96pvt1LHkzB/IwJC4tgw4Zd/PnnNrZv3293AwVf3/S88MLzVKtWnqpVy+Hpqa44qVas2MCQIROBZ/Mq4+R097FUOD+amBgzgYFBtqC+dOmqbZ7BYKBs2WLUrl2Z2rUrkyVLRgdWKg+jYH4GhIbeZt26Hfz553YCA4Mwm/+7YUKOHFmpUaMCNWtWomzZYjpX/BgUyslP4Zw8jh07w4YNu1i/fgfBwaft5pUuXZjatatQp04VsmXL7KAKJSG6JWcaFR4eybp1O1izZgs7dx6w+2xxoUJ5bGGsi2yejEL56YgP4iFDJtqOr8L50RUunJfChfPy3nvNCQm5xrp1O1i/fgf79x/lwIFjHDhwjHHjZlKqVGHq1n2RunVfIGNGH0eXLU9IHbMTiY6OYdOmQNas2cLWrXttV1IbDAZKly5MzZqVqF27sj6OkkwUyk+fOuen4+bN22zcGNdJ79x5wO61IiCgJHXrvkidOlX0MSwH0VB2GnDw4HGWL1/HmjVb7b6dqVix/NSrV4169V4kc2Y/B1aY9mzYsIs+fb4GFMpPm8L56YqIiGLduu2sXm0/uubqaqJGjQo0blybihVL4+Li4uBKnx0ayk6lQkNvs2rVJpYvX8fx42dt0/PkyU69etWoX78auXNnc2CFadfRo6cYPHgCoFBOCfcOa6dP76WPUiUjT08P27dk3bx5m9WrN7N69RaCgo6xdu021q7d9u83aVWncePaZM+exdElSyLUMaeg2NhYtm3bz/Ll69i0KdB2EZeXVzpefrkqjRvXonTpIg6uMm27++YhCuWUNXfuKsaMma6bkKSQc+dCWLbsT1au3Mi1azds0wMCStKkSR1q1aqEm5urAytMuzSUnQpERESxdOmfzJu3yu7jD88/X4JXX61JnTpV8PBwd2CFz44+fb5mw4ZdFC6cl3nzRjm6nGdO/OecixTJx5Qpg/U58RQQGxvLX3/tY9myP9myZY+tIciQwZvmzV/hjTca6JuwkpmC2Yldv36TWbOWs2TJWiIiogDIksWPhg1r0LhxbX1/awqbMmUB33+/GG9vT1asmKRQcIC7b99Zo0YFRo36yNElPVP++SeUVas2smzZOk6f/u+e+Q0bVqd9+9f05RrJRMHshCIjo5gxYymzZ6+03cUnIKAkrVo14KWXyusiDAcIDDxI586DAZgz52sNozrQxYtXaN26L2FhEboYzIH27j3MggW/sX79DmJjLbi4uPDqqzXp0qUVmTL5Orq8VE0XfzmZxYt/Z/Lk+dy8eRvQO1Fn8f33cd+O9N57zRXKDpYjR1ZGjfqIzp0HM3XqQmrUqKDRCwcoV6445coV5+rVf5g7dyWzZq1g6dI/+fXXTbRt+yrt2zfRPfUdRK1bMlm/fifNmvVk+PDvuXnzNpUr+7No0VgGD+6uUHawDRt2sXv3QbJly0zr1g0dXY4QN4L0/PMluHTpKnPnrnR0Oc+0LFky0rNnO377bQqvvlqTmBgzP/74M6++2o3Fi3+3u9OgpAwF8xMKCwunZ8+v6Nt3JGfOXLRd1DJhwgB9fZuTGD16GgCdOr2uzsyJ9O7dHoB5837l4sUriSwtT1uWLBkZOLArCxeOoWrVsty4cYvhw7/nrbf6ERJyNfENSLJRMD+Bw4dP8Prrvdm6dQ+uriZ69mzLnDlfU758SUeXJv9asWIDly5dpXDhvDqX6WSKFs1Pw4bVCQuLYOrUhY4uR/6VP38uvvmmP19/3Qdvb0+OHj3N66/3YePGXY4u7ZmhYH5Ms2ev4O23+3P58nUKFszD3Lkjadv2VX2JhJOZN28VENcti/Pp2LElEHe64fbtcAdXI3erVasSixePo0qVsoSHR9C799eMHPmT3TfaydOhYH5EVquVzz+fxLhxM7FYrLRv34Q5c77WsLUTOnr0FMHBp8mWLbPuNOWkcuTISvXqFWxfZyrOJXNmP779tj+fftoJDw93Fiz4jR49vuTOnWhHl5amKZgfgdVqZejQ71i+fD1Go5GRI/vQvXsbTCajo0uTBKxYsR5AoezkatSoCMCGDTsdXIk8SNOmdZg27Ut8fLwJDAyiZ8+vFM5PkYI5ie4OZXd3N779tj/Vq+sF35lt3BgIQKNGNR1ciTxM/BunjRs1nO3MChfOy7Rpw8ic2U/h/JQpmJNo7txVLF++Hi+vdEyePIiKFUs7uiR5iKNHT3Hp0lWyZcuszy07ufTpvWjYsDoQd7GeOK88ebIzffqXPPdcZgIDgxgx4gdHl5QmKZiT4Pz5EL79dg4AI0b01hdNpALxw6K6Ejt1KF++FADBwaccXIkkJlu2LEycOAA3N1eWL1/P1q17HV1SmqNgToTFYqFfv7GYzWaaNKlN5cr+ji5JkiA4+AwARYsWcHAlkhRFiuQF/vu9iXPLly8n77//JhD3xSShobcdXFHaomBOxLp1Ozhy5CQ5c2a13RBBnF/8t3hlz57ZwZVIUsSfbggOPu3gSiSpWrX6H+XLl+DGjVvMmrXc0eWkKQrmRCxZshaI+7yl7hubesS/wOv8curx/PMlgLgvHJHUoXfvtwH45Zc/sVgsDq4m7VAwP0RIyFV27jyAl1c6Xn65qqPLkSSKf2GPf6GX1OG/4Wx1zalFkSL5KFGiIKGht9m0KdDR5aQZ+trHf1Ws2JLY2KS94ytdugjTpw97yhVJUrzySgeuX7+ZpGVNJiM7dix4yhVJUgUEtOAhLz920qVzZ8uWOU+5IkmqpL5eGo1Gdu589v7mnvRrH9Ux/8vNzRUAg8HwwB8AV1cT3bu3dmSpcpcePdpgNMbd4CWx352PT3pHlir3KFWq8EN/Z/E/bm6utG3b2NHlyl0slrg3VIn9zWl4+/EomP/Vtm1j3N3dEl2uWLECBASUSoGKJCkaNaqJr2/igevm5kqPHm1SoCJJqvg3uA/rmq1WK0ajC61bN0ipsiQJGjaskejrpaurCX//oilUUdqiYP5X69YNcHExPPBFwmq14urqqm7ZCcV3zaoFyVQAABR7SURBVA/73aVP76U7gDmZgIBStq75QeK7ZX1dp3Pp2LEF0dExD/2bM5tj6dKlVQpXljYomP+VPr1Xol1zsWL51S07ocS6ZnXLzuthXbO6ZeeVI0fWh3bN8d2yXi8fj4L5Lg/qmuO6ZZ1bdmYP6prVLTu3h3XN6pad24O6ZnXLT07BfJeHdc06t+zcHtQ1q1t2fgl1zeqWnd+DumZ1y09OwXyPe7tmdcupx71ds7rl1CGhrlndcupwb9esbjl5KJjvEd81m0wm2zR1y6nDvV2zq6tJ3XIqcXfXrG459YjvmuO/k95oNKpbTgamxBdxDqHXrERFPPjqzeT0SvVGrFj8N2ZzLAYDtH/jXS6fTZGnxmCwkjV3yuzn03L9khVzjGP2oeNbXfjhh8VYrVa8vT2p6F8zxX539/LJZMXDK/X+LiPDrNz6J2Xqz521FJXK1uTEiXNYrVZee60OETe8iLiRIk9PxufA1T1lnutpCLtpJfyWY/6vtXi1Nds3nsdqtWIwGGjb8m2H/c15eFrxyZx6/+bipZo7f/36k5Xrl1xwS5cyTf6dO9FER8fg4uKCl1e6FHlOq8VK6LUYOg03psjzPS1zhlsxuLhgNDlmQCYsLAKr1Yq7u5vtxjEp7fY/Zl5oZKV4pdQ7KHVwm5VtqyB9xpR5/242xxIZGQWAt7fnQz9GlZxuXjHzaifInj/1vqBvWWbl+H4D6bwd89oRGRmF2Ryboq+X97oTYSFLTgv133b87/FJ7/yVajpmq9WAf60s5CySds85mWOsLB13wtFlPDGr1UDVJjnJkMkxoegMdq26DIQ5uownlru4NwH1sjq6jKdq3exzQIyjy3hihQP8KFbJ19FlOMz5I+FcDL7i6DKSRep9Oy8iIpIGKZhFRP7f3p3Hx3Tvfxx/TWaSJqiQTYIgJAilgkgjSrRRRXMJtbaKuKo3l6K/Sy0VzQ9NUIoGrZJS6ZLYSpNaihs7LWpLa5eKLIKIqiXJycz9I81hZBH7TPJ5Ph55MCff+c53JvM975nv+Z7vEcKESDALIYQQJkSCWQghhDAhEsxCCCGECZFgFkIIIUyIBLMQQghhQszmPObSWLFiGV98MUe9bWlpiYODE82aedOjx5u4utYxKv/XX9dYuTKa7ds3c/FiOlqtjurVa9KxY1cCA3salc3Ly2P9+jVs3LiWP/44g8Ggx9m5Bi++GED37v2oUKHw+dU//RRHZGQE/v4dGTVq4uN50mYqNHQke/fuUG9bWVnh4OCEr2873nhjCBUrVgLgxInfGD78rRLrio/fg06nK1Qn5L8HnJ1r8PLLnenR402srKxYt+57Zs+eUmKdffsGM3BgCABXrmQSHj6eQ4f2ER0dj6Pjgy0aUBbd/ffRarXY2lahQYPnCAzsSYsWLxiV1+v1rF+/hnXrVpOamoyi5GJn54Cvrz/9+w/FxsZ4cYoDB/ayevU3HD+eyI0b17G3d6R58xd4/fX+1KjhalT2zJmTLFo0h2PHjmJpaUnTpi0YMmQkTk7Oj+8FMCN37x8tLCyws3OgUaOmvPXWO0b7x65d23Dr1q1i6woPn0fz5j6F6gTQaDQ4OTnj5dWKAQNCsLOzJyUlmeDgoBLb17jx88yatRhFUVi5Mpr1678nM/MSTk4udO/+Bp06dXvAZ25+ylQwF4iImI+FhQU5OTmcP/8H69atZvPmfowdOxU/v/wLGuj1esaN+zdZWZn07z+U2rXrkp2dze7dCURGTuPGjev07j0QyA/lyZPHsHfvdjp0eI2goH5YWlpy4sRvrFr1NQkJG5g27TPs7R0AyM7OZsGCGezalYCNTYWn9jqYujp16hESMhqA3NxcTp8+ztdff0F6eiqhoTOMygYHD6Nu3fpF1qPV3l7t6M46AW7dukVi4kGioxeSkZHOiBHjadnSlylTbq9m9913UVy9msXQoe+p21xcagJw5MivfPTROGxty+/CDaUxZMhIPDwakpeXx8WLF9ixYzPjxw+jV68BDB48XC23aNEc1q6NpX//oTRu3AydTsexY0dZunQBSUmn+OijSLVswU7fy6sVwcHDsbWtQkpKMvHxK9i6dSNhYZ/QpIkXABkZ6YwZMxQPD08mTIjg5s0bLF48l0mTRhEZGW30HinvCvaPer2etLQUYmK+ZOzYEBYvXoW1tbVazt+/IwEBRa9XXq9egyLrhPz95blzZ4mJ+ZLjxxP59NNl2Ns7GvW5PXu2ERe3grCwWWi1+TH07LOVAYiKiiQ+fgWDBg3Dzc2DvXu3M3v2FCpWrETbtgGP9LUwVWUymJs0aa5ehMLbuzWBgT2ZPHkM06dPZNGilTg6VuPUqeOcOPEbU6bMxdu7tXrfpk2bk5eXx2+/HVa3rV79Lbt3b2XSpI9p3dpf3e7n156AgC6MGDGQ+fOnM3HidABOnvydkyePERkZTVjYf57QszY/FStW4vnnW6q3W7b05erVLOLilqPX69WODuDh4Unz5j73XSeAj08bLCws+PbbKIYMGYmjYzWjb73r13+PoihG74MC330XRa9eA3BxqcmkSaMe5GmWC3Xrehi97h07/oOYmCVERUXi6dlE7Tfx8asICuqnfugFaNjwOWxtqxAbu5TLly9hb+/A8eOJLFo0l6Cgvrzzzv8ZPVbnzt0ZM2Yo06dPZOHC5djY2PDTT3Ho9XpCQz9Wv3VbW9swYcJwzp07i5ub+xN4FczDnftHLy+ws3Ng0qRRnDlzgkaNmqrlXFxqFNkn7lUnQPPmPtSq5ca4cf/mwIG9+Pi0MaorNTX578f34Zlnbi9SnpubS3z8Cnr3HkS3bvlXqHr++RYkJh5k69aN5SaYy8UxZp1Ox8iRH5CXl8e6dasB0Ovz1N/dLSRkNGFhs9Tba9Z8R+vW/kahXMDVtQ69ew9kx44tXL58Ud02a9ZiGUJ7AJaWlmi1OqNQfhQaNGgMwIULqfd1v5EjPyAoqO8jbUt50bv3QOrVq8/KldFAwfWWDUX2ufbtX2XBgm/VUae1a2OpUqUqgwe/W6hshQoVGDbsfTIy0tm9eysAgYE9mTv3K6Oh8IL+d/XqE7oShpmytLT8+9/C16F/GAV9Li3tfKnvo9VqmTfvG7p27W203cnJmayszEfaPlNWLoIZoGpVOzw9m3DkyAEA6tRxx9GxGhERE9i48QeuXfuzyPtduJBGRkY6L7zQtti6CwL70KF9ANjaVjH6FCiKpygKiqJw48YN9u/fw7p1q+nevfClGhVFITs7u9CPoiilepzz5/8A8r8d3A85nvxwfH3bcezYURRFQaPR4O3tR2zsUpYtW0haWkqx9zty5AAtWviqoXG3hg2fw87OnsOH8/tc5cq21KxZy6jMvn27eeaZZ/Dw8Hx0T6gM0Ov1KIpCTk4OZ86c5KuvPqNp0xZ4eDQsVK6oPpebW7p1xQv6nL29Y6nbZmFhQc2atdQ5JpB/OOro0YM0btys1PWYuzI5lF0cR0dnjh9PBMDa2pqwsE+YNSuMmTPD0Gg06nBpQMBruLrWBiAz8xIA1aq5FFtvtWrVjcqK0klMPESXLsaTgwICuhgNcxaYOHFEkXX06PEmb7890mjbnWGdk5PNoUP7iIlZQuvW/nKs+AlzdHRGURSuXs3C3t6Bd98dj16vJzp6IdHRC6levSZeXj60a9fBaCg8M/NSiX0OwMnJpdg+l5R0mqVL59O79yCjnbyAwEDj4WkPD09Gjw4rVC4mZgkxMUsKbXd3b8i8edFG2wrCvuD/SUmnmTv3I+zsHPD29nuo9kZGRmAw6Iv8wF5Wlatgzs3Nwcrq9nBNvXr1mTfva06dOs6BA3s4ePAXVqxYRmzsUkJCRhMY2FOdmKDX64ut9/bvnv7lxsxJ3boe6mz1vLw80tNTWbXqa957L5jp0xdSocLtiXP/+td/1KGxO939abyosNfpdLRp8zIjRox/DM9ClCQ3NwdAHUGqXNmW0NAZZGSks2/fbg4e/JmtWzcSH78Sf/+OjB07BY1Gg1arK7HPQcHQeOE+d/r0CcaNC8HX15++fYMf+XMyd3PmLMHCwgKDwUBW1hW2bPmRYcPeJDx8PvXq3Z5g2aHDa3Tp0qPQ/a2tC1/W8e6wB2jUqCnTpi0wmlB2P/R6PZGR09i587+Eh8+jSpWqD1SPOSpXwZyamlzk0KS7ewPc3RvQq9cArl7NIiJiAp99NpMXXwxQd/wlDbtdvJgOyLDn/bKxqUD9+o3U256eTWjZ0pd+/V7lhx9ijb4516rlhqdnk3vWeWfYAyxbtpD09BRGjw4r8timeLxSU5OxtrahUqVnjbY7OTnTuXMQnTsHkZOTQ3T0QmJiluDv/wq+vu2wt3cssc8BZGSkFRqmPnr0IKGhI2nbNoB33x3/yOcqlAXu7g2N+oKPTxtGjBhIVNSnTJ36qbrdwcGpVH0Oboc9wN6924mNXcro0f9P9eo1H6iNiqIwY8Ykfv11L9OmfUb9+uXrcES5edempCRz6tRxWrTwBfJn/6WnF54IZGtbhT59BqEoCufOncXe3gFX1zrs3Lml2Lp3796KVqulWTPvx9b+8uLZZyvj6FiNpKQHuy51QdgX/ISEjCY9PUWdgCSeHEVR2LUrgZYt8/ucwWDg/PlzhcpZWVnRv/9QdDodp0+fAMDLqxX79u0q9lzaY8eOcuVKptF50mfPnmLixBG8+mo3Ro78QEL5Pri5uT9wn4P8sC/oc337DsbZuQaRkREPXN+cOVM5cuQAM2cuKnehDOUkmG/dusXs2VOoWtWOl17qBMD8+TMYPrx/kZO+UlPzZxFWrWoPQLdufdi/fw9btqwvVDYlJZmYmCUEBHSR45ePQFbWFTIy0u97klZxXFxq0KPHm+r50eLJWbJkPunpqQQF9QMgIWEjgwd35/DhA4XKZmSkoyiK2udee+11bt68weefzypU9tatWyxY8DGurnXU45c5OTl8+OF7tG0bUGjOgSiZwWDg5Mljj6zP6XQ6QkJGs3//HhISNt73/X/8cTXbt28mImJ+oUWhyosyObZ35MgBLCwsUBSFlJRz/PDDcjIy0ggN/Vg9ib179zfYuXMLo0YFExTUj1q13MjNzSEx8SArVizDz6+9OgGsS5ceHDq0jxkzQjl48Ge8vf3UBUbWrInB2bkGQ4bc3hmkpp5Xh7dv3rxBZuYldca2u3tDmYzyt+vX/1JfF4PBwMWLF/j++2/RanV06mS8StDJk7+Tl5dXZD316jXAzs6+2Mfp0yeYTZvimTdvGpMnzym23N3y8vI4evRXAJKSTgHw++9HSE1NplKlykbH48q7M2dOqot4XLqUwebNP7J//x4GDfo3zz2XP5vWz6899es34sMP36Nnz7do2PA5tFod586dYfnyr3B2ro6//ytA/je4t98exYIFH5OSco4OHV7D1rYqqanJxMWt4M8/s5g6NVKdtb12bSyZmZfw83tJfU8VcHGpKacu3qFg/whw9WoW27b9xKlTx3j/fePV8NLSUvjll11F1lGtmgu1arkV+xheXq1o3dqfzz+fhbd361Lv827evMmyZZ/h59eeK1cuc+XKZfV3Go0FTZs2L1U95q5MBvPYsflLKWo0GuzsHPDyasUHH0yjdu26ahlX19p88smXLF++lOXLl3L58kWsrW3UkO3YsataVqPRMH58OBs2rGXDhjXs3PlfFEXBxaUGvXoNoGvXPkYTHOLiVhgNnaaknOPnn3cCMHPmInVHVd4lJZ1mzJh31Nv29o40atSU99+fUujUl6ioyLvvrpowIaLEhQesra355z9HEB4+nm3bNpV6kYLs7Gyj9gFMnToWgGbNvJk2bUGp6ikPvvhitvr/ypVt8fDwLLR4j5WVFRER89XV8mJjl6LX63FycqZdu1fo3v0Nox14t259cHNzZ9Wqb4iK+pRr1/7EwcGJVq3a8Prr/Y3C9vDhfeTk5BQ5ez84eFiRM/3Lq4L9I+QfOqpduy6TJ8+hVSvj2dMJCRtISNhQZB2BgT0ZNuz9Eh9n6ND3GDLkdb78ct49yxZITj5LZuZlNm2KZ9OmeKPfWVpaEhe3u1T1mDuNIX9qY5GuX09h27Z36NRpbnFFnpj4xeDayIka9QuvSV1WKLkGvp99mqER5r18YHQ4+PWoSWX7os9BLQ9+ib9A7QZ/4eljvkeLEncbOH+mEi1fdXraTXmstkQn0+Yfubi4me9ZFTvWGNBY2tHQp/weTjt/7DqpJzLoNOhptwTi44fx0ktR2Ng82IRg891rCCGEEGWQBLMQQghhQiSYhRBCCBMiwSyEEEKYEAlmIYQQwoRIMAshhBAmRIJZCCGEMCESzEIIIYQJkWAWQgghTIgEsxBCCGFCzGatbI3GwJFtlzixL/NpN+XxKXZxVHNj4Oe4NLSW5rvE4cP681IutRs87VY8vJQT17mWmfy0m/FYZV3IAcz/vXr6QBZpp6897WY8NdnX9dhVM1AW/pZmE8wvdIabf+kB/dNuymNVFq4h+8obGnJzir4SVPmhoaqTee8g6jTWUMURQHnaTXnMLLB3Me9PxU38wK2xgbL/tyqZTRm5cJ/ZBLOds3nv5ErP/J+nU617lxGmr2Ll/J/ywbz7na2DBttHczllM2fef8cC5v/1TAghhChDJJiFEEIIEyLBLIQQQpgQCWYhhBDChEgwCyGEECZEglkIIYQwIRLMQgghhAmRYBZCCCFMiASzEEIIYUIkmIUQQggTIsEshBBCmBAJZiGEEMKESDALIYQQJkSCWQghhDAhEsxCCCGECZFgFkIIIUyIBLMQQghhQiSYhRBCCBMiwSyEEEKYEAlmIYQQwoRIMAshhBAmRHevAnp9HtevX3gSbRFCCCHMnsGQ91D3LzGYLSx0WFhYsW1b+EM9iBBCCFFeaLXWaDT3/N5bLI3BYDA8wvYIIYQQ4iHIMWYhhBDChEgwCyGEECZEglkIIYQwIRLMQgghhAmRYBZCCCFMiASzEEIIYUIkmIUQQggTIsEshBBCmBAJZiGEEMKE/A9sQ41caSXJNwAAAABJRU5ErkJggg==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65300" y="1600200"/>
            <a:ext cx="5600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Today’s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PAM4 Without MultiLane</a:t>
            </a:r>
          </a:p>
          <a:p>
            <a:pPr lvl="1"/>
            <a:r>
              <a:rPr/>
              <a:t>Firmware Download Successful</a:t>
            </a:r>
          </a:p>
          <a:p>
            <a:pPr lvl="1"/>
            <a:r>
              <a:rPr/>
              <a:t>Setup Successful</a:t>
            </a:r>
          </a:p>
          <a:p>
            <a:pPr lvl="1"/>
            <a:r>
              <a:rPr/>
              <a:t>PRBS Lock</a:t>
            </a:r>
          </a:p>
          <a:p>
            <a:pPr lvl="1"/>
            <a:r>
              <a:rPr/>
              <a:t>PRBS LSB BER</a:t>
            </a:r>
          </a:p>
          <a:p>
            <a:pPr lvl="1"/>
            <a:r>
              <a:rPr/>
              <a:t>PRBS MSB BER</a:t>
            </a:r>
          </a:p>
          <a:p>
            <a:pPr lvl="1"/>
            <a:r>
              <a:rPr/>
              <a:t>PRBS Signal to Noise Ratio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PAM4 With MultiLane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Critical Metrics</a:t>
            </a:r>
          </a:p>
          <a:p>
            <a:pPr lvl="1"/>
            <a:r>
              <a:rPr/>
              <a:t>Firmware Download Successful</a:t>
            </a:r>
          </a:p>
          <a:p>
            <a:pPr lvl="1"/>
            <a:r>
              <a:rPr/>
              <a:t>Setup Successful</a:t>
            </a:r>
          </a:p>
          <a:p>
            <a:pPr lvl="1"/>
            <a:r>
              <a:rPr/>
              <a:t>SNDR - Industry Standard PAM4, NRZ uses Jitter</a:t>
            </a:r>
          </a:p>
          <a:p>
            <a:pPr lvl="1"/>
            <a:r>
              <a:rPr/>
              <a:t>Eye Height(s)</a:t>
            </a:r>
          </a:p>
          <a:p>
            <a:pPr lvl="1"/>
            <a:r>
              <a:rPr/>
              <a:t>Eye Width(s)</a:t>
            </a:r>
          </a:p>
          <a:p>
            <a:pPr lvl="1"/>
            <a:r>
              <a:rPr/>
              <a:t>RLM94 ### Informational Metrics</a:t>
            </a:r>
          </a:p>
          <a:p>
            <a:pPr lvl="1"/>
            <a:r>
              <a:rPr/>
              <a:t>Eye Voltage Levels (zero, one, two and three)</a:t>
            </a:r>
          </a:p>
          <a:p>
            <a:pPr lvl="1"/>
            <a:r>
              <a:rPr/>
              <a:t>Eye Min and Max Voltage</a:t>
            </a:r>
          </a:p>
          <a:p>
            <a:pPr lvl="1"/>
            <a:r>
              <a:rPr/>
              <a:t>Peak to Peak Voltage</a:t>
            </a:r>
          </a:p>
          <a:p>
            <a:pPr lvl="1"/>
            <a:r>
              <a:rPr/>
              <a:t>Eye Base and Top</a:t>
            </a:r>
          </a:p>
          <a:p>
            <a:pPr lvl="1"/>
            <a:r>
              <a:rPr/>
              <a:t>Eye Amplitude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Loopback</a:t>
            </a:r>
            <a:r>
              <a:rPr/>
              <a:t> </a:t>
            </a:r>
            <a:r>
              <a:rPr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Dual PRBS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:image/png;base64,iVBORw0KGgoAAAANSUhEUgAAAxAAAACECAYAAAAA5s01AAAAAXNSR0IArs4c6QAAIABJREFUeJzs3XdUVEf7wPHv0hUERAGl2HtQMKJRYxJjLDEmsaCviiX2ioodJfaCJSpRg4DGhlgJ9h5j9PWNXVFRMWrUoNgQQUDa4v7+IGwoC66wBOPv+ZzjOXLL3Nm7c+fOc2fmrkKlUqkQQgghhBBCCC3oFXcGhBBCCCGEEP8eEkAIIYQQQgghtCYBhBBCCCGEEEJrEkAIIYQQQgghtCYBhBBCCCGEEEJrEkAIIYQQQgghtCYBhBBCCCGEEEJrEkAIIYQQQgghtCYBhBBCCCGEEEJrBvmt3Dj/T+KepaH4p3IjxGso01QM8qmCkYnEvsVKBcvH3MLAUGqHrF69UlG7kTmf/semuLMiNLh+5gW/bHmCvr6UW030DRQMnFuluLPx/15cdBpBc+9hYCDlVBQNFWBRxhD3iRUKnEa+AYRKBV8MqohZ6Xw3E+Ifs3PpneLOgviLgZGCLhOqFnc23ip3r8QT9zipuLMh8lH9fQsafG5d3Nl467xKV7HDV+rXt0VpGyM+H1jwxp0Q+Ul4ruRESFSh0pDHuEIIIYQQQgitSQAhhBBCCCGE0JoEEEIIIYQQQgitSQAhhBBCCCGE0JoEEEIIIYQQQgityeuVhMhBpVIVdxZ0QqGQVwC+i96V8pkXKbfvtnel/Eo5Ff/fSQAhRBapqak8f/68uLOhEzY2NnKTewc9ffr0nWmEaWJlZYWhoWFxZ0MUgaSkJF68eFHc2dAJW1vb4s6CEMVKhjAJIYQQQgghtCYBhBDvmClTprBkyZLizoYQWouIiKBdu3Y8fvy4uLMiRL46dOjAzz//XNzZ+H8hNHQj3bq1LtJjTJ7swXffTS/SY7yrCj2EqU0b1+wJGhhgbW1L06bN6dFjIKamZgCMHz+Iy5cvZNvWxMQEW1s72rbtSIcO3dTDLXJua2JigpVVWZo0aU7v3kMwMTFRrzt9+gQ7dmzi7t1bvHgRh5lZKWrUqEP37v2pU6devnm/e/c227at59Klczx//gwTkxLY2TnSokVb2rfvip7evyO+Onr0ADVrOmFn56DTdMePH4SpaSmmT1+Ua913303n9u0brFixSSfHevbsKWfP/sbnn7fXSXqFERMTQ69evZgwYQKffPKJVvs8e/aM8+fP07p10VZ2/4QmTZoAUKpUKUaMGMFXX31V4LTatHFl8OAxdOrknmtdr15f0rRpc4YOHVfg9LPK7zqIjLzLgAGd892/Z8+B1K//ARMmDGb8+Bl8+unn2dYvXjyTixfP8MMPwZibW+gkzwXl5eXFlStX8lzv4+NDvXr5138A165dIy0tDWdnZ11mr1g0aNAAhUJB3bp1GT58OK6urq/fSYOgoAC2b99EaOivudYdOrSbRYtm8NNPRzEzK1XYLAOwadNqunbtk+f9Rtt7Z1xcLMOH98DVtQment9m2/7IkX0sXjyT775bSe3adXWS74I6duwYCxYsICgoCCsrK632eZfq1wYNGmBgYICFhUWh6tdLl84xYcKQbMtMTEwoX96Btm078vXX/1G3qXK20wDMzEpRqVJVunXrR8OGTdXLc25ramqGnZ0Dn3/egS+//LsOTU9PZ/fubRw+vIdHjx6QkpKMpaUVLi4N6dvXgzJlyuab/zNn/sfOnZv5/fdrvHyZiKWlFfXqNaBLl95UqVL9jc/H2+6fvBdevXqJtLRUXFwa6iS9vOhkDkTPnoPUDb/U1FRu376Bv/8i7t+/x8yZvurtGjRozOjRU9R/JycnceHCaQIDl5CamkLXrn00bpuSkkJExBWWLZtHerpSfZLPnz/F1Kme9Ow5EA8PL8zNLYiOfsLWreuYMGEwAQFbsbd31Jjn06dPMGvWeKpVq8WgQaOxt69AWloqFy6cZu1aP65cucDUqQt1cXoKJD09HT09Pa3GsAcG+jJ+/IwCBxBKpRIDg+KdDnPq1HGOHNn3VgQQBXH69GmOHj1a4Bvc2/AdZDI2NiYhIYFnz54xd+5cli1bVuhA4p+Q33VQvrwD69btUv+9des6Tp78lSVL1qiXmZmVwsysFP36jcDXdw7VqtXG0bEiAMeOHebIkX0sWrSq2IOHTPXr12fEiBEa11laWmqVxu7duylfvnyBA4i3qdxCxgTdy5cvM2TIkEIHEv+EyMi7rF3rR5cuvfN9YKXNvdPCwpJvv53P2LEDqFfPlRYtMgLgqKj7LFs2j379RhR78FBQ71L9Chn5efbsGbNnzy50/Tp37nIqVKgMwMuXiVy4cJqAgMWkpaXSuXMv9XZZ22kAsbHPOXBgB1OnerJwYSBOTi4at01MTOD48cMsWzaP0qXL8OGHnwKwfr0/u3ZtxcNjIs7OrhgaGvHnn3fw91/0V/trS57nfNOm1axd60fbth35z3/6YGlZmkePoti1awuenn2YNet7nJ3f3us2L2/SbitKu3ZtoXx5h39HAGFqaoa19d8TiuztHUlIiOf77+eQmJig7oUwMjLOth2Ao2Ml7ty5yS+/7M8WQOTc1sGhAseP/8ydO7fUyy5dOoeVVVl69RqsXlaqlDljx06jVi2nPPObnJzMokXTqVevAbNnL81Wcdeq5YSTU31OnTpGfPwLSpUyB+DevT8IDFxCeHgYxsbGVKtWi4EDPalcuRoAU6aMws7OESMjY06dOk5CwgsqV67OuHEzsLIqo1Uakyd74OhYiadPH3Pq1HGCgvZiZlaKVau+53//O0p8fBxWVmX54otOdO3ah/T0dDp1+oTk5GSmTRtNvXoNmDNnGfHxL/jxx6WcP3+K+PgX2Ns70qXLNzRvnlH5bt68hhMnjvDxx60IDl6Jp+cUPv20jTZfdZ5ed8z4+Bf4+S3kwoVTJCYmYGNTjq+++g8dO3YnOHgVGzeuIj09nfbtm7Fjx3+L/QLM6saNG4wZMwYfHx82bNhATEwM6enpdOvWjTZt2rBp0yY2b9781/fRiZkzZ+Lk5MTp06cJDg7m/v37mJub4+zsTL9+/bCwyGiAtm/fnsGDB7N3717S09Px9/dn2rRp2NnZYWRkxOnTp0lISKBy5cqMGTOG0qVLAxAWFkZQUBD37t1DT0+PmjVrMmjQIBwdNQfLBaVQKEhLS8sWSIwcOZIvv/xSp8fJ9OefdwgMXMLvv18DoHLl6gwYMIrq1WsBcOvWDQIDl3DrVgTp6UoqVqzKN98MxcWlocbrICsDAwPKlbNT/21qaoZCoZdtWabOnXty7dol5s71wtd3LbGxMXz//RwGDBiVb73yTzM2Ns53IufDhw/x8PBg6NChtGzZEsgoO1OnTmX+/PkEBwcTFhaGvr4+O3bsIDQ0FJVKRUhICPv27SMuLg5ra2tatGiBm5sbBgYGXL9+nXHjxuHt7Y2fnx9NmjShZcuW+V4fkPEQaPXq1Zw8eZL4+HhKly5N27Zt6dKli07PSWa9kRlIeHh4ULt27SILJNLT0/nppw0cOrSbp08fUaaMDc2bt6Z79/4YGhqiUqnYsCGQw4f3EBMTTalS5jRt+ikDB3py40Y43347EgA3t+Z069aP7t37aTyOtvfOWrWcGDjQk6VL51KjRh3KlbPDx2cy9es3ws2th84/vy6EhIRw7Ngx3Nzc+Omnn4iPj8fMzAwPDw9q1aql0/q1U6dODBkyhPPnz3Pnzh2SkpJo0qQJQ4cOVZed3bt3s3fvXp48eULJkiVxdXVl0KBBlCxZUmefOfNYuggkLCxKZysbFStW4caNqxw9eiBbAJGznWZtbUv16l5cuHCKY8cOZQsgsm5rbW1LpUpVCQ3dyJ07t9QBRFjYWRo1asZnn32h3q9u3fp4e88jLOwsKSnJGBiY5crv7du/s3atH+7u/fnmm6HZ8t2o0Yf4+s7m5s0IdQChr2/AqVPHCQz05enTRzg4VGTkyMnqYDgxMYHAwCWcPHmM1NRU7O0r4O7eX51PgKNHDxIcvJKHD+9jbW1Lhw7d6dChm8bzeerUcebOnYS393w++KBZgdptr+t9eZ2C3gsbNGjMpEnDuXjxDPr6+mzfvpGdO08UKi/5KbIxOsbGxgC8evXqtdsqFHqkp6fnuV6lUnHt2mWuX79M8+Z/N3SrV69NTEw0u3ZtJTU1Vb3cwMCA9u275tn7cPHiaeLiYunde4jGpz716r3PoEGj1cFDcnIy3t4jqFixCps2HWDdut1Uq1aLCRMGk5iYAGQU8sOH91C5cnVWrtzGmjU7efLkEdu2rdM6DQMDQ/773yO4uDQkOHg/pUtbERQUwIkTvzB//gp27Pgvo0dPYf16f3777Vf09fVZv34PADNmLFE3mubOncQff9xk/nx/tm79mc6de+PjM5kTJ35RH+fJk0dERUWyevV2mjTRbphOfl53zDVrfiAqKhI/v03s3HkCT8+Mz3Hp0jl69BhA27YdqVOnHjt3nnirggdA/RRl27ZtTJkyhVWrVuHu7o6fnx9xcXF0796dNm3aULt2bUJDQ3FycuLOnTvMnTsXNzc3tmzZwuLFi4mJiWH+/PnqdA0NDdm1axeDBw9m4cKF6mMdOXKEypUr4+/vz6pVq3j69CkhISEAxMfHM2PGDOrVq0dwcDCrV6/G2NiYBQsWFNnnzxpIzJkzh9atW7N7926dHiMxMYFx4wZStqwNP/4Yypo1O6hcuRrjxg3gyZNHAMyb542jYyWCg/ezdesRWrZsx6xZE0hJSdZ4HRTG2LHTSE5OYsWKhcyb542LS0M6duxe6HT/SeXLl2fQoEGsWrWK2NhYkpOTWbZsGV27dqV27drMnj0bR0dH3NzcCA0NBWDPnj3s2bMHLy8vtm3bxsSJEzlw4ADbtm0DUL8d6eDBg8ybN48+ffq89voACA4O5rfffmPOnDmEhIQwatQoNmzYwMmTJ4vksysUCnW5vXLlCkOGDKFPnz7cuXNHp8fZunUdISFBjBw5mZ9++hUvr9ns37+DlSszet6PHTtMaOhGpk9fzK5d/2PRoh+5fv0y27atx9nZlfHjZwLw00+/5hk85P85c987O3ToRsOGTZk714uVK3158SKWcePe3jHeBgYGPHjwgIiICHx9fVm7di1Vq1bFz88PQOf165YtW3B3dycwMJB58+axf/9+Tp8+DcDZs2fx9/enf//+bN26lYULFxIeHs6GDRuK5LNnltOsgUTr1q355ZdfCpWusbGxVm0vyGi75Nf+SktL48CBnbx6lU7Tps3Vy2vUqMPFi6c5f/5UtrfC2dk58MUXHdUPjnP65Zf9mJiY0K1b7vKuUCgYPXoKnTv3VC97+TKRY8cOs3BhIJs2HcTS0oply3zU6xcvnsnDhw9YvnwDISG/0L17P+bOnUR4eBgAN25cZcGCKbi792fr1p8ZMWISq1cv4+ef9+Y6fnh4GD4+3owbN4MPPmhW4HZbYRTmXvjyZSI+Pj9QoUJlunTpXaTBAxTBa1xVKhV//nmHrVvX4ezsqm6Ea6JUKjl//hS//LIPN7ee2dadPv1f2rdvBqAODjp2dM/WBffRR58xYMBI1q/358cfl1KjxnvUrl0XF5eGuLg0zLNL+MGDSAAqVaqm1Wc6fvwwyclJDBgwSp1m377D2bcvlOPHf6Zt2w4A2NtXUHcbm5iY4OTkwt27t7VOQ09Pj5IlTfn66/+oj92r12C6du2jPo8uLg1xcKhIRER4tos5U2TkPS5cOI2Pzw/qoRyfftqG/fu3c+jQLpo1a4Genh5xcbF8882w1xb2kyeP0bZto1zLX716pR6nqM0xY2KiMTAwwMysFPr6+tSr9z7bth15427l9PR0PD09SVelvNF+2qpUqRIdOnTQuO6rr76iVKmMcc/169dHqVTy4MED9ROvrHbs2EHDhg3VcyisrKzo168fHh4eREVFYWdnh56eHnXr1s01Vt3Ozo7mzTO+WxMTE+rUqcO9e/cAMDMzY+3atZiammJgYICxsTHNmzfHx8eH5OTkbPODRowYQVpa2hufg5cvX2pcnjWQmDFjBn2aB2uVXmDgEnWDKqusN7hffz3Iy5eJDBo0mpIlTQHo02c4+/dv5/jxw3Tu3IuYmGiMjU0oUaIEAF9//R/atXNDX1+fuLjYN/2Y+TI1NePbbxcwfHgPLCwsmT17qdb7hoVdZMsvoTrNT1aTJ08G4MyZM3Tq1CnX+mrVqqkDyjZt2nD27FlWrFiBjY0NFhYWdO3aNc+0Q0ND6dSpEzVr1gSgSpUqdOzYkZCQELp3764O7lu2bImDQ/ahYvldHz169KBLly7q9c7Oztjb23Pjxg31nJtM8+fPJzIysiCnJpesPRLh4eEkP11PD7fRr90vMTFBY72X8/W5u3Zt4YsvOlGv3vtARqOqXTs3QkKCGDJkLDEx0SgUCkqVMkdPTw87OweWLl1f6OE0+d07AUaPnsKQId3YsWMzvr5r8mzM5ZSens7gwYNfv2EBubq6aqwvU1JS+Oabb9DX1wfAxcWFX3/9FZVKpfGBUmHq16ZNm1KxYsbQRHt7e2xtbbl37x6NGzemfv36BAcHq4cAli9fngYNGhAREZErD7o8Tzl7JJYuXUq35t+9cTpKpZKwsLP8+ush/vOfb/LdNjk5me3bNxIZeRcPj4nZ1v3441LWrfNTb2dqasbo0VOyzU3o128EyclJTJ3qiampGXXqOFO7dl0aNvww3zkMUVGRODpWUj9kfp2XLxMZNmy8ug302WdfsGTJLFQqFY8fP+TEiV/w89uIjU05AJo1a0GjRs3YsycEJycXdu7cQt2679OiRVsgYzjgt98uyNU2vXPnFtOnj8HDYyIff5zRY1vQdlte/ol74T9JJwFE1sKmVCpRqVQ0bdqcYcMmZNsua1AAGYGBmVkpvv66K+7uA7Jt6+zsyogRkwBIT1cSFXWfTZt+xMtrGHPnLldXwF269KZjR3du3Yrg6tVLXLt2iZ07t2BrW57Zs5eqC1W2D/3Xvjkr8U6dmpOU9HfjqXv3fvTuPYTIyLvEx7/QeEN5+PC++v85h0MYGBiSkpIMoHUajo6Vsq179uwpq1cv4/r1K6SlpaKnp8eLF3F5jm2LiorUmI69fQUuXz6v/tvU1EyrSNnZ2VXjxJ5161bw+HGU1sfs23c406ePoXv3Njg7u1K/fiM++aQ1FhbajdXOpFKpCAsLI1WpuZFbWFl7snLKOlwk80lsSormQCYyMpIbN27Qrl27XOsePnyInV1GWcnZCMt5HMgop5nHUSgUHD9+nEOHDhEdHY2enp46SFAqldn2u3jxYp75y09eN+1MCoUC1SsV2v4UQZcuvdWVd1aTJ3uo///gQSTW1rbqChMygqeyZW3VAb+n57csWTKL48cP4+LSEFfXpnz44adFVmleunQOc3MLEhLiCQ8P44MPmr1+J+D581jOnz//+g0LKPNpYb169Rg+fHiu9Tl/Q2HEiBEMGzaMpKQkli9fnmfjNTk5mSdPnhAYGEhgYGCu9VnLkr29fa71+V0fMTExrF27loiICFJTM+qx+Ph4jXMvbty4wfXr1zXmsaAUCgUqlQqVSqXVk9kSJUqyZMnqXMtPnjzGunUrgIzfNIiJeaax3ktKesnz5zG0afM15879Rp8+7alTxxkXl4Z8/HHLXPu8zpvcOyFjCERsbAylS1tx4sQvWs99UKlURVp2ra2tNU7uNzc3VzeGIKPOUyqVpKenayyvuqxfDQ0N1eVUqVSyZcsWzp49y8uXL1EoFCQlJanTy6oozlPWgFfb33oZM6afer/U1FSMjIxo374b3br1zbZd1nYaZFzvdnYOjBs3PVd7okuX3rRqlTGUKiUlmdu3M4bM/PnnHfWwoxIlSjB27DSGDh3P9euXuX79CufPn2LtWj8aN/4Yb+95Gr+7zO9WWxYWltka+0ZGxuqyERl5F4Bhw3JPTM4cbvrgwZ/q4UaZGjX6MNvfjx8/ZPJkD+rVa0CrVn8P0S1ouy0v/9Z7YV50EkBkLWz6+vqULWujseBkDQoAFi2ajpGRMX37Ds/VW2BiUiLbEKQKFSpToUJl+vbtwLlzJ2nc+KO/P4SBAbVqOVGrlhNubj149iyaESN6sWFDIGPGTM2Vj8wv++bN69kqVl/fNeqbs4/PZPWNRqFQUL68PWvX7sz3PLyu0aVNGjlv/nPmTMTEpARLlqxWB0PDh+c9ljWz0smZl5yNQiMjo3zzkalkSdNcFx9kTDjNfOOiNsesWLEKP/4YyrVrl7l48Qz79oWyfr0/CxcGakw/L/r6+ixZsgR9w6L5Ia38noq8yVu5FAoFrVq1wtPTM9/tNF0n+ZWjU6dOERAQgKenJ82bN8fAwIBTp04xa9asXNsuXbq0QD84Nnr0aJKSkjSuU6lUGBoaoqfQ0/p8lC5dRuN3rM1T2Kxl6OOPW9KoUTPCws5w8eIZAgIWsXXrWhYvzt3QK6yrVy+xevUyZs705ebN63z33TT8/DbmGoeuSf36LrQf4K/zPGXKbGiZmJhobNjkFBsbq/4+Hz16lOc+md/nmDFj+Oyzz/JNU9MPveVXHnx8fDAxMWHhwoXY2NgAMHLkSI3bTpgwoUCBb15PhDOvAQMDA0qWLKlV3aenp6exzN68+Xdgk1+9l7nc1NSMuXOXExl5l3PnTnL27P/YuHEVnp7fZmuovM6b3Dvj4mKZM8eLzp170aBBEyZMGEy9eg20CoD19fXx9y+6smtmZsbly5dzLX/TNx4WVf0aFBTEiRMnmDRpEnXq1AFg5cqVXLp0Kde2BT1P+fVcZNavZmZmmJho94R+8mQfHB0zJlEbGxtTpoy1xs+YtZ328mUikycPp2XLLzWWQ3Nzy2ztrypVqqNUKvH1nU3nzr2y9WiVLFmSBg0a06BBY2Ag4eFhjB07gF9/PUjLlrkDPAeHipw6dZyXLxOzNZIz5Zzwnl/ZyFwXFLRH48PiTK+7D4aHX6RNm/YcPLiTc+dO4uqa0Sta0HZbXv6Je2HWUQhFTScBRM7ClpecQcGECbMYOrQ7mzatpkeP3E9R8pKUlAiAv/8iqlSpQevW2ScdlSlTFgeHikRHP9G4v4tLQ2xsyrF+vT+zZy9VR22ZbzIAskVymRNkYmOfY2lZWr08Kuq+1m8+KkgaL1++5NatG0ydulB9cSQkxHP//j2cnOpr3MfBIaNr9t69Pyhb1ka9/P79u+p1uqbNMePiYilRoiROTi44ObnQo8cAhg/vweHDexg0KP+bQFYKhYL69etjZFI003cy3iJ2u9Dp2Nvbc+vWrWzLkpOTSUxMpEyZMgVO9+rVq1SsWFE9KRbg999/17jt+++/X6D5JJqeYqhUKoyMjNDX16dXr164d3cneI7m66sgHBwq8vTp42wvXUhKSiI6+rG6DD17Fk2ZMmVp3PhjGjf+GHf3AXTt2oqwsLM6fbvM8+cx6gbY++9/QP36jbhw4TTz5nmzYEHAa5/yWFqWxtW1ps7yk9OTJ9qfd6VSyaJFi2jXrh02NjYsWbKE5cuXaxxGYmRkhI2NDbdu3coWQMTGxmJkZFTgSaRJSUncvn0bb29vdfCQkJDA/fv3ee+993JtX6tWLZ38EnVmo8HQ0JDSpUszbNgwqtl+QuRN3Qx/LFmyJFZWZdXDVDPdv39X3cObnJyMUpmGo2MlHB0r0bFjd/z8FrJjx+Y3CiC0vXe+evWK+fO/xda2PD16DERfX5/u3fuzaNF0/Pw2ZqufNVEoFEX61qqkpCSNAcSbKqr6NTw8nGbNmqmDB4CbN29q3FaX50mlUmFsbIyZmRkjRozg4yafs2fVQ632LVvWVqv2V8522qhR3syZ44WTU32cnRtondfk5CSSk5NZudIXN7ee6om9mWrVcsLQ0JBnz55q3L9Fi7Zs3ryGdetW5BrdoFKpWLhwGq9epePtPe+1ecm8N9y6FZEtgHj8+CFlylhjYGCAvX2FXNfo8eM/o1Ao+OijjHquefM2eHp6Y25uwYIFU/jhh2CsrW110vZ7U4W9F2Z9uF7UivWHDsqVs8PDYyIbNgRy5crFbOtSU1N4+vQxT58+5vHjh1y6dI5Fi6Zjbm7B++83BjK6spYvn8e2beu5e/c2z55F88cfN1m9ejmXLp3L9R73TPr6+kyaNJcbN64yfvwgfvvtVyIj73Hnzi2OHj2Al9cwHj58QN26GeNaP/qoJZaWVnz//RyeP48hLS2N3bu3MXBgZ3WX0usUJI0SJUpgYWHJxYtnePXqFU+fPsbHZzK2tnbq4MjYOCPajIy8y4sXcTg4VKBRow9Zu9aPx48fkpKSwqFDu7ly5SLt2rlpldc39bpjqlQqRo/uy4oV3xEb+5xXr15x584tnj9/hr19BfXniI5+ovOx7P8UY2NjoqOjiYuLIzk5mQ4dOnD37l22bt1KcnIyL168YMWKFXh5eb1R921ONjY2PHr0iKioKNLT0zl8+DDh4eEAREdH6+rjqGUGDiVKlKBPnz7s37+fwYMHq8ey60rz5m0wMyvFypW+JCYmEB//glWrvsfAwJBPPmnNo0dR9OrVjv37d/zVKFNy6dI5IGPSXs7roKDS09OZN8+bcuXs1G93UygUTJgwi8jIu+rhK2+D5ORkoqKiNP7LnLy8YcMGUlNT6dmzJ19++SX29vb88MMP6jSMjY2JiooiPj4epVJJp06dOHjwIGfPnkWpVBIVFcW0adMICAgocD5NTEywsLAgLCzsr3rsKQsWLMDW1pZnz54V+jzklDn8w9DQEBsbG7y9vdm/f3+RvIa4Uyd39u/fTnh4GEqlkqtXL7F37098+WVnFAoFK1YsxNt7BA8eRPLq1SuePXvKnTu31A2BzHL755931JMytZHXvTM4eCU3b17Hy2uOOtDt3r0fjo6V8PGZnO9k2bfZP1W/2tracv36dV6+fElSUhJ+fn4olUri4uIKNJ/sdTLLaZkyZZg0aRKHDh36x16X3axZC1q3/op587xz3XcTExPU7a8HDyL573+PsGFDIPXqvU+ZMtZYWZXh8eMoZs4cx9H8I6ZmAAAgAElEQVSjB4iKuk909BPCw8OYPXsienp6GudoQsbD1P79R7Jjx2bmzfuWsLCz3Lv3B6dPn2DSpOGcO/ebxnk9mtjalqdZsxasXr2cu3dv8+rVKy5dOsewYe4cPXoAyJgfEBERzq5dW4mLi+XChdMsXjwz23D1zGuld+8h6mtFqVTqpO33pgp7L4SMeiUqKpL4+BcFGoWgrWJ/MfJnn33BmTP/w8dnMitWbFKPiT9//hQ9e2Z0f+np6WFlVZa6dd/H03OKept+/TwoX96Bw4d3s23behITEzA3t6Rq1RrMmLGYxo0/zvO4derUY8WKTYSEBLFypS/R0U/Q09PH3t6Rhg0/ZPz4mepXcZmYmDBnzjJWrvSlT5+MSdyVK1djzpxlWkX+BU1DoVAwbtwMVqxYSMeOn+DgUIHBg8cSHf2Y77+fy9y5k5g82Ye2bTvw449LOXJkH0uXrvtrn+8YNsyd9PR0HB0rMWPGkmw/FqNrrzvmjBkZk4cGDHAjOTkJa2tbvvrqP3zxRUcg46I5evQAfft2ICTkl3/Nj/hl+uSTTzh27BgDBw5kxIgRfPTRR3h7e7Np0yY2bdqEkZERdevWZfbs2YWaQNm6dWuuXbvGqFGjMDIyolmzZkybNg1vb28mTpzIzJkzdfJ5cvU4uLvrPGjIqmTJksyatZSVK31xd/8cY2MTatZ8D1/fNerrcNq0RWzcuAp//4wfNnRwqMi3385X9xzmvA4KYv16f27fvoGf38ZsPQ1lypRlzJipTJ8+Fmdn17+664tXWFgYAwcO1Lju66+/plmzZmzfvp358+erh+aNGjWK4cOHc/jwYVq1asUXX3xBYGAggwcPxtfXl3bt2qkbTjExMZibm9OsWTO++Sb/CZn5yXizymgCAgLo0qUL9vb2DBw4kOjoaJYvX868efPyfHHBmx4ns0GW2eNQ1I2xTp16kJT0Eh+fycTHx2FjU57OnXvRqVPGMNPBg8cSGLiEceMG8uJFLObmljRs2JSBAzN6XevWfZ8aNerg6dmHdu3cGDx4jNbHznnvvHnzOhs3/sj06Yuz9TTo6+szceJshg7tTlBQAH36DNPtSfgH/FP1a58+fVi8eDE9e/bE0tISNzc32rVrx7fffkv//v1Zs2bN6xPRQmb9qosf6yyMIUPGcfnyeRYunMqsWd+re6w3bAhkw4aMeVCGhoZYW9vSokVb9bwKhULB3Lk/sG3bOjZvXsOTJ49IT1eqfwzO13dtvvMCOnfuSdWqNf4KIryJj3+BlVVZXF2b4un5rcbXa+dl9OgprFzpy4QJg0lKeomNTXm++WaouoevVi0nvLxmExy8ioCAjGujV6/BuUauQMZQIi+vOQwf3oPVq5czaJBnodt+b0oX98J27dzw91/EgAFuBAXt1XrI+ptSqPIJT4Ln/UmzznaYlS72OEMIAHYuvUPPSRWLdAjT8+fPiyTtf5qNjU2BhjC5urpiYmKSf+CgAn+v23SZUFUHOX133L0ST9zjJFp0zX+oSGE8efKkSJ8qFTcrK6sCDWFydXXF2to638Dh+pkXRN5MocHn1oXN5jvnVbqKHb53GDi3SpEdIykpiRcvXhRZ+v+k/H6DJT+urq5YWVnlGzjERaexZ9VDPh9YoTBZFCJPCc+VnAiJoodXwcuYRAZCiGzOnTtX3FkQ4o1JuRX/BlJOxbtCAgghssj8YR8h3lZSPsW/mZRfId4NEkAIkUXmxEsh3lbW1jL8Rvw7lShRItvvPQgh/r3+XTNVhRBCCCGEEMVKAgghhBBCCCGE1iSAEEIIIYQQQmhNAgghhBBCCCGE1iSAEEIIIYQQQmhNAgghhBBCCCGE1l77Gtc/r8VjbKr/T+RFiNdSpr27v8D7b/MqHW6HvRu/Kqsrz+4nY2xS3LkQ+YmLTpVyq4EqXerWt0lKUrqUU1FkUhLTC51GvgFE7UalSIhLJ/lF4Q8khC7UamiOvr78EFGxU0DdZhYkv0gt7py8VUzN9bCrIhHE26pMOWNsK6RKuc1D3WYWxZ0FARiX0KeaSykpp6JI1W5UqlD7K1QqlTx2EEIIIYQQQmhF5kAIIYQQQgghtCYBhBBCCCGEEEJrEkAIIYQQQgghtCYBhBBCCCGEEEJrEkAIIYQQQgghtCYBhBBCCCGEEEJrEkAIIYQQQgghtCYBhBBCCCGEEEJrEkAIIYQQQgghtCYBhBBCCCGEEEJrEkAIIYQQQgghtCYBhBBCCCGEEEJrEkAIIYQQQgghtCYBhBBCCCGEEEJrEkAIIYQQQgghtCYBhBBCCCGEEEJrEkAIIYQQQgghtCYBhBBCCCGEEEJrEkAIIYQQQgghtCYBhBBCCCGEEEJrEkAIIYQQQgghtCYBhBBCCCGEEEJrEkAIIYQQQgghtCYBhBBCCCGEEEJrEkAIIYQQQgghtCYBhBBCCCGEEEJrEkAIIYQQQgghtCYBhBBCCCGEEEJrEkAIIYQQQgghtCYBhBBCCCGEEEJrEkAIIYQQQgghtCYBhBBCCCGEEEJrEkAIIYQQQgghtCYBhBBCCCGEEEJrEkAIIYQQQgghtCYBhBBCCCGEEEJrEkAIIYQQQgghtCYBhBBCCCGEEEJrEkAIIYQQQgghtCYBhBBCCCGEEEJrEkAIIYQQQgghtCYBhBBCCCGEEEJrEkAIIYQQQgghtCYBhBBCCCGEEEJrEkAIIYQQQgghtGbwug3+CE/k/u9J/0RehMiXuZUBLs0tizsbIosr/4vj+eO04s7GW6NOY3PK2hkVdzZEPlKTX3FqX0xxZ+OtY+NoTK2GpYo7GyKLs4diSEp4VdzZEO8gh+olqFLXtFBpvDaAiLqVxIvYdGwqlijUgYQojJcvlNw4Hy8BxFvmVlgCFjYmmFkZFndWit0fYS+wr2oiAcRbLi1Fxe8X4qn3aZnizspbI/ZxCnevJkoA8Za5euoF1RtYYmgig0WE7jy9l8SD20lFH0AAWDuWoKqLeaEOJERhxD1N5fEficWdDaGBfQ1TyjqYFHc2il30n9JT+29hZKIn97QsHvyeSNSN+OLOhtCgUt1SmJjqF3c2xDtEpYLUhNRCpyNhrRBCCCGEEEJrEkAIIYQQQgghtCYBhBBCCCGEEEJrEkAIIYQQQgghtCYBhBBCCCGEEEJrWr2FSYj/L9LS0oiNjS3ubOiEtbV1cWdBFIHo6GhUKlVxZ6PIWFpaYmgorwV+FyUnJxMf/2687UnqV/H/nQQQQmShUql49erd+OEelUqFQqEo7mwIHXv16tU7HUCId9e7VL8K8f+dDGEShXL9+hXatHHl0aOo4s6K+MuUKVNYsmRJcWdDa1u2rKVXry+LOxuiGEVERNCuXTseP35c3FnR2pdfNuHQod3FnQ3xD+vQoQM///xzcWfj/41bt27Qpo0rkZF3i+wYb8s96G3Jh7Z00gMxfvwgLl++kG2ZlVVZnJxc6N17CI6OlQAICgpgw4aV2bbT19fH2tqWxo0/pmfPQZQqZa5xWwMDAywsSlOvXgN69x6CnZ2Det2dO7fYunUd4eEXef78GcbGJjg4VOTLLzvTqlX+X0ZcXCzbtq3n1KnjPHnyEIVCQdmytnzwwUd0795PnZ+33dWrl0hLS8XFpaFO0w0KCmD79k2Ehv6qcX2FCpVZsMCf0qXfnV91jYmJoVevXkyYMIFPPvlEq32ePXvG+fPnad26dRHn7p/h6uoKQJs2bRg+fDh2dnYFTmv8+EGYmpZi+vRFGtd/+unn1KvXoMDpv87cuZM4duxwvtscPHiOrVvXERy8iuXLg9R1FkBKSgojRvSiXDl7ZsxY/Fb06nh5eXHlypU81/v4+FCvXr3XpnPt2jXS0tJwdnbWZfaKjaurKyVKlKBnz564u7tTqlTBfln50qVzTJgwhB9+CKZatZoat5k79wfs7SsUJruv1aaNa65lZmalqFSpKt269aNhw6YAhIeHMWHCYMaPn8Gnn36ebfvFi2dy8eIZfvghGHNziyLNrzaOHTvGggULCAoKwsrKSqt93tX69csvv2TQoEGFql9zlhEDAwOsrW1p2rQ5PXoMxNTUDNDcTjMxMcHW1o62bTvSoUM3dd2Wc1sTExOsrMrSpElzevcegonJ3z8cevr0CXbs2MTdu7d48SIOM7NS1KhRh+7d+1OnTv510J9/3mHz5jVcunSO2NgYTE3NqFq1Jl9//R+aNNHu3vtvUtz3Ql3T2RCmBg0aM3r0FCCji/3RowesX++Pl9cwAgK2YGaWUZGXLGlKYOBW9X5paWn88cfvBAQsJjLyLnPnLlevy7qtUqkkKioSf/9FzJw5Dn//zUBGADB27ABcXBoydep32NqWJzExgePHD7No0QwUCgUtW7bTmOfHjx8yZkx/ANzd+1O1ak0MDAy5ffsGmzb9yG+/HWX58g3qvBcHpVKJgcHrv6Zdu7ZQvrxDgQMIbY+Tk6mpGc7OuW9y/9+cPn2ao0ePFvgGV9DzX5RUKhVHjhzh4MGDOgkk8mJjUw4bm3I6TzfTsGET6NdvBABpaakMGNCZfv08+OST7N9Vly69uXbtMnPmePH99+swNjYGICBgMcnJSYwfP+OtCB4y1a9fnxEjRmhcZ2lpqVUau3fvpnz58gUOIN62cqtSqXj58iVr165lw4YNhQ4k8lOv3vs6T1OTnj0H8fnn7dV/x8Y+58CBHUyd6snChYE4Obng5ORCv34j8PWdQ7VqtXF0rAjAsWOHOXJkH4sWrXorgoeCetfqVzMzM+Lj4zl06BB79uwpdCCRtYykpqZy+/YN/P0Xcf/+PWbO9FVvl7WdBpCcnMSFC6cJDFxCamoKXbv20bhtSkoKERFXWLZsHunpSoYOHQfA+fOnmDrVk549B+Lh4YW5uQXR0U/YunUdEyYMJiBgK/b2jhrzfOHCaaZPH0OtWnUZMcKL8uUdePEijuPHDzNjxjj69h2eLT//JgUtb0V9L9Q1nV1RRkbGWFvbqv+2tS3P6NFT6d+/E1euXFBHkwqFItt2AHZ2DqSmpjB//hTi4mKxsLDUuG358va0adOe1auX8erVK/T09Lh58zqJiQn07euhrjTNzS3o2rUP1tb5fxk//DCf9HQlgYHbslWu1arVpFGjZgQFBfDkySN1AJGYmEBg4BJOnjxGamoq9vYVcHfvz4cffgrAtm3rOXr0AJ079yYkZD0vXsRRqpQ5I0dOpnbtulqlsXnzGk6cOMLHH7ciOHglnp5T+PTTNuzcuYXdu7fx5MlDTE3NaNjwQ4YMGUvJkqZMmjScixfPoK+vz/btG9m58wTp6en89NMGDh3azdOnjyhTxobmzVvTvXt/DA0NuXbtMqNH92Pq1IUsXz6PJk2aM3LkpDf+3q9fv4KnZ1/WrdtFuXJ2tG/fjKFDx3Pu3G/88cdNkpJe0rRpczw8JqobX/fu/UFg4BLCw8MwNjamWrVaDBzoSeXK1d74+P+EGzduMGbMGHx8fNiwYQMxMTGkp6fTrVs32rRpw6ZNm9i8eTPp6el06tSJmTNn4uTkxOnTpwkODub+/fuYm5vj7OxMv379sLDIKGvt27dn8ODB7N27l/T0dPz9/Zk2bRp2dnYYGRlx+vRpEhISqFy5MmPGjKF06dIAhIWFERQUxL1799DT06NmzZoMGjQIR0fNFXVBKRQKlEplkQcSW7asZc+eEIKC9nDjxlVGjvyGBQsCWL9+BTEx0SiVStzdB9C2bQcgo5G4des69u79idjYGKyty9GyZTu6dOmtsdK2tCwNZJy7lJQUAMzNLSlXLvtnUCgUjBs3HQ+Pnvj7L2LUqMn89tuvHDy4k0WLVr11vZHGxsbY2trmuf7hw4d4eHgwdOhQWrZsCWSUnalTpzJ//nyCg4MJCwtDX1+fHTt2EBoaikqlIiQkhH379hEXF4e1tTUtWrTAzc0NAwMDrl+/zrhx4/D29sbPz48mTZrQsmXLfK8PyDjvq1ev5uTJk8THx1O6dGnatm1Lly5ddH5eFAoFaWlppKamFmkg8eWXTRg5cjKtW3+lk7o/L6amZtnug9bWtlSv7sWFC6c4duwQTk4uAHTu3JNr1y4xd64Xvr5riY2N4fvv5zBgwChq1XLS2efWtZCQEI4dO4abmxs//fQT8fHxmJmZ4eHhQa1atXRav3bq1IkhQ4Zw/vx57ty5Q1JSEk2aNGHo0KHq+9Pu3bvZu3cvT548oWTJkri6ujJo0CBKliyp08+tUChITU1FpVIVOpDIWUbs7R1JSIjn++/nkJiYoO6FyNlOA3B0rMSdOzf55Zf92RrsObd1cKjA8eM/c+fOLfWyS5fOYWVVll69BquXlSplztix0/ItcykpKSxcOI2aNd9j3jw/9PT+Hk1ft2597O0rcOtWBOnp6erlUVH3WbJkFjdvXsfS0uqN7wk3b0YQGLiYiIhwSpY0pVmzzxg40DNbb0rWY40d25/Wrb+mb9/hBW63vams90JAq/bUqVPHCQoKIDLyLubmltSv34gBA0ap29FFqUjnQGQ+wdNmwp9CkZGVrAUmp0ePovjvf3/m449bqQtcpUpVMTIyYsuWNbx4EZdt+xYtPldXrjnFx7/gzJn/0alTD41PZkqXtmLkyElUqVJdvWzx4pk8fPiA5cs3EBLyC92792Pu3EmEh4cBoK9vwIMHf/4VqQexYcNeqlatyfLl87ROw8DAkCdPHhEVFcnq1dtp0uQTzpz5H35+Cxk40JPQ0GMsWvQjV65cYP16fwB8fH6gQoXKdOnSm507TwCwdes6QkKCGDlyMj/99CteXrPZv38HK1dmPI0wNDQC4MCBHSxYEEj//pqfZL4pfX0DNm9eTc+eg1i9OpSFCwPZty+UU6eOAxlv4fD2HkHFilXYtOkA69btplq1WkyYMJjExASd5EHXMiugbdu2MWXKFFatWoW7uzt+fn7ExcXRvXt32rRpQ+3atQkNDcXJyYk7d+4wd+5c3Nzc2LJlC4sXLyYmJob58+er0zU0NGTXrl0MHjyYhQsXqo915MgRKleujL+/P6tWreLp06eEhIQAEB8fz4wZM6hXrx7BwcGsXr0aY2NjFixYUGSfP2cg8fXXX+Pt7U1UlO7nvejrZ5zrLVvWMH36Ytas2UHPnoNYvnwecXEZb8fatWsru3Ztxdt7Htu3H2fyZB/27Qtly5a1hT6+mVkpvL3n8/PPewgJ2cDixTMZONDzrW6A5aV8+fIMGjSIVatWERsbS3JyMsuWLaNr167Url2b2bNn4+joiJubG6GhoQDs2bOHPXv24OXlxbZt25g4cSIHDhxg27ZtAOq3Ix08eJB58+bRp0+f114fAMHBwfz222/MmTOHkJAQRo0axYYNGzh58mSRff7MQCKzR+KLL74gICCAhATd1zO6qPsLcsyc98uxY6eRnJzEihULmTfPGxeXhnTs2L1Qn62oGRgY8ODBAyIiIvD19WXt2rVUrVoVPz8/AJ3Xr1u2bMHd3Z3AwEDmzZvH/v37OX36NABnz57F39+f/v37s3XrVhYuXEh4eDgbNmwoss+fM5D4+uuvmT59eqHr18z2lzaT1hUKvXzbXiqVimvXLnP9+mWaN/+7YVy9em1iYqLZtWsrqamp6uUGBga0b981z96HsLCzxMRE8803w7IFD5k6dOjGuHHT0dfXVy/76acNeHh4ERJylM8++4Lly+cRG/sceP09ISkpiSlTRlK1ak2Cgvby3XcruXTpHH5+ue+bMTHP8Pb24OOPW9G373CgYO02XXhde+qPP24ya9YEOnfuzU8//cr336/j2bOnzJ375g+DC6LI+vSeP49h5UpfLCwsee89zY14yCiYd+/eZuPGVTg5uWBl9fdY+sTEBNq3bwZkdAkplUpcXZswbNh49TZly9owZcpC/P0X0bVrK6pWrUHNmk7Urfs+H3zwESVKlNB43IcPH6BSqahUSbun3o8eRXHixC/4+W1U92o0a9aCRo2asWdPiDpQSU5Opk+f4eqC//77H3D06AFUKhWPHz98bRp6enrExcXyzTfDKF3aSp3Gli2H/3qSmtFj4+ralOvX8x4DvWvXFr74opO6m71GjTq0a+dGSEgQQ4aMVUevrVp9pe650ZUPP2xBpUpVgYynFuXK2XH37m2aNPmE48cPk5ycxIABo9QVR9++w9m3L5Tjx39WP1HQJC0tjXPnzuk0rzkZGxvn2fX41VdfqZ9g1q9fH6VSyYMHD9RPvLLasWMHDRs2VM+hsLKyol+/fnh4eBAVFYWdnR16enrUrVs311h1Ozs7mjdvDmSMPa1Tpw737t0DMrq+165di6mpKQYGBhgbG9O8eXN8fHxITk7O9jTlwoULOn1bT9ZA4ueff+bgwYP0brmcOuh+/kv79t3UT/wbNGiMUqnk/v17WFhYEhISROfOvahZ8z0AqlatgZtbT7ZuXUePHgMKfezq1WsxYMAo/PwW0qBBYzp06KbVfioV3L59m+dpaYXOQ37s7e0BOHPmDJ06dcq1vlq1auqAsk2bNpw9e5YVK1ZgY2ODhYUFXbt2zTPt0NBQOnXqRM2aGeP+q1SpQseOHQkJCaF79+7qeqNly5Y4ODhk2ze/66NHjx506dJFvd7Z2Rl7e3tu3LhBkyZNsqUTERGh7inShaw9EmvWrGHbpt10/Uj3LxkobN3/JsfZvn0jkZF38fCYmG2dqakZ3367gOHDe2BhYcns2Uu1TjchIaHI61czMzONy1NSUvjmm2/U587FxYVff/01zzfJFaZ+bdq0KRUrZtzz7O3tsbW15d69ezRu3Jj69esTHBysHgJYvnx5GjRoQERERK48FOZcaWqsZw0kDhw4wJ49e+jXct0bp61Sqfjzzzts3boOZ2fXfHtOlUol58+f4pdf9uHm1jPbutOn/6tuf2UGBx07umcbTvfRR58xYMBI1q/358cfl1KjxnvUrl0XF5eGuLg01BgcAERFRQK80aiDDh26qR/ofvFFJzZtWs2DB39iaVn6tfeEY8cOkZT0kr59PTA2NsbSsjQTJ87m6dNH2Y6RmJjAt9+OwNnZlSFDxgLatf00tdt0Jb/2VGhoMI0aNVP3dpQpU5YBA0YxdGh3nj+P0XlectJZAJG1sKlUKlJSUqhRow6zZn2frSsla1AAGQVYoVDQuPHHDB+evTIsUaIkP/wQDGRE0c+fP2P//u0MGdINX9816i+zUaMPadToQyIj7xIeHsaNG+EEBCxm2TIfvL3n8f77H+TKb+aTNCMjo2zLp00bw5kzJ9R/Ozm5sHBhoPoNAMOGuedKK+vTSQsLy2xdnQYGhiiVStLT07VOw9TULNsXr1Qq2bTpR86cOUFiYgJ6enokJb3Ezk5zdJ+UlERMzLNsE0EB7O0rkJT0kufPY7It07WcQ0MMDY1ISUkGIDLyLvHxL2jbtlGu/R4+vJ9vunFxcQwZMkR3GdWgbt26TJgwQeO6rMNFMstPXg2dyMhIbty4Qbt2ueffPHz4UN1FnbMRlvM4kPE0J/M4CoWC48ePc+jQIaKjo9HT0yPtrwarUqnMtt/IkSN12hDLpFAoSE9PR6VSkZCQqPP0IXsZyuwtS0lJJjk5mSdPHuHvvwh//9wT0VJSUtRP3gojLOwsVlZl+f33azx58kircakq1SsCAgK49+xMoY+fn61bM+aF1atXj+HDh+dan/M3FEaMGMGwYcNISkpi+fLleQbIGef2CYGBgQQGBuZan7UsZQYxWeV3fcTExLB27VoiIiJITU1FT0+P+Ph4jXMvFixYwPXr1zXmsTAyA+Dk5GT1NaNLuqj7Nfnxx6WsW+en/js5ORk7OwfGjZuucc7bpUvnMDe3ICEhnvDwMD74oFmubTS5ffs289Z6a7VtQX3++ecaJ/ebm5tne9hnYGCgPneayqsu61dDQ0N1OVUqlWzZsoWzZ8/y8uVLFAoFSUlJGocUFeZelN8rtrM+qElN1a6cZi0jmfs2bdqcYcOy38uyttMgIzAwMyvF1193xd09+8MXZ2dXRozIeJKdnq4kKuo+mzb9iJfXMObO/bse6dKlNx07unPrVgRXr17i2rVL7Ny5BVvb8syevVRj3ZlZP7zJK32ztlWMjTMelGl7T4iKiqRMGets94bq1WtRvXot9d9KpZLp08fy/PkzPDy81N9PQdttuvK69lRERLjGly3Exv6LAoishU2hUFC6dBmNT/+zBgUAe/eGcPToQYYPn5jrw+rp6WXrAnN0rEjduvXp3fsrduzYzKBBntm2d3SshKNjJdq27UBaWhozZoxl6dK5rF27M1c+bG3tMDAw4MaNq9kq4eHDJ9CnzzAgo8ssM1LOjKSDgvbk25jIK+J+kzRyBjXr1vlx/PjPfPvtfN57L+OGGxCwmLCwsxr3z3zqnLOC0rQ857F0Ib+JpgqFgvLl7TV+J69jaGhIgwZF+4aCSpUq5bkuv+82J4VCQatWrfD09Mx3O003x/zO36lTpwgICMDT05PmzZtjYGDAqVOnmDVrVq5t69evX+CG0vnz5/Ndr1Kp0NPTo6jmFOd1rjOXjx8/I8+XIxTWtm3ruXbtEn5+m/D1ncW8ed4sWBDw2klxCoWCKlWqULZS3kMBdCHzKa2JiYlWY6VjY2NJSkoC4NGjR3nuk3lux4wZw2effZZvmpp+6C2/68PHxwcTExMWLlyIjY0NkBHgalKzZs0Cjzd/3VPhv8ut7guuLup+Tbp06U2rVl8B8PJlIpMnD6dlyy81vmHw6tVLrF69jJkzfbl58zrffTcNP7+Nuca9a2Jqalrk9Wvmk/+c3qRuhaKrX4OCgjhx4gSTJk2iTp06AKxcuZJLly7l2rYw5+rixYv5Np4zAwxty2nWMqKvr0/ZsjYaP3vWdhrAokXTMTIypm/f4bm+AxOTEtnaXxUqVKZChcr07duBc+dO0rjxR+p1BgYG1KrlRK1aTri59eDZs2hGjOjFhg2BjBkzNVc+MoOB33+/RoMGjTV+pl0Xnd4AAAvSSURBVJwTkQtzT1CpVK/tjY+JiaZu3frcu3eboKAA9fClgrbbdOV17ak2bb7WeI7/CToLIHIWtrzkDAr69RvBpUvnWbhwKnPmLNPqgsl400bGONa9e0N58ODPXMGEoaEhtWrVzbORXbJkST76qCU7dmymVauv1EOnshaQzIlHAA4OGRXfrVsR2bZ5/PghZcpYazXjvqBpXL58gY8/bqkOHiDjwstLyZIlsbIqy927t7Mtv3//rjpKjomJfm1+i4KjYyWePn1MbOxz9ZAsyJi0lPXVvJpYWFgQMDOgSPOX8QaL26/f8DXs7e25detWtmXJyckkJiZSpkzBh/xcvXqVihUrqifFAvz+++8at122TLvrSZPM1wzmpFKpMDY2Rk9Pj169elEmpUaB0i8oIyMjbG3Lc/Pm9Ww3i+fPYzA2NqZkSdNCpX/58gXWrvVj5kxfypQpy5gx0xg2rDvr1/vTr59HvvsqFAqGDBlCVWfNwzR05cmTJ1pvq1QqWbRoEe3atcPGxoYlS5awfPlyjcPujIyMsLGx4datW9kCiNjYWIyMjArcqE9KSuL27dt4e3urg4eEhATu37/Pe++9l2v7iRMnFviXqPNq1KlUKoyMjChVqhRDB44m/oZuJ8S+TmHuH+bmltnumaNGeTNnjhdOTvVxdv778z5/HsOcOV507tyL99//gPr1G3Hhwml1AJx1PLkm1apVw2N20davSUlJ7N5d+N/OKKr6NTw8nGbNmqmDB4CbN29q3DYgoODnqnnz5hrn4qhUKvT19TEyMqJXr14YPdLuxQ05y0hecrbTJkyYxdCh3dm0afUbDf9MSsroefb3X0SVKjVo3fqrbOvLlCmLg0NFoqM111X16jXAxqYca9b8gLOza67yv2dPCNu2rcfff8tr86LNPcHevgJPnz7ONqE8IiKc8PAwOnfOGLpVtqwNkyf7cPbsb0yd6omTU30aNmyqk7ZfUXFwqMjNm9l7azOug3jKlCn6X0ov9h+SMzAwwMtrNlevhrF585ps61QqFU+fPubp08c8efKImzcj+P77OTx9+lg9kadsWRu2b9+Ir+8cIiLCefbsKffv/8m+fdsJDQ3O9U7srIYOHYepqRmjRn3D3r2h3L17m8jIu5w+fYLFi2eyZ08IH3yQEWXb2panWbMWrF69nLt3b/Pq1SsuXTrHsGHuHD16QKvPWtA0ypWz49q1y7x8mcjLly9Zvnw+SqWS2Njn6ifMxsYmREVFEh//AqVSSadO7uzf/3/t3X9Mk3ceB/B3QR9AuNIhKSKanNHbmSXVG85Mb0WTbXoXKx4/bJZtPcrAip5yjNP5CxXxFwV/HIYCCsmYCGOR2zDnEYckdzHxkvPHAm6o2d10GI6ehFYOmLRXKdwf2E7kR58CharvV9J/KHyfb8m33+f5PN/P9/NUo7GxAT09Pbh58wZqaj7H6tVr3b6o7O3tRUtL86CX1Wp1qx0AiIp6GzJZCE6cOIT29gd49OgRzp+vgk63Fi0tzW635y38/PxgMpnQ0dEBq9WKmJgYNDU14ezZs7Barejs7ERRURF27NgxKNXIHXK5HPfv34fRaITdbkddXR0aGxsBACaT54JCxwVYQEAAtFotLly4gJSUFPj6iptCrFbLkGNoNOLjNfjyy3O4cuXy4zz7Zuze/XsUFR0dVXsOZrMJ2dk7ER+vcd4Ve+mlEGzdmoWqqjJcv+65Db+jYbVaYTQah3w5Ni+Xl5fDZrNBo9Fg9erViIiIQEFBgbMNPz8/GI1GdHV1PZ434lBbW4tr1649Lp1tRGZm5pgulvz9/REcHIyGhgb09vaira0Nubm5CAsLg9lsHvP/YSSOcTt9+nTs2rULFy9edKsUqMnUOmjMPl2sQ4zxOH84KJVvYuXKaOj1Gc7CAna7HXp9BmbMmOmsiCORSLBt2wE0Nzfh9Okit/vsTSZqfg0LC8Pt27fR3d0Ni8WCwsJC9PT0oKOjwyNpbw6OlbGAgAAkJyc751dPl42eMWMmNm/ejvLyYnzzTf2A92y2/zmvv1pb/4MbN67j2LF9kEqDERnZPz8Kgh8MBj2qqsrQ1HQHZrMJd+/+Cx9/bMCNG9eHvf7y9fV1js0tW9bh8uW/4t69u2hsbEB+vh6FhUegVicMu4f1aa7OCcuWrUBgYBCKio7CbG7DvXt3kZd3EE1NPwahjpWGxYt/CbU6Abm5e9DW1jqu311gfM+FsbHv4fvvv8Nnn5XCYrGgs7MDBQU5+Oij9RPyxHevKIw8e/ZPsX59OgyGHCgUkc4NZd3dD6HR/BhRBgfLMGfOz5CdXeBMO3r9dSX0+kJUV1ciK2srOjv/i8DAIISHz4JWuxEqVfywxw0OlsFgKMcXX1SgpuZPKCnJg93eg9BQORYufA15eZ8MyJFLT9+DkpI8bNuWAoulG3J5OLTajS4fVvek0bSRlJSKo0cz8e67v4JMFgK1OgHR0Wrs2PE7aLVrcObMX6BSxePkyWNYty4e+flnEBf3PiyWbmRn70JXVwfk8nCsXftbxMW9L7qvDhZLN5KSYgf9PDf3JATBvXxzf39/HDqUj5KSPCQm9m/GmjNnHg4dyhd1B8VbLV++HJcuXYJOp0NqaiqioqKQkZGByspKVFZWQhAEKBQKHDx4cEx3LFauXIlbt24hLS0NgiBAqVQiMzMTGRkZ2L59O/bv3z+On2rwisNoS2HW118dcgzV1rq/ETE6Wg2LpRsFBTkwm9sglcqwbNnb+OCDkVcIRmK325GdvRNhYTORkDAwt3nRoiWIjX0Publ7UFp6bsDK5GRqaGiATqcb8r01a9ZAqVSiuroaOTk5ztzftLQ0bNq0CXV1dVixYgVWrVqF4uJipKSkIC8vDyqVynnh9ODBA0ilUiiVSmi12lH3UyKRID09HadOnYJarUZERAR0Oh1MJhMMBgP0ej1iYoYvnjAajnEbFBSE1NRUREdHu/6jIWRm/mHQzzQa3YCylWKNx/nDYcOGrfj66/6V+wMHTqCs7CTu3PkWhYWfDlhp6F9F24t9+7Zg4cLXhk0X8XYTNb8mJibi+PHj0Gg0kMlkiI+Ph0qlwu7du5GcnIzS0lLXjbjh6RUHTz2zZCRvvbUKV6/+HdnZu1BUVOncs/rVV/9wXn/5+PggJCQUCkUkPvxwj/N3kpI2Izx8FurqzqOqqgwPH/4AqVSGuXNfRlbWcSxZsmzY4yoUr6Kw8FNUVZ3GqVPH0d5uRlDQTzB/vgI5OSehULwq+jO4OidMmzYNBw6cQHHxH5GY+BsEBEzDG2+8ifXr04dsLyFhA27ebMDhwztx5EjxuH53x/NcOHfuy9i79wgqKkpQUVECQfDDggWLcPhwgdtpgaMh6XORGHb5nAlTAwXMi/SuGuj0Yulos+FaTSve2eLZIMNms6G9vd2jx5gocrl8TClMgiC4DByqC1rwinI6QmcNrqX9orny51b8PDJwQlKYxrO6lrcJCQkZUwqTI1VpuMDhYYcdn+f/G6qN41t97lnW8s+HMH7bhV8nevYhVv13STs9eoyJMtIzWFxZunQp7Ha7y8Dhk/1NWJE4G/6BI6efEbnju/pO2H6wISomdEzteMUKBBF5F0+XcyTyBFeb/4m8gSeff0I0USZ9DwQRERERET07uAJB9IQpU6YMWaHmWeTpDXg0OaTS5zuddDKrmpBnCYLw3MyvRC86ztRET/Dx8RnwNGcib8PxSc8qX19fl+VkiejZwBQmIiIiIiISjQEEERERERGJxgCCiIiIiIhEYwBBRERERESiMYAgIiIiIiLRGEAQEREREZFoLsu4+k6RoL6uDfV1bRPRH6JhyWf7TXYX6ClTBQn+VtEy2d3wGvMXB012F8gFiQTo7uxBVc6dye6KV5n3C45dbzNV8MF5Q9Nkd4OeQwuiZGNuQ9LX19c3Dn0hIiIiIqIXAFOYiIiIiIhINAYQREREREQkGgMIIiIiIiISjQEEERERERGJxgCCiIiIiIhEYwBBRERERESiMYAgIiIiIiLRGEAQEREREZFoDCCIiIiIiEi0/wPri34LLu5/mAAAAABJRU5ErkJggg==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908300"/>
            <a:ext cx="8229600" cy="138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/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Egress or Host to Line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:image/png;base64,iVBORw0KGgoAAAANSUhEUgAAAxAAAAAxCAYAAABK4U/zAAAAAXNSR0IArs4c6QAAH8RJREFUeJzt3XlAVFX/+PH3sAzDogi4EgouiGxumIWamdri10zMx1RUBFESd3NDNLdyDXPjcaseNTS1LLXSR0uzX5rZouKWCm4J7qjIOsDA/P6YmEBmYFgU5fm8/oKZe++ce+85557POefeq9BqtVqEEEIIIYQQwgRmlZ0AIYQQQgghxNNDAgghhBBCCCGEySSAEEIIIYQQQphMAgghhBBCCCGEySSAEEIIIYQQQphMAgghhBBCCCGEySSAEEIIIYQQQphMAgghhBBCCCGEySSAEEIIIYQQQphMAgghhBBCCCGEySSAEEIIIYQQQpjMwtCHpw+ncOuq+nGnRRTQ7nUnrO3MKzsZTy4t7N96u7JTUaEaN7fDzcumspPxVPlh62202spORcWq6WxFi472lZ2MJ1rynRyO7r9f2cmoED7+1anjqqrsZDxV9m+pOnW/lPeS3buZzfEfkys7GVVWnQYqfNpVL/V6BgOIq+cy8GzvhIVSUe6EidI7ffAeWZl5EkAUQ6vVNSLavl6nspNSIe7fyuLWVbUEEKV0/3bVyQP5ju65LQ2KEqQla1BYmOPu93Qfp2tx6dy/kyMBRGlUsbpfynvJ0pI1WKgsaNSi9I1cUTxNtpazh+9WXAABYF3NAksrCSAqg9JKZpaZwtxCgU11o1n4qZKZlktmclZlJ+OpU5XygCgdpcrsqT/3SpU5UMWG0B4DM3Mp9/9rqkJ5fxLlZJW9/pGWqhBCCCGEEMJkEkAIIYQQQgghTCYBhBBCCCGEEMJkMqGsCsvNzeXevXuVnYwiatasiUIh99c8Knfu3KnsJJTIzMwMJyenyk5GlZaZmUlaWlplJ6OIWrVqVXYSqhytVktSUlJlJ6NEKpWKatWqVXYyqqSMjAzS09MrOxlFSHmvuiSAqMK0Wi15eXmVnYwitFqtBBCP0JN4zsXj96SWf/FoPA3nWlvVnrn8BJHyLh63UgUQaWmp9O79Eq6ujQBdheXg4MTo0RE0aNCQVauiOHBgDzVqOAK6HnBnZxdGj55K7dp1OXz4RxYunE6dOs4oFApycnJ4/vmODB06BjMzM7Kysli9ejHnzp3CzMwcjSaHV1/tyZtvBhZJi1arZefOrXz77TaysnTvrPDw8CYsbDy1a9ct73EpsyNHDuLj0xI7uyejl+XLL78kMTGRsWPHFrvcDz/8QOfOnR9pWs6cOcP69etZv369yeuEhIQwbNgw2rVrZ/I6hw//yPbtn/HBB2v1n2k0Grp3f57t23/Cxqb0j0rdv383Xbr8X6HPdu7cytdffw7A7ds3sLd3wMpKhbW1NYsWrWXUqAGMGRNJy5bPAnD16mUiIkawYkUMTk41S50GU6WlpdG3b19cXFwKfe7o6Mj8+fONrvfbb7/h5eWFnZ3dI0sbQI8ePdi5c6fJywcGBhISEsLLL79s8jqPKw8AJdZ78+ZNpX59NwYNehsAtVrNqFEDCQ+fiJ/f86VOR2nMmjWLjh07Flu2MzMziY2Nxd/f/5GmZfPmzeTk5DBp0iSTlh84cCD169cnJCSEpk2bmvw7q1ZFYWdXTX+8823bFkN2djaBgaGlSvfDiiv348a9y6xZ77BiRQwODrr8sGfPTr7//huioj56pB0nv/zyCx988EGRHl9/f3+Cg4ONrvc46/7o6GiT1wkJCSE0NJQOHTqYvI6hcg9w9uwpNm5cy9y5K0zeljFS3k1T1vIeGhpKkyZNTP6dgudDq9WSm5tL167dCQwMLdJm1Wq1aLVaAgL68frr/wIgPLw/6elpqFTWAFhb2zBy5GSaNvUCYPv2zezb9y0KhRlZWWp8fFrx9tvvoFIVffTysWO/8umnq7l16wZKpRI3tyaEhY3nmWfqs21bDPfu3SUsbJzJ+2ZMt25t+eabw1hYVO4YQJl+fe3az/V/7969nQ8+mMmKFZ8C0KNHn0IV9/r1K1m1KoqZM6MAaNrUS1+4MzIyGDq0Nx06dMbLqzk7dmwmOzuLlSs/Q6FQ8OBBMhER4bRq1ZaGDQtnqM8++4TDhw8wZ85SnJ1d0Gg0fP75BmbOHM+//70JM7NHc3tHbm4u5ubG38/w5ZcbcXNrbHIA8ST0xms0GrZs2WLyRSS/F+lxpPv48eNMnToVd3d3hgwZUqpAoqJoNBo2bfq4SOOxZ8++9OzZF4CRIwcSFjaOFi3a6L+fPPk9FiyYRnT0RqytbYiKmsXIkZMfafBQ0Jo1a0q1/FdffYWrq6vJAURJZaGinDt3jvnz5xMTE8OgQYNKFUhUFGN5IF9x9d6YMZGMGjWQZ59tT7NmPmzYsBI/v+cfeWPCVPHx8Rw5csTkBsXjOu8ajYa9e/cSGxtL69atGTRoEM2aNSvz9v71r0EVkq6Syn2vXoEsWfIec+Ys4c6dW2zcuPaRBw/5mjZtyoIFC0xe/kmv+6dPn07jxo0ZMmQI7du3L/O2PD19KyR4yCflveLl5uby/fffc/z4cdq0aUNQUJDJHQcFz0d6ehpjxwbTuLEH3t4tgMJt1rt37zBiRCDNmvnSpIkHABMmzNSX4S+/3MT69SuZNy+ac+dOs2vXl6xYEYO1tTW5ubksWvQuBw7soVu3gEJpOH06lgULphERMZfWrZ8jLy+PvXu/ZuLEYXzyyVflPj4VoaLPZbnDlzZt/Fmz5kOj3z/7bHt++mmfwe/S0lIAqFmzNqA78bm5ufrv7e1rsGrV5iLraTQatm2LYdGiNTg763pZLSwsCAwMJSCgvz54+Oqrzzhy5CcsLCxQKq0YO3YaDg6OREaOomlTL9LT07h48TzNm/sRHDwCtVrN6tVR3L59k5ycHBo1cmf48AmcOXOCDRtWoVQq8fJqQffuvYmKmolanUlWVhbPPfcCAwcO49tvt3H+/Gk+/HAOI0dO5vbtm2ze/AkqlTXZ2VkMGzYODw9vNm36mBs3EklIuEJk5Hzq1KlXtoNfSl988QXXr1/HwsKCe/fukZOTw4wZM1ixYgVJSUnMmTOHGTNmEBsby9atW1EqlWRlZRESEoKHhweRkZG4urpy9uxZZs6cSVhYGIGBgSQmJnLhwgX69euHv78/ycnJLFmyBLVaTVZWFm3btiUwsOgokinMzMxIT08nNjaWyMhIGjVqxNChQ/F/vnyBxNat6/n114NYWamwslIxduw0atRwYPXqxVy4cA6NRoOjY00mTZrNqlVRJCXdYubMd5g923hef1izZj68+mpPoqMX4uraCDe3xrRv/1K50l1eGRkZjB8/nqlTp+Lm5sZnn31GcnIyrq6uxMXFsXTpUoYPH45KpWLVqlVotVoyMjJ49dVX6dq1K5s3b+bGjRskJibSv39/vv76a9zd3UlPT+fSpUv4+voSFBRUoXlAoVCQkpLCn3/+ybx589i8eTP9+vXjlVdeKdexeJR5oGC9Z2dXjQkTZhEVNYvhwydw/PhvLFu2oVxpL4t33323yLnq3bs3a9euJTU1lU8//ZSgoCB27NjBr7/++ne9qWT06NHUqFGDN998k+7du3P9+nX69OnDunXrcHd3Jzk5mcTERCZPnoyzszPnz59n7dq1KJVKMjMz6d+/P88991yp06vRaDAzM+POnTvs2bOHY8eO0aJFC0JDQ7HGpeQNPGTTpo/JyckmOHgEvXq9yMCBYSQkXOHChbMEBg6lXbtORq8BpWkwv/lmIEeP/sLu3ds5dGg/wcEjqFvXudTprUjGyn1WVtYTXfenpaURGxvLtGnTaNy4MaGhobTzL33df/p0LP/5zwo+/PATo9d/MN5mKImU9/KX9/y2X1JSEv/973/5448/aNWqFUOGDMGKZ0zejq2tHZ6eviQkXNEHEAU5OdWiUaOmXL16WR9A5NNqtSQn36NePV39kpaW+veohW5qmLm5OVOnzjP4u1u3ruettwbTurVu383MzOjWLQA/v+f1I973799l9uyJ3LlzE3t7B2bPXoKFhQXHj//G5s3/0Ze7oUPH4OHhzbVrCaxYMZ/s7Cy0Wi2jR0+lUSN3/W+q1WqmTx9Nt269aN++s9G6q2fPDrz+eh+uXbvKrFmLTT6WJSl3AHHgwB6DJwl0GWL//t14eTXXfxYX9yfh4f3Jy8vjxo1E+vcP1U856tmzH3PnTiEoqActWz5L8+Z+tGvXCVvbwj2it2/fRKPJKXLyAf2JOnfuNIcPH2DRojWYmZmxfftmNm5cy+jREVhYWKDRaBg5cjJqtZq+fbsSGDiUnTu34ODgxLhx0wGYPXsiP/20j3r1nuHcuVN88slX1K5dl/j4c3Tq9Cpdu3YnNzeXQYNe57XXevL66/9i69b1vPPODOztHZg8+W2WLdtA3brOnDhxlKioWXz00RdYWVlx6VIcy5d/anAISqvVcurUKayrl28+o6WlZaH/zczM+Ouvv1i8eDEKhYKIiAhOnTpFYGAgJ0+eZMaMGajVaqKjo1m8eDH29vZcunSJRYsWsXr1apRKJbm5uSxduhTQnV8XFxd69erFyZMniYmJwd/fn6SkJDp27EiXLl3Izc0lJCSkUGMvNjbW5LmaBefMpqWlcfLkSSZPnkyD+q70fO79Mh2XM2dOsH//bv79701YWloSE7OWjRvX0qdPEL/9doh163YAuuHwu3eTGDBgGLGxv5cqeMjXt28wEycO48yZWNas+bzYZe/evcsff1wq0z4V5ODgYPQ7GxsbxowZw/Llyxk7diw///wzixcvRqVSsW3bNsaNG0edOnWYMWMGb775Ji1btkStVjNixAhatmyJUqnk8uXLLFmiq/h27dqFRqMhPDwctVpNYGAg/fr1M5oHatbUjb5oNBr++OMPk/an4ChdamoqJ0+eJD4+nrVr19LreeNTsorzKPOAoXrP17cV7dp1YsaMcSxbtgErK6ti1zf12BTn4ZtVzc3NDZ6rgIAATp06RVBQEOfPn+eXX35h/vz5mJmZsXPnTj777DNGjNA1sJo2bUpoaChxcXHEx8cTGRmJvb09mzZtYt++fQQFBZGUlERISAg+Pj4kJCQwe/bsQg0KU/et4A3gCoWCO3fu8P3333P06FF8m3QioNvwMh+bvLxc6td3o3fvAZw48QcbNqyiXbtORq8BL75o+qiXQqFgwoRZhIf3w8urBV27di92+cuXL5NGdpn3Jf83i2Os3D948OCx1v137twhLi7OpH0qONqRlpbGiRMn/q77G/BG27llPFIYvf5fuhRntM1QHCnvFVPeU1JS9H8rFAqSkpL47rvv+P3332nh3oXeb5hW3u/eTeLkyaO89lqAwe+vXr1MfPxZRo+eqv9s6dL3UamsSU6+j62tHe+/vxyA1q2fw8enJYMHv4Gvb2t8fVvTvv1LBqfJX7oUZ3B6ZMFlr1y5wLJlG1AqlYwdG8zJk0fx9GzO8uXzWLp0Pfb2Nbh4MY758yP5+ONtREcvoEePPrRv/xK//PL/+O67rxk+fAKgu4VgwYJpdOr0Kl26/B9bt64vtu7y8PBm2LDip7KXVpkCiPDw/oCugLu6NmbChJn673bt+pLDh38E4Nq1q3Tp0p3w8In67wtOYcrMzGT+/Eh27NhCQEA/nJxq8uGHn5CYeJUTJ37n558P8PHHy4iK+oj69d302zA3N9fPZVMoFKSnpzF8eD8AsrLUTJu2kPj4P7lx4xpTpugyXXZ2No6O/0wdyS/sKpUKa2sb0tJSOXMmllu3bnD69HFANyJy8+Y16tV7hnr1XPQZwcmpFrt2bePw4R+xsLBArc4kOfm+fiQFICHhMvb2Dvqep+bNW3P9egIZGRl//34Lo/PXcnNzmTFjBqnqm6U7MQ9xc3MrMjTt4eGhv9jUqFGD1NTUQt9fvXqV+/fvF5orn52dTVaW7i3Jvr6+hZb39PQEdI3W/G05OTmxe/dujhw5grm5OWq1mgcPHujXmThxYqHKojiGLoxqtZq4uDhSvVINrKFz/vwZQkN7G/zu7NmTNG/upw+wWrVqy6pVUdSqVYdateoyZUo4bdt2wN//RZydXbh587pJaTUkJeUBycn3MDc3JzHxin5epSGHDx9mz5LyD7Nv3boVgFGjRhX6vEuXLvTq1Qtvb298fX2ZOnUqM2fONDiX88yZM6jVarZs2QKAUqnk+nXdcfD09CyUd/PzgK4sWZOenm40D+QHECkpKQwfbtoFwVAeyMzM5PLlyyQ3Sza63uPMAyXVe1qtlri4P3FxceX06eO4uxufipOZmWnysSlOQEDRC6ihc1XQ6dOnuXnzJpGRkUB+vflPD2zz5v80kpydnbG3twd0dcmVK1cAqF27Ntu2beObb74hLy+vSFk3dd8MTe9UKBTcv3+f8+fPo35JbdJ2jMm/Bjg61iQlRVc/GbsGlFZi4l9Ur16Dv/66SHp6WpFOsILWr1/PxVs/lWEP/mFlZcWkSZOIi4srUu6HDx+Oj4+PwXJfsF5+HHX/oUOHWLHCtDrOWN1//vx5Uj2N1/2mMHT9P336eLFthoIqsrxnZGRUSHnv06dPkc+epvKel5dXZOq5QqEgOTmZ+Ph41Grj5T3/fGi1WiwtlQwcGIa3dwvS0nT5JL/NmpaWiqWlkokTZ+tnrwCMGzddP4UpNvZ3Jk0K46OPtqFSqRg//l2Cg0dy4sQfxMb+RkzMGsaOnVakU8Hc3LzQDBpDmjf3Q6lUAlCnTj1SUh6QkHCZe/fu8v77k/XL5eToyt2ff54kMlJXHv39X8Tf/0X9MsuXz6N6dXv9vRwl1V0Fp1lWlDIFEIamFeXr3r23fi7ae+9Npm5dZ6OVp7W1NS+80IWDB/cRENCPtLRUrK1tcHFpgItLA7p3782yZfPYt28XISEj9evVrFkbW1s7zp49hbd3C2xt7YiJ+RaAyMhR5OZqAAXPPtueceOmGfxtM7PC88B0vR0K+vYNoXPn1wp9Fxf3J5aWSv3/69ZFF4r0Bg9+w+BvGKoA8z9TKo33SJibmzNnzpwKGYH4+eefC332cNDy8FMx8h+vaWwe7cM9KQXn0+Vva/369Tg4ODBmzBgAhgwZUmidqKgok0cgwsLCinymUql4xtml2McBenh4G7yBNl/Bc6PVajEzM8Pc3JxFi1Zz5cpFjh37lYiIcN55ZwZ165o+fPqwxYtn06fPYJydXVi0aAbR0RsNNtgB2rVrR0CId5l/62HF3bB49+5dbG1tSUpKwsOj6Ehe/ghVwYsJ6ObPFpcHQHc8N2zYUGweqF69OqtXrzZpP8LCwoqUJWtra2rXrk2NGjWMrvc480BJ9d62bTE4ODgRETGX0aMH4ef3PA0aNDS4LWtra5OPTXGqVaum7zHOZ+hcFaRQKGjTpg2jR482uM38i19x25o/fz6jRo2idevW3L59u0iD1tR9mzNnjj5oLfgb9vb2eHp6Ym1tuByZquA14J/jYPgaUBqpqSksXfoeM2cu5uDBfaxaFcXEibOMLh8cHEythmWb5pNPoVCQkJBQ4j0QxZX7x1H3d+jQAW9v0+o4Y3W/cz3ncj8K1tj1v7g2Q0EVWd5tbGykvAPvvfce164VDta1Wi3Vq1enWbNmRq+bUPh8GJLfZo2PP8ecORMLjRY9rGXLZzEzM+Pq1Uu4ujYmNzcXBwdHOnV6hU6dXqFFi2fZsWNzkQCicWMPYmN/x8enZaHPjx49go9PKwDMzYu2vxQKM5ycahW58T+fsbZSjRqO/PjjXq5fT/w7GCq+7irYhq0oj/QW7pEjpzBy5ADatGlH48ZFb4bRDd0dxs1Nd4P09Olj6NChM717D0ShUKBWq7l27SpeXq8XWs/c3Jz+/UNZtmwu7767SD86cf78GRISrmBjY4uPT0t27tyi7/05eHA/AC+80MVoen18WnLw4D5eeulVFAoFmzZ9TIcORW8uu3//Ln5+uhuQjh49QnLyPTSaHEBXCWdnZ9GgQSNSUpK5desGderUIzb2dxo0aIi1tXWJx02hUODr60uNWpYlLlscjUZTJIAw9nv5vUwuLi6kpqZy4cIFmjRpwrVr1zhw4AADBw40+XeTk5Px8/MD4NixYyQnJ6PRaPTft2zZskw3udva2uLp6UlwcDDPtX2enWvKNjLg7d2S77//lpycHCwtLTl27AheXs25fPkC586dplu3ANzcGnPvXhLnz5/B2bk+2dlZpf6dHTt0vff5N1u1atWWdeuiC/VUFeTk5ESbNu4GvyuNixcvFvv9wYMHSUtLY+HChUyZMgVPT08cHR0L5QNvb29++uknAgICyMrK4pNPPmHo0KEmp6GkPGBhYUGbNqXvEbGzs6Nhw4YMGjSIzp07s2PVk5cHHq734uPPsWvXl0RHb8TOrhphYeNZuPBdli1bb3AU0tzcvEzH5mH5o52myO/d8/b25ptvviE9PR1bW1sOHToEUKon4SQnJ9Owoa6xtH///kLnHTB53wo+KUur1VK7dm39nGiV9hmunC/fCIQhxq4B+U9xMcXSpe/Tvfu/cHNrjIuLK2PHDubQoR8MXksAGjZsSLM25WsQa7VaEhISil3GULl/3HV/rVq1aNy4can3L7/uHzx4MP7P+7O9jOW+OGVpM8CTU95L8w6IJ7G829raFvq/Vq1atGrViqFDh2KRXZdrV8o3zQ/A3b0ZnTt3Y8WK+UybZjhQvngxjtTUFOrVc2HTpo9ITPyLiIi5KJVKtFotV65c4JlnGhRZ7623BjNt2mgaNXLH3/9FtFote/bsZOvWdcV2utev70ZaWgrx8edwd29GYuJVfvhhN0FBw/Hyas6vvx7klVd6cPz4b+zd+zUREbqp28HBI2ja1Iu5c6ewZMm6Cqm7SuuRBhCOjk4MHTqGRYveZcWKGEDXmx8W9hagCyB8fFoSGKhrmEyfvpDVqxcTFvYWSqWSvLw8OnZ82eAc0oCAftjY2DJ/fiTp6WloNBoaNmzChAkzadbMB9A9DSMiYgQqlTWWlpaFploZ8sYbfbl+PYF33glFq9XSqFFTnnmmAZcuFZ6z2atXIKtXL2bPnh34+rbmjTf6Eh29gEWL1uLn58+sWRMYP/5dJk6czcKF01GprNFoNEyaNKfcx/RRcHR0xMHBgXHjxjF37lymTJnCypUrsbKyIisrq0gvUkl69uzJ2rVr2bt3Lz4+PvTo0YOVK1cyePDgMqXP1taWJk2a6G6g+/spTNpyDM54evrStWt3pkwZjlJpRbVq1RkzJhJLSyVbtvyH7777GgsLC1QqayZMmIWdXbW/H1ccxIIFK4udjpDv8uULfPHFp/p8DxAaOoYRI/rTrl2nRzKc+LC33y7aIxMREcGGDRtYuHAhjo6O9O3blyVLljBnzhz8/Px4//33GTNmDCNGjCA6OpojR46gVqt5+eWXC/VGlcRYHijNE2LyabVaqlWrhpubGwMGDKBr166l3sbDHmUeKFjvffDBWhYsmMaYMZH6J7O98EIXDh36gU2bPmLw4PBy70t5eXh4sGHDBpYsWcL48ePp2bMn06ZNQ6VSYWlpybhxpXvsYP/+/Zk+fToODg50796dhg0bsnz58jK9UEqr1VKzZk38/PwIDg7WP5UlMT6z2PW+/vpzfvzxO/3/b71lWt1j7Bpgqv/+dwcPHtzXP3rcwsKCiRNnM23aaFq3fg4bG9sStlA+cXFxRcp97dq1GT9+vMFyP2PGjCe27tdqtdjZ2f1z83T+E/hKeJXEw1MXW7RoQ+fO3Ur8vWbNfErdZgAp7xVV3vPy8vTlvU2bNgwZMkQfbF49Z3pnSEkGDBjGyJED+OGH/+rzxeLFs/WPcbW0VDJ16jyqVavOoEFvs27dvxk5cgCWlpbk5eXh4eFtsBPQ09OXmTOj+PTT1axYsQArKyvc3T2Jivqo2HKvUqmYOnUe0dELsLJSkZWlZuhQ3b0Ko0ZFsGzZXHbt+hKg0H0bAB07diU29ve/283jy1V3lYVCa+DNLrv/c5PWr9XB0kpe9lUZYvcl4dfZvkJGIO7evVtBqao4tWrVMnkEIjg4mPDw8CJPddDmwc4113nhrcp9uklFuXs9i/vX0nnutZKf+FGSW7duVUCKHi0zMzOTLzB9+vRh5MiRdOrUqch3O1ZVnTyQ7+Dn1wkIL/8+ZWRkFLnH6UlQp04dk5YbNGgQrq6uDB48GHf3wiNzifGZXDmvxtPf+AMDngZ/nU7DxlZbISMQt2/frqBUPTrW1tZUr17dpGUHDx7MiBEjij7RRwvbV12nY9+qUe4rqrynp6c/kW+eL015b9SoEUFBQUVGqa6ey+DalWyaPmt8yqoom5wsLcf23uL/Qkr//jR5E7V4opXmpXOiavriiy8qOwmiEsTExJS8kKiyNmx4/I8+FZVHyvvTRwKIKszCwgInJ6fKTkYRj+olf0LnSTzn4vFTqVSlmnYmnl4KheKpKPdS9z861tbWxT4uVoiKJgFEFVfZrzoXj5+ccwG6xpo02P53SLn/3yblXTxuktuEEEIIIYQQJpMAQgghhBBCCGEyCSCEEEIIIYQQJjM6aTIzVUNOljzGtTJkZ5XvDdT/K3I1WjJSNCUv+BRQp1eN/XjcqlIeEKWTrc576s99tjoXG1vpxyutvFwp9/9rqkJ5fxJpskt4sUoxDAYQDTxtuHT8fpk3KspHqQQra7moFEehgBq1LIn79V5lJ6XCNG5e8gvqRGEOtatWHgBo6P1oXzZWFdjVsECrya0S575hM9PeiyD+VsXqfinvJbOrYYFGraky5/xJ06CZTZnWM/giOSGEEEIIIYQwRLq5hRBCCCGEECaTAEIIIYQQQghhMgkghBBCCCGEECaTAEIIIYQQQghhMgkghBBCCCGEECaTAEIIIYQQQghhMgkghBBCCCGEECaTAEIIIYQQQghhMgkghBBCCCGEECaTAEIIIYQQQghhMgkghBBCCCGEECb7/9pc4a8JbfxQAAAAAElFTkSuQmCC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352800"/>
            <a:ext cx="8229600" cy="50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/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Ingress or Line to Host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:image/png;base64,iVBORw0KGgoAAAANSUhEUgAAAxAAAAAxCAYAAABK4U/zAAAAAXNSR0IArs4c6QAAIABJREFUeJzt3XlAVOXewPHvwDAMiyLgSihuiAgoCppmqaktvmZuGUpKKoiCgrsimuS+hDsl2iLumppa2c2uZTdvZotJqKloaC5oikqyOMDAvH/MZS7IAMMm6v19/oIzZ3lmnuU8v+c85xyFTqfTIYQQQgghhBAmMKvuBAghhBBCCCEeHxJACCGEEEIIIUwmAYQQQgghhBDCZBJACCGEEEIIIUwmAYQQQgghhBDCZBJACCGEEEIIIUwmAYQQQgghhBDCZBJACCGEEEIIIUwmAYQQQgghhBDCZBJACCGEEEIIIUwmAYQQQgghhBDCZEpjC08dvcdflzUPOy2igGdeccTK1ry6k/Ho0sHXO29WdyoqxVPNrGjZvkZ1J+Ox8s3Om+h01Z2KytO5T23UNjKeU5y8XDi868mo7/mat7HFxd26upPxWHnS6j1AbSdL2nSxq+5kPNLu3MjmxLep1Z2MJ1a9Rmo8n6lZ5u2MBhCXz2bi3tkRpUpR4YSJsjt15A5Z9/MkgCiBTgept3Lo8Eq96k5KhWgycvnz5N8SQJTR3ZuPf97nO/mv22Rn5UkAUYK8PB337mjx7VW3upNSKW4nZ3HrapYEEGX0JNX7fMe/vCkBRCnSU7Uo1Uqatil7J1eUTJut48zR25UXQABY1VBiYSkBRHVQWUpHwhTmSgXWNYstwo8FhULqWHkoLR7/vM+nVEl9N4X5E5TnGala0jOrOxWPnyehzRflo1KbSd5XgZys8l/SkzOXEEIIIYQQwmQSQAghhBBCCCFMJgGEEEIIIYQQwmQyoewJlpuby507d6o7GUXUrl1b5v5XgZSUFHSPwSNK6tSpU91JeCJptVru3r1b3ckoQup71bp161Z1J6FUZmZmODo6VncynmiZmZlkZGRUdzKKkPb+ySUBxBNMp9ORl5dX3ckoQqfTSYeiCuTm5lZ3EkQ1exTru6hakucCHt3zvXhylSmASE9PY+DA53FxaQroGy57e0fCwiJo1KgJa9dGc/jwl9Sq5QDoOzROTs6Ehc2gbt36HD36LUuWzKJePScUCgU5OTl07NiFoKBwzMzMyMrKIjZ2GWfPnsTMzBytNoeXXurLgAH+RdKi0+nYv38nn3++m6ws/Tsr3Nw8CA6eSN269Sv6u5TbsWNH8PT0xtb20Xgs5549e7h69Srjx48vcb1vvvmG7t27V2laTp8+TVxcHHFxcSZvM2LECEaNGsUzzzxj8jZHj37L3r3beOed9YWWnzlzki1b1rNgwRqT92XM/v07+fTTjwG4efM6dnb2WFqqsbKyYunS9Ywb9wbh4ZF4e7cH4PLli0REhLJ27Xbs7GpV6NglSU9Px8/PD2dn50LLHRwcWLRoUbHb/fTTT7Rq1QpbW9sqSxtAnz592Lt3r8nr9+7dmxEjRvDaa6+ZvE1+G3Xw4C9FPhs0qAc7dnyFuXnFHo9cWjv3+ee7+e67QyxZstYQKC9dOps6deoxYsTYCh27NI9ifd+4caPJ24wYMYIxY8bw9NNPm7yNsfqu1Wrp3bsje/d+h7V12R+V+vXXX9Cjx/8VWlbeeh8TswUHh6obfX8c6v3+/ftNXt/f35+goKAylc+HVQYAQkKGkJGRjlptZThO27YdCAmZglKpZOHCGTRs2Jhhw0YDoNFoGDduKCEhU/Dx6VjmdJTF22+/TZcuXUr87e7fv098fDydOnWq0rRs376dnJwcpk6datL6Q4cOpWHDhgQGBtK8eXOTj1OwPdbpdOTm5tKzZ2/8/QOL9Fl1Oh06nY5+/Qbzyiv688qD+WllZc3YsdNo0aIVAHv3bufQoc9RKMzIytLg6dmW0aMnoVari6Tl119/ZNOmWP766zoqlYrGjZsTHDyRp55qyO7dm7lz5zbBwRNM/m7F6dWrA599dhSlsnqvAZTr6OvXf2z4+4sv9vLOO1GsWbMJgD59BhkqDkBc3HusXRtNVFQ0AC1atDJU8szMTIKCBvLss91p1ao1+/ZtJzs7i/fe24ZCoeDvv1OJiAihbdsONGlSuEBt2/YhR48eZu7clTg5OaPVavn4441ERU3k3Xe3YmZWNbd35ObmltgB2bNnC40bNzM5gHgURuO1Wi07duwwucHOnybzMNJ94sQJZsyYgaurKyNHjixTIPEgd3evCgcPAH37+tG3rx8AY8cOJTh4Am3a+Bo+nzZtHosXzyQmZgtWVtZER7/N2LHTqjR4KGjdunVlWv+TTz7BxcXF5I5EaXWgsiQnJ7N8+XK2bt2Kv78/gwYNqtD+du36upJSVnI798orr/HLLz+wZ89WXnttKMeOfceffyYxadLsSjt+RTzK9T0+Pp5p06bh5ubGyJEj6dixajtcxmi1WrZu/aBI57G89b4qg4eCnpR6f+7cOebNm0dcXBwBAQH07Nmzyo/5oOLKQL7Jk6MMeZ+dnc2sWeF89tku+vcfQnh4JOPGDaV9+860bOnJxo3v4ePTscqDB1OdP3+eY8eOmRxAPKx8z83N5Z///CcnTpzA19eXgIAAWrRoYdK2BdvjjIx0xo8fTrNmbnh4tAEK91lv375FaKg/LVt60by5G1A4P/fs2Upc3HssXBjD2bOnOHBgD2vWbMbKyorc3FyWLn2Lw4e/pFevfoXScOpUPIsXzyQiYgHt2j1NXl4eBw9+ypQpo/jww08q/PtUhsrOywqHL76+nVi3bnmxn7dv35nvvjtk9LP09HsA1K6tfzlQRkZ6oWkYdna1WLt2e5HttFotu3dvZunSdTg56UddlEol/v6B9Os3xBA8fPLJNo4d+w6lUolKZcn48TOxt3cgMnIcLVq0IiMjnT/+OEfr1j4MHx6KRqMhNjaamzdvkJOTQ9OmrowZM5nTp39j48a1qFQqWrVqQ+/eA4mOjkKjuU9WVhZPP/0cQ4eO4vPPd3Pu3CmWL5/L2LHTuHnzBtu3f4habUV2dhajRk3Azc2DrVs/4Pr1q1y5conIyEXUq9egfD9+Ge3atYvk5GSUSiV37twhJyeH2bNns2bNGlJSUpg7dy6zZ88mPj6enTt3olKpyMrKYsSIEbi5uREZGYmLiwtnzpwhKiqK4OBg/P39uXr1KhcuXGDw4MF06tSJ1NRUVqxYgUajISsriw4dOuDvX/QqkinMzMzIyMggPj6eyMhImjZtSlBQEJ06lj2QOHUqno8+WsPy5R+WuQyUpfPUsqUnL73Ul5iYJbi4NKVx42Z07vx8mdNb2RYtWoS3tze9evUiISGBDz74gJ49e5KYmMjKlSsZM2YMarWatWvXotPpyMzM5KWXXqJnz55s376d69evc/XqVYYMGcKnn36Kq6srGRkZJCUl4eXlRUBAADqdjtjYWC5cuIC5uTl2dnZMmTIFS0vLMqdXoVCQnZ3NlStXWLlyJbt27WLgwIH4+fmV6/vnj9rs2bOF5OQrKJUW3L59i5ycbObMWYFSqSy2zSjNg+3cxIlvER4egKurO7Gxy5g3b9VDHy16HOu7QqEgIyOD48ePk5iYiKurK4GBgfj6mH5FwpidO+P48ccjWFqqsbRUM378TGrVsic2dhkXLpxFq9Xi4FCbqVPnsHZtNCkpfxEVNYk5c4o/tz3oUaz3mZmZTJw4kRkzZtC4cWO2bdtGamoqLi4uher93bt3jZYBU+t9ZZYBnU5HWloav//+OwsWLGDbtm34+/tXOJCoqjKgUqlo27YDf/6ZBICtbQ0mT36b6Oi3GTNmMidO/MSqVaZfhassb731VpG8GjhwIOvXryctLY1NmzYREBDAvn37+PHHH//T5qkICwujVq1aDBgwgN69e5OcnMygQYPYsGEDrq6upKamcvXqVaZNm4aTkxPnzp1j/fr1qFQq7t+/z5AhQ8p0BTFfft8vJSWFf/zjH/zyyy+0bduWkSNHYslTJu/HxsYWd3cvrly5ZAggCnJ0rEPTpi24fPmiIYDIp9PpSE29Q4MG+n5lenraf65a6KeGmZubM2PGQqPH3bkzjtdff5N27fTf3czMjF69+uHj09FwBezu3dvMmTOFW7duYGdnbzjvnDjxE9u3f2Sof0FB4bi5eXDt2hXWrFlEdnYWOp2OsLAZNG3qajimRqNh1qwwevXqT+fO3Yvtu/Tt+yyvvDKIa9cu8/bby0z+LUtT4TPa4cNfGs0k0BeIr7/+glatWhuWJSb+TkjIEPLy8rh+/SpDhgQaphz17TuYBQumExDQB2/v9rRu7cMzz3TDxqbwCMnNmzfQanOKZD5gyKizZ09x9Ohhli5dh5mZGXv3bmfLlvWEhUWgVCrRarWMHTsNjUaDn19P/P2D2L9/B/b2jkyYMAuAOXOm8N13h2jQ4CnOnj3Jhx9+Qt269Tl//izdur1Ez569yc3NZdiwV3j55b688spr7NwZx6RJs7Gzs2fatNGsWrWR+vWd+O2340RHv8377+/C0tKSpKREVq/eZLRTodPpOHnyJFY1Kzaf0cLCotD/ZmZm/PnnnyxbtgyFQkFERAQnT57E39+fhIQEZs+ejUajISYmhmXLlmFnZ0dSUhJLly4lNjYWlUpFbm4uK1euBPT56+zsTP/+/UlISGDz5s106tSJlJQUunTpQo8ePcjNzWXEiBG8+OKLhnTEx8ebPFez4E3B6enpJCQkMG3aNBo1dKHv0/PL/duUtQx07fpCmfbv5zecKVNGcfp0POvWfVziuhkZGfzyS9EpN2VlZ1fy20xDQ0OZPn06bdq0Yd26dUybNg0XFxf27t3LhAkTqFevHrNnz2bAgAF4e3uj0WgIDQ3F29sblUrFxYsXWbFC3+AdOHAArVZLSEgIGo0Gf39/Bg8ezP3793F0dGT06NGYmZmxZMkSjh49yvPP/7cjVZ7vmpWVRVJSEitWrCAuLo7Xn4sGnMq8H9CfBC5d+oOVKzegUCiYOjWYhITjWFvbFNtmlMRYO2dnV4uwsBlERIQwatQEGjZsXOz2Op2OhIQE1LYVq+8qlarQ/49KfT9x4kSZ67tCoSA9PZ0TJ04wdepUXBo1pW+nOeX6XU6f/o2vv/6Cd9/dioWFBZs3r2fLlvUMGhTATz/9mw0b9gH6aTC3b6fwxhujiI//uUzBQ76y1Ptbt27xyy9/lOs7FWRvb1/sZ9bW1oSHh7N69WrGjx/P999/z7Jly1Cr1ezevZsJEyZgZ2fHvHnzii0DptT74spA7dq1Af0ofXnqfVpaGgkJCVy4cIF169bR72njnbfSVGUZSE9P4+jRb3n11dcNy7y82vLMM92YPXsCq1ZtLHEAJTc3t1La/xo1Cs96MDc3N5pX/fr14+TJkwQEBHDu3Dl++OEHFi1ahJmZGfv372fbtm2EhoYC0KJFCwIDA0lMTOT8+fNERkZiZ2fH1q1bOXToEAEBAaSkpDBixAg8PT25cuUKc+bMKRRAmPrd7t27Z/hboVCQkpLCV199xc8//0wb1x4MfHWMSfu5fTuFhITjvPxyP6OfX758kfPnzxAWNsOwbOXK+ajVVqSm3sXGxpb581cD0K7d03h6evPmm6/i5dUOL692dO78vNFp8klJifj7BxZZXnDdS5cusGrVRlQqFePHDych4Tju7q1ZvXohK1fGYWdXiz/+SGTRokg++GA3MTGL6dNnEJ07P88PP/yLr776lDFjJgP6WwgWL55Jt24v0aPH/7FzZ1yJfRc3Nw9GjSp5amtZlSuACAkZAugbexeXZkyeHGX47MCBPRw9+i0A165dpkeP3oSETDF8XnAK0/3791m0KJJ9+3bQr99gHB1rs3z5h1y9epnffvuZ778/zAcfrCI6+v1CJ2Bzc3PDXDb9iFU6Y8YMBiArS8PMmUs4f/53rl+/xvTp+kKXnZ2Ng0Ntwz7yT/ZqtRorK2vS09M4fTqev/66zqlTJwD9FZEbN67RoMFTNGjgbCgIjo51OHBgN0ePfotSqUSjuU9q6l3DlRSAK1cuYmdnT/36+k5O69btSE6+QmZm5n+O36bYEcnc3Fxmz55NmuZG2TLmAY0bNy4yTcHNzc0wml6rVi3S0tIKfX758mXu3r1baO5sdnY2WVlZAHh5eRVa393dHdCfxPL35ejoyBdffMGxY8cwNzdHo9Hw999/G7aZMmVKocaiJMZG/jUaDYmJiaS1SjOyhenKUgbK6t69v0lNvYO5uTlXr14yzKc0JikpiXmx08v3JQrYtEk/jXDcuHGFlvfo0YP+/ftjZ2dHUFAQEydOxM/PDxcXlyL7OH36NBqNhh07dgD6TmlycjKgz+uCZTY/7/W/nxUZGRnUrFmTnJwcFixYgIWFBUlJSbi5FQ70x4wx7URgjFar5datWxV+2lDLlp6GsmVv78i9e3+TlJRYYptRUGntHMC5c6dp2LAxJ0/+avQ+rv9+p1xmzpxJRlbFnqbTvHlzunTpUmjZo1DfJ0+eXOS4xTE29fT+/fucP3+eex7Ftxnnzp0mMHCg0c/OnEmgdWsfw4BK27YdWLs2mjp16lGnTn2mTw+hQ4dn6dSpK05Ozty4kWxSWo0pS73/17/+xaHlZZt2ZMzOnTuB4uu9h4cHXl5ezJgxg6ioqCJzt0srA6bU++LKQH4AcffuXZPrvbE2PzMzk4sXL/J3y7+NbKH3MMtAfoczJyeH1NQ7DB48gp49exs+1+l0JCb+jrOzC6dOncDVtWWx+8rMzKxQm5jP2BRPY3lV0KlTp7hx4waRkZFAfpv33yuurVv/d1DEycnJMEhVq1YtLl26BEDdunXZvXs3n332GXl5eUXO7aZ+t7y8vCL1X6FQkJqayvnz59FoNMVum98e63Q6LCxUDB0ajIdHG9LT9e1Ofp81PT0NCwsVU6bMMcxeAZgwYZZhClN8/M9MnRrM++/vRq1WM3HiWwwfPpbffvuF+Pif2Lx5HePHzywyqGhubl7qg0xat/YxDPTUq9eAe/f+5sqVi9y5c5v586cZ1svJ0de/339PIDJSXy87depKp05dDeusXr2QmjXtDPdylNZ3KTjdsrKUK4AwNq0oX+/eAw1z0ebNm0b9+k5FriDks7Ky4rnnenDkyCH69RtMenoaVlbWODs3wtm5Eb17D2TVqoUcOnSg0M2HtWvXxcbGljNnTuLh0QYbG1s2b/4cgMjIceTmagEF7dt3ZsKEmUaPbWZWeB6YfuRLgZ/fCLp3f7nQZ4mJv2Nh8d/RvQ0bYgpFem+++arRYxhrCPOXqVTFj0iYm5szd+7cSrkC8f333xda9mDQ8uBjP/Mft7d48WKj+3xwJKXgfLr8fcXFxWFvb094eDgAI0eOLLRNdHS0ySOSwcHBRZap1WqecnIuMuJSVmUpA2W1bNkcBg16EycnZ5YunU1MzBajN10BNG3alNjY2AodD/57xSkmJqbYdW7fvk3NmjW5efOm0c/zR6oLnkRAP2+2pLwH/e93+PBhTp48yfz581EqlaxYsaLIMUz9rqNHjy6yzMLCAgcHhxJHXU1hbm6sHpTcZhRUWjt35sxJvv32IKtXbyIqaiJfffUZL77Yx+i+lEpzFixYUClXIP79738/sO/qr+/Lli0zub4by3O1Wo3zUy7UrFmz2O3c3DyM3kCbr2BbrNPpMDMzw9zcnKVLY7l06Q9+/fVHIiJCmDRpNvXrmz5d4kFlqfddu3bltVFty32sB5VW721sbEhJSSkS0FekDID+99y4cWOJZcDe3r5C9d7Kyop69eqVeJX1YZaB/A5nZmYmoaFDcHdvXWj/u3dvxt7ekYiIBYSFDcPHpyONGjUxui9ra+tKaf9r1KhhuFqYz1heFaRQKPD19SUsLMzoPgte1SxuX4sWLWLcuHG0a9eOmzdvFglkTf1u8+bN49q1woN1Op2OmjVr0rJly2LrERRuj43J77OeP3+WuXOnFLpa/CBv7/aYmZlx+XISLi7NyM3Nxd7egW7dXqRbtxdp06Y9+/ZtLxJANGvmRnz8z3h6ehdafvz4MTw99fXc2HlHoTDD0bFOkYe+5Cuu7axVy4Fvvz1IcvLV/wRDJfddCvZhK0uVTsodO3Y6Y8e+ga/vMzRrVvRmGP2lu6M0bqy/QXrWrHCefbY7AwcORaFQoNFouHbtMq1avVJoO3Nzc4YMCWTVqgW89dZSw9WJc+dOc+XKJaytbfD09Gb//h1kZKRjY2PLkSP6Gyife65Hsen19PTmyJFDPP/8SygUCrZu/YBnny16o+Hdu7fx8dHfgHT8+DFSU++g1eYA+sY4OzuLRo2acu9eKn/9dZ169RoQH/8zjRo1wcrKqtTfTaFQ4OXlRa06FqWuWxKtVlskgCjuePmjTc7OzqSlpXHhwgWaN2/OtWvXOHz4MEOHDjX5uKmpqfj4+ADw66+/kpqailarNXzu7e1drpvcbWxscHd3Z/jw4TzdoSP715V/pLA4xZWB/Kc4mGLfPv3off5NVm3bdmDDhpgiI9T5bGxs8PU1fnIpiz/+KHk6xI0bN9i7dy/Lly9n3rx5HD9+HB8fn0L57+HhwXfffUe/fv3Iysriww8/JCgoyOQ0pKam0rBhQ5RKJTdv3uTkyZM0bNiw0Dq+vqaNhBR8wIBKpaJ+/foMHTqUAQMGsD+2avK+rG0GFG3nMjLSeeed2UybNg8rKysmTZrNpEmBtGnja/R+J4VCQevWranpULHmWKvVFgkgjHnY9b1t27Ym30OUn+c6nQ5bW1tatWrF8OHD8WnXgS/iyndF1sPDm3/+83NycnKwsLDg11+P0apVay5evMDZs6fo1asfjRs3486dFM6dO42TU0Oys7PKfJyy1vs6derg62vaTaIlKa3eHzlyhPT0dJYsWcL06dNxd3fHwcHBUA4eRhlQqVTlqve2trY0a9aMYcOG0a1bN/atLV+9r6oyYG1tTVjYDKKjo3j33W1YW1tz/vxZDhzYQ0zMFmxtaxAcPJElS95i1ao4o7MOzM3NTf5tSlKWd0Dkj+Z7eHjw2WefkZGRgY2NjaH9ePbZZ03eV2pqKk2a6M9fX3/9daF8B9Pbexsbm0L/16lTh7Zt2xIUFIQyuz7XLmWbnKbiuLq2pHv3XqxZs4iZM40HzH/8kUha2j0aNHBm69b3uXr1TyIiFqBSqdDpdFy6dIGnnmpUZLvXX3+TmTPDaNrUlU6duqLT6fjyy/3s3LmhxEH3hg0bk55+j/Pnz+Lq2pKrVy/zzTdfEBAwhlatWvPjj0d48cU+nDjxEwcPfkpEhH7q9vDhobRo0YoFC6azYsWGSum7lFWVBhAODo4EBYWzdOlbrFmzGdCP5gcH6+cK5ubm4unpjb+/voMya9YSYmOXERz8OiqViry8PLp0eaHQpcF8/foNxtrahkWLIsnISEer1dKkSXMmT46iZUtPAPr39yciIhS12goLC4tCU62MefVVP5KTrzBpUiA6nY6mTVvw1FONSEpKLLRe//7+xMYu48sv9+Hl1Y5XX/UjJmYxS5eux8enE2+/PZmJE99iypQ5LFkyC7XaCq1Wy9Spcyv8m1aF/BHdCRMmsGDBAqZPn857772HpaUlWVlZRUaTStO3b1/Wr1/PwYMH8fT0pE+fPrz33nu8+eab5UqfjY0NzZs3JzAw0PAUJl0pA5oPXs5u08aX7t17lXqs4sqAqS5evMCuXZsM5R0gMDCc0NAhPP/8y4ayWZWMjeAtXLiQ5cuXExgYSI0aNQgLCyMqKooVK1bg4+PD/PnzCQ8PJzQ0lJiYGI4dO4ZGo+GFF14oMre+JF27dmX+/PnMmDGD2rVrM3z4cDZs2FBkKoypVCoVzs7O+Pn5MXCg8ekJxhTMeysrK2JitpS6TcuWnmVuM6BoO7dmzWK6dn3RkNf16zvxxhujiI6OYunSddX+1LVHvb7b2trSvHlzgoOD6dChAwDanPK/INHd3YuePXszffoYVCpLatSoSXh4JBYWKnbs+IivvvoUpVKJWm3F5MlvY2tb4z+PJw9g8eL3ir2CXlBJ9f6ZZ56nTRufcqffVMbqfUREBBs3bmTJkiU4ODjg5+fHihUrmDt3bqF6X1VloLirGqWpUaMGjRs3ZtiwYZXyuOGqLAM+Ph1p3dqH9euXM3r0ZBYvnkl4eKThSYzPPdeDf//7G7ZufZ833wyp8HepKDc3NzZu3MiKFSuYOHEiffv2ZebMmajVaiwsLJgwoWyPGR0yZAizZs3C3t6e3r1706RJE1avXl3mF8jl5eWh0+moXbs2vr6+jBw5kmbNmgFw+WxmmfZVkjfeGMXYsW/wzTf/MPQJli2bY3iMq4WFihkzFlKjRk2GDRvNhg3vMnbsG1hYWJCXl4ebm4fRQQF3dy+ioqLZtCmWNWsWY2lpiaurO9HR72NtbVNk/XxqtZoZMxYSE7MYS0s1WVkagoL09yqMGxfBqlULOHBgD0Ch+zYAunTpSXz8z//pN0+sUN+lPBQ6I6+u/eKjG7R7uR4WlvKyr+oQfygFn+52lXIF4vbt25WUqspTp04dk69ADB8+nJCQkCJPddDlwf51yTz3evlupH1U3E/L5ewPt+k5pG7pK5fir7/+qoQUVb169eqZtN7LL79McHAwAwYMKPLZ/thknh30eOd9vuMHb9HxZftKuQLxKNb3unXrmhw0jRw5kpCQENq3b19ouTZHxxdxN+g84OE8sa6q3bqsIT3lPr4vVGwqHjwe9d7MzMzkDuXrr79OaGgo3bp1K/LZvrWPf5v/oCMfJ9MvpOLfKSMjg/T09EpIUeUytb0fNmwYTZs2JSAgwBA45Lt8NpNrl7Jp0f7hPAr9f0lOlo5fD/7F/40o+/vT5E3U4pFWlpfOiSfLl19+Wd1JEA/ZRx99VN1JENXs449LfnqVeDJt3ry59JXEI0UCiCeYUqnE0fHhvMSoLKrqJX//6x7FvBYPz6Na36t7ytaT7lHMc/HwWVlZlet9O0KUlwQQT7jqftW5eHgkr4WUgf89kucC9ANzMjgnHiYpbUIIIYQQQgiTSQAhhBBCCCGEMJkEEEIIIYTFeqDFAAABQUlEQVQQQgiTFTt58n6alpwsufmtOmRnVeyNtP8rcrU6Mu9pS1/xEabJyK3uJDyWtDmPf97n02ZLfTdF7hOU55pMqffl8SS0+aJ8sjV5kvdVQJtd/nfsGA0gGrlbk3Tibrl3KipGpQJLK7k4VBKFAmrVsSDxxzvVnZQKc25e+tvJRWH2dZ+MvAewVCtQWUp9L4mZmYKaDsonJs8BXL1Lf0GdKOxJqvf5mngU/5IxoWdbS4lWo33i8v5R0aildbm2M/oiOSGEEEIIIYQwRoa9hBBCCCGEECaTAEIIIYQQQghhMgkghBBCCCGEECaTAEIIIYQQQghhMgkghBBCCCGEECaTAEIIIYQQQghhMgkghBBCCCGEECaTAEIIIYQQQghhMgkghBBCCCGEECaTAEIIIYQQQghhMgkghBBCCCGEECb7fxBezKqz5deTAAAAAElFTkSuQmCC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352800"/>
            <a:ext cx="8229600" cy="50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/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Desired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Efforts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Masking for each eye</a:t>
            </a:r>
          </a:p>
          <a:p>
            <a:pPr lvl="1"/>
            <a:r>
              <a:rPr/>
              <a:t>Offline capability with waveform playback for regression testing</a:t>
            </a:r>
          </a:p>
          <a:p>
            <a:pPr lvl="1"/>
            <a:r>
              <a:rPr/>
              <a:t>Reduction in overhead for adjusting CW Tone Output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Marvell xDSP Test List</dc:title>
  <dc:creator>Stephen Peck; Kris Hublitz</dc:creator>
  <cp:keywords/>
  <dcterms:created xsi:type="dcterms:W3CDTF">2022-08-12T17:17:42Z</dcterms:created>
  <dcterms:modified xsi:type="dcterms:W3CDTF">2022-08-12T17:17:42Z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August 12, 2023</vt:lpwstr>
  </property>
</Properties>
</file>