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40088-3DB8-4906-B43B-0831021AE267}" v="1" dt="2019-04-28T16:04:4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91FE4-984F-4324-80FB-23A562A0EE2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1AE3E-C477-4296-9B0D-88910085931A}">
      <dgm:prSet phldrT="[Text]"/>
      <dgm:spPr/>
      <dgm:t>
        <a:bodyPr/>
        <a:lstStyle/>
        <a:p>
          <a:r>
            <a:rPr lang="en-US" dirty="0">
              <a:cs typeface="Calibri Light"/>
            </a:rPr>
            <a:t>Properties</a:t>
          </a:r>
        </a:p>
      </dgm:t>
    </dgm:pt>
    <dgm:pt modelId="{793F66E8-28F8-47F2-A936-3E1F22676DD3}" type="parTrans" cxnId="{72A72546-144A-49AD-8675-69E02EEBBDFF}">
      <dgm:prSet/>
      <dgm:spPr/>
      <dgm:t>
        <a:bodyPr/>
        <a:lstStyle/>
        <a:p>
          <a:endParaRPr lang="en-US"/>
        </a:p>
      </dgm:t>
    </dgm:pt>
    <dgm:pt modelId="{CB626B68-5984-4E37-BD7B-A90AB85F6BBC}" type="sibTrans" cxnId="{72A72546-144A-49AD-8675-69E02EEBBDFF}">
      <dgm:prSet/>
      <dgm:spPr/>
      <dgm:t>
        <a:bodyPr/>
        <a:lstStyle/>
        <a:p>
          <a:endParaRPr lang="en-US"/>
        </a:p>
      </dgm:t>
    </dgm:pt>
    <dgm:pt modelId="{9A7F9901-004F-43D9-A61E-3EDEB348A131}">
      <dgm:prSet phldrT="[Text]"/>
      <dgm:spPr/>
      <dgm:t>
        <a:bodyPr/>
        <a:lstStyle/>
        <a:p>
          <a:r>
            <a:rPr lang="en-US" dirty="0">
              <a:cs typeface="Calibri Light"/>
            </a:rPr>
            <a:t>Editor Factories</a:t>
          </a:r>
        </a:p>
      </dgm:t>
    </dgm:pt>
    <dgm:pt modelId="{4C7BECBC-7147-4660-BF59-87284C166083}" type="parTrans" cxnId="{48F18BD4-EFD1-4B24-8255-4B64DEA05E99}">
      <dgm:prSet/>
      <dgm:spPr/>
      <dgm:t>
        <a:bodyPr/>
        <a:lstStyle/>
        <a:p>
          <a:endParaRPr lang="en-US"/>
        </a:p>
      </dgm:t>
    </dgm:pt>
    <dgm:pt modelId="{1FF10B29-5022-4D83-9F37-169FFA1BE37A}" type="sibTrans" cxnId="{48F18BD4-EFD1-4B24-8255-4B64DEA05E99}">
      <dgm:prSet/>
      <dgm:spPr/>
      <dgm:t>
        <a:bodyPr/>
        <a:lstStyle/>
        <a:p>
          <a:endParaRPr lang="en-US"/>
        </a:p>
      </dgm:t>
    </dgm:pt>
    <dgm:pt modelId="{C7BFC7EF-CCB2-4A05-833F-AA2FA0A5CD99}">
      <dgm:prSet phldrT="[Text]"/>
      <dgm:spPr/>
      <dgm:t>
        <a:bodyPr/>
        <a:lstStyle/>
        <a:p>
          <a:r>
            <a:rPr lang="en-US" dirty="0">
              <a:cs typeface="Calibri Light"/>
            </a:rPr>
            <a:t>Project Factories</a:t>
          </a:r>
        </a:p>
      </dgm:t>
    </dgm:pt>
    <dgm:pt modelId="{99E9F66C-0042-4322-9332-012F9214D61D}" type="parTrans" cxnId="{37B6DA61-387E-4366-982C-73AAEB52F5A4}">
      <dgm:prSet/>
      <dgm:spPr/>
      <dgm:t>
        <a:bodyPr/>
        <a:lstStyle/>
        <a:p>
          <a:endParaRPr lang="en-US"/>
        </a:p>
      </dgm:t>
    </dgm:pt>
    <dgm:pt modelId="{66B20B9D-EE1D-4B52-8BD0-6E48455A8C63}" type="sibTrans" cxnId="{37B6DA61-387E-4366-982C-73AAEB52F5A4}">
      <dgm:prSet/>
      <dgm:spPr/>
      <dgm:t>
        <a:bodyPr/>
        <a:lstStyle/>
        <a:p>
          <a:endParaRPr lang="en-US"/>
        </a:p>
      </dgm:t>
    </dgm:pt>
    <dgm:pt modelId="{34B2F46E-175D-4361-9080-F1BE01F02EC9}">
      <dgm:prSet phldrT="[Text]"/>
      <dgm:spPr/>
      <dgm:t>
        <a:bodyPr/>
        <a:lstStyle/>
        <a:p>
          <a:r>
            <a:rPr lang="en-US" dirty="0">
              <a:cs typeface="Calibri Light"/>
            </a:rPr>
            <a:t>Project Item Factories</a:t>
          </a:r>
        </a:p>
      </dgm:t>
    </dgm:pt>
    <dgm:pt modelId="{BC378FF9-9947-4E69-8A2E-FDD0E3961F81}" type="parTrans" cxnId="{AC689804-78E0-4A65-B73F-1761610D7CDE}">
      <dgm:prSet/>
      <dgm:spPr/>
      <dgm:t>
        <a:bodyPr/>
        <a:lstStyle/>
        <a:p>
          <a:endParaRPr lang="en-US"/>
        </a:p>
      </dgm:t>
    </dgm:pt>
    <dgm:pt modelId="{B992653B-63BB-448D-9980-1D42D2B320AE}" type="sibTrans" cxnId="{AC689804-78E0-4A65-B73F-1761610D7CDE}">
      <dgm:prSet/>
      <dgm:spPr/>
      <dgm:t>
        <a:bodyPr/>
        <a:lstStyle/>
        <a:p>
          <a:endParaRPr lang="en-US"/>
        </a:p>
      </dgm:t>
    </dgm:pt>
    <dgm:pt modelId="{FE5F6790-68CB-4334-BFB3-18D764A613A3}">
      <dgm:prSet phldrT="[Text]"/>
      <dgm:spPr/>
      <dgm:t>
        <a:bodyPr/>
        <a:lstStyle/>
        <a:p>
          <a:r>
            <a:rPr lang="en-US" dirty="0">
              <a:cs typeface="Calibri Light"/>
            </a:rPr>
            <a:t>Context Menu Commands</a:t>
          </a:r>
        </a:p>
      </dgm:t>
    </dgm:pt>
    <dgm:pt modelId="{1A25D993-D500-4604-BEBB-4548F3AFEA13}" type="parTrans" cxnId="{89DB6B3B-1D97-4833-9128-9389E1F5BD73}">
      <dgm:prSet/>
      <dgm:spPr/>
      <dgm:t>
        <a:bodyPr/>
        <a:lstStyle/>
        <a:p>
          <a:endParaRPr lang="en-US"/>
        </a:p>
      </dgm:t>
    </dgm:pt>
    <dgm:pt modelId="{C397A6A0-3909-4F67-A995-EEA0AC5A6112}" type="sibTrans" cxnId="{89DB6B3B-1D97-4833-9128-9389E1F5BD73}">
      <dgm:prSet/>
      <dgm:spPr/>
      <dgm:t>
        <a:bodyPr/>
        <a:lstStyle/>
        <a:p>
          <a:endParaRPr lang="en-US"/>
        </a:p>
      </dgm:t>
    </dgm:pt>
    <dgm:pt modelId="{FD7B3327-607F-49BA-8F94-07576CE56DBB}">
      <dgm:prSet phldrT="[Text]"/>
      <dgm:spPr/>
      <dgm:t>
        <a:bodyPr/>
        <a:lstStyle/>
        <a:p>
          <a:r>
            <a:rPr lang="en-US" dirty="0">
              <a:cs typeface="Calibri Light"/>
            </a:rPr>
            <a:t>System Services</a:t>
          </a:r>
        </a:p>
      </dgm:t>
    </dgm:pt>
    <dgm:pt modelId="{FCDC2428-6BF6-4A80-A31F-220641879437}" type="parTrans" cxnId="{A7C6BFC3-7441-4568-9114-D43C830AD32D}">
      <dgm:prSet/>
      <dgm:spPr/>
    </dgm:pt>
    <dgm:pt modelId="{7FA2922F-FAA1-4DD2-AD09-7125B1D64B5A}" type="sibTrans" cxnId="{A7C6BFC3-7441-4568-9114-D43C830AD32D}">
      <dgm:prSet/>
      <dgm:spPr/>
    </dgm:pt>
    <dgm:pt modelId="{68BC6515-A554-4069-B33D-860A101E25A9}">
      <dgm:prSet phldrT="[Text]"/>
      <dgm:spPr/>
      <dgm:t>
        <a:bodyPr/>
        <a:lstStyle/>
        <a:p>
          <a:r>
            <a:rPr lang="en-US" dirty="0">
              <a:cs typeface="Calibri Light"/>
            </a:rPr>
            <a:t>Property Designer Factories</a:t>
          </a:r>
        </a:p>
      </dgm:t>
    </dgm:pt>
    <dgm:pt modelId="{FD42288C-9673-49F6-B56E-0B9F30876C4E}" type="parTrans" cxnId="{7A49CE85-6028-4CDB-B60B-8EEC86EDFB5D}">
      <dgm:prSet/>
      <dgm:spPr/>
    </dgm:pt>
    <dgm:pt modelId="{DCFD5A1D-0896-46EE-9EC6-F6C6634F49AC}" type="sibTrans" cxnId="{7A49CE85-6028-4CDB-B60B-8EEC86EDFB5D}">
      <dgm:prSet/>
      <dgm:spPr/>
    </dgm:pt>
    <dgm:pt modelId="{66589E94-972E-44D7-AF01-680FC94E7A36}">
      <dgm:prSet phldrT="[Text]"/>
      <dgm:spPr/>
      <dgm:t>
        <a:bodyPr/>
        <a:lstStyle/>
        <a:p>
          <a:r>
            <a:rPr lang="en-US" dirty="0">
              <a:cs typeface="Calibri Light"/>
            </a:rPr>
            <a:t>Named Pipe Command Handlers</a:t>
          </a:r>
        </a:p>
      </dgm:t>
    </dgm:pt>
    <dgm:pt modelId="{9F523254-9148-4E9C-AC80-C120053B6D39}" type="parTrans" cxnId="{0BA47462-1FC2-4D2A-8615-203E1A074837}">
      <dgm:prSet/>
      <dgm:spPr/>
    </dgm:pt>
    <dgm:pt modelId="{C0547BCF-8E22-4712-86A6-F6F5B15788E2}" type="sibTrans" cxnId="{0BA47462-1FC2-4D2A-8615-203E1A074837}">
      <dgm:prSet/>
      <dgm:spPr/>
    </dgm:pt>
    <dgm:pt modelId="{F322F470-3EAE-4F54-9068-7341000DF319}">
      <dgm:prSet phldrT="[Text]"/>
      <dgm:spPr/>
      <dgm:t>
        <a:bodyPr/>
        <a:lstStyle/>
        <a:p>
          <a:r>
            <a:rPr lang="en-US" dirty="0">
              <a:cs typeface="Calibri Light"/>
            </a:rPr>
            <a:t>Custom initialization code</a:t>
          </a:r>
        </a:p>
      </dgm:t>
    </dgm:pt>
    <dgm:pt modelId="{AC33FDD5-F6CE-4A06-8860-0D218DF3FDE9}" type="parTrans" cxnId="{22F95A19-F49C-4095-8971-8882DBCB59AC}">
      <dgm:prSet/>
      <dgm:spPr/>
    </dgm:pt>
    <dgm:pt modelId="{BADD10B4-4C86-4DD3-88B2-ED8FB58F5CAA}" type="sibTrans" cxnId="{22F95A19-F49C-4095-8971-8882DBCB59AC}">
      <dgm:prSet/>
      <dgm:spPr/>
    </dgm:pt>
    <dgm:pt modelId="{7785949D-64D6-4B13-AA64-ED40599C51DE}" type="pres">
      <dgm:prSet presAssocID="{A9E91FE4-984F-4324-80FB-23A562A0EE29}" presName="diagram" presStyleCnt="0">
        <dgm:presLayoutVars>
          <dgm:dir/>
          <dgm:resizeHandles val="exact"/>
        </dgm:presLayoutVars>
      </dgm:prSet>
      <dgm:spPr/>
    </dgm:pt>
    <dgm:pt modelId="{2DA989A2-BBC6-4029-BA81-22C4B753FD19}" type="pres">
      <dgm:prSet presAssocID="{A961AE3E-C477-4296-9B0D-88910085931A}" presName="node" presStyleLbl="node1" presStyleIdx="0" presStyleCnt="9">
        <dgm:presLayoutVars>
          <dgm:bulletEnabled val="1"/>
        </dgm:presLayoutVars>
      </dgm:prSet>
      <dgm:spPr/>
    </dgm:pt>
    <dgm:pt modelId="{A46686A4-57ED-4341-9EBB-638C3D44D15B}" type="pres">
      <dgm:prSet presAssocID="{CB626B68-5984-4E37-BD7B-A90AB85F6BBC}" presName="sibTrans" presStyleCnt="0"/>
      <dgm:spPr/>
    </dgm:pt>
    <dgm:pt modelId="{82C6445A-D710-40D1-8F14-FB761B844F92}" type="pres">
      <dgm:prSet presAssocID="{9A7F9901-004F-43D9-A61E-3EDEB348A131}" presName="node" presStyleLbl="node1" presStyleIdx="1" presStyleCnt="9">
        <dgm:presLayoutVars>
          <dgm:bulletEnabled val="1"/>
        </dgm:presLayoutVars>
      </dgm:prSet>
      <dgm:spPr/>
    </dgm:pt>
    <dgm:pt modelId="{CC144A0D-BD8A-4BB7-A682-B28E45C50B12}" type="pres">
      <dgm:prSet presAssocID="{1FF10B29-5022-4D83-9F37-169FFA1BE37A}" presName="sibTrans" presStyleCnt="0"/>
      <dgm:spPr/>
    </dgm:pt>
    <dgm:pt modelId="{602443C0-6803-4911-A022-9B6330FB0E42}" type="pres">
      <dgm:prSet presAssocID="{C7BFC7EF-CCB2-4A05-833F-AA2FA0A5CD99}" presName="node" presStyleLbl="node1" presStyleIdx="2" presStyleCnt="9">
        <dgm:presLayoutVars>
          <dgm:bulletEnabled val="1"/>
        </dgm:presLayoutVars>
      </dgm:prSet>
      <dgm:spPr/>
    </dgm:pt>
    <dgm:pt modelId="{6C56C1C8-66FB-4BC5-B038-B688140DB433}" type="pres">
      <dgm:prSet presAssocID="{66B20B9D-EE1D-4B52-8BD0-6E48455A8C63}" presName="sibTrans" presStyleCnt="0"/>
      <dgm:spPr/>
    </dgm:pt>
    <dgm:pt modelId="{DB4CF46C-0A07-482A-AA0E-095386004260}" type="pres">
      <dgm:prSet presAssocID="{34B2F46E-175D-4361-9080-F1BE01F02EC9}" presName="node" presStyleLbl="node1" presStyleIdx="3" presStyleCnt="9">
        <dgm:presLayoutVars>
          <dgm:bulletEnabled val="1"/>
        </dgm:presLayoutVars>
      </dgm:prSet>
      <dgm:spPr/>
    </dgm:pt>
    <dgm:pt modelId="{79A9F2C7-36B0-4FC6-B443-392D7105CD10}" type="pres">
      <dgm:prSet presAssocID="{B992653B-63BB-448D-9980-1D42D2B320AE}" presName="sibTrans" presStyleCnt="0"/>
      <dgm:spPr/>
    </dgm:pt>
    <dgm:pt modelId="{DE62440C-165F-499C-B86B-E1CBE8D86CAF}" type="pres">
      <dgm:prSet presAssocID="{68BC6515-A554-4069-B33D-860A101E25A9}" presName="node" presStyleLbl="node1" presStyleIdx="4" presStyleCnt="9">
        <dgm:presLayoutVars>
          <dgm:bulletEnabled val="1"/>
        </dgm:presLayoutVars>
      </dgm:prSet>
      <dgm:spPr/>
    </dgm:pt>
    <dgm:pt modelId="{7F6FC7A1-8B71-46E6-AA42-CC2B65BDCAE2}" type="pres">
      <dgm:prSet presAssocID="{DCFD5A1D-0896-46EE-9EC6-F6C6634F49AC}" presName="sibTrans" presStyleCnt="0"/>
      <dgm:spPr/>
    </dgm:pt>
    <dgm:pt modelId="{EDE857B8-16BB-4EE3-BD7D-C4F85010862A}" type="pres">
      <dgm:prSet presAssocID="{FE5F6790-68CB-4334-BFB3-18D764A613A3}" presName="node" presStyleLbl="node1" presStyleIdx="5" presStyleCnt="9">
        <dgm:presLayoutVars>
          <dgm:bulletEnabled val="1"/>
        </dgm:presLayoutVars>
      </dgm:prSet>
      <dgm:spPr/>
    </dgm:pt>
    <dgm:pt modelId="{5E7C4E54-3F97-4DB3-B8DE-D7A965548EAD}" type="pres">
      <dgm:prSet presAssocID="{C397A6A0-3909-4F67-A995-EEA0AC5A6112}" presName="sibTrans" presStyleCnt="0"/>
      <dgm:spPr/>
    </dgm:pt>
    <dgm:pt modelId="{C64C68A3-42D2-43C0-BAB4-03947C391F2C}" type="pres">
      <dgm:prSet presAssocID="{FD7B3327-607F-49BA-8F94-07576CE56DBB}" presName="node" presStyleLbl="node1" presStyleIdx="6" presStyleCnt="9">
        <dgm:presLayoutVars>
          <dgm:bulletEnabled val="1"/>
        </dgm:presLayoutVars>
      </dgm:prSet>
      <dgm:spPr/>
    </dgm:pt>
    <dgm:pt modelId="{EBA36EB6-6254-4791-BF19-692EB7739C35}" type="pres">
      <dgm:prSet presAssocID="{7FA2922F-FAA1-4DD2-AD09-7125B1D64B5A}" presName="sibTrans" presStyleCnt="0"/>
      <dgm:spPr/>
    </dgm:pt>
    <dgm:pt modelId="{5009225C-C3A7-4EF2-A21F-C0CABD23CB61}" type="pres">
      <dgm:prSet presAssocID="{66589E94-972E-44D7-AF01-680FC94E7A36}" presName="node" presStyleLbl="node1" presStyleIdx="7" presStyleCnt="9">
        <dgm:presLayoutVars>
          <dgm:bulletEnabled val="1"/>
        </dgm:presLayoutVars>
      </dgm:prSet>
      <dgm:spPr/>
    </dgm:pt>
    <dgm:pt modelId="{0C83B46D-A255-42D2-9154-487050D97FAE}" type="pres">
      <dgm:prSet presAssocID="{C0547BCF-8E22-4712-86A6-F6F5B15788E2}" presName="sibTrans" presStyleCnt="0"/>
      <dgm:spPr/>
    </dgm:pt>
    <dgm:pt modelId="{DFDF6914-B51E-4DAB-8A8A-F2684D83E1DF}" type="pres">
      <dgm:prSet presAssocID="{F322F470-3EAE-4F54-9068-7341000DF319}" presName="node" presStyleLbl="node1" presStyleIdx="8" presStyleCnt="9">
        <dgm:presLayoutVars>
          <dgm:bulletEnabled val="1"/>
        </dgm:presLayoutVars>
      </dgm:prSet>
      <dgm:spPr/>
    </dgm:pt>
  </dgm:ptLst>
  <dgm:cxnLst>
    <dgm:cxn modelId="{AC689804-78E0-4A65-B73F-1761610D7CDE}" srcId="{A9E91FE4-984F-4324-80FB-23A562A0EE29}" destId="{34B2F46E-175D-4361-9080-F1BE01F02EC9}" srcOrd="3" destOrd="0" parTransId="{BC378FF9-9947-4E69-8A2E-FDD0E3961F81}" sibTransId="{B992653B-63BB-448D-9980-1D42D2B320AE}"/>
    <dgm:cxn modelId="{59A3920F-C760-408A-9429-D9BEDEE3A0E5}" type="presOf" srcId="{FE5F6790-68CB-4334-BFB3-18D764A613A3}" destId="{EDE857B8-16BB-4EE3-BD7D-C4F85010862A}" srcOrd="0" destOrd="0" presId="urn:microsoft.com/office/officeart/2005/8/layout/default"/>
    <dgm:cxn modelId="{22F95A19-F49C-4095-8971-8882DBCB59AC}" srcId="{A9E91FE4-984F-4324-80FB-23A562A0EE29}" destId="{F322F470-3EAE-4F54-9068-7341000DF319}" srcOrd="8" destOrd="0" parTransId="{AC33FDD5-F6CE-4A06-8860-0D218DF3FDE9}" sibTransId="{BADD10B4-4C86-4DD3-88B2-ED8FB58F5CAA}"/>
    <dgm:cxn modelId="{E64D2F28-91F6-435E-97F4-51D95CFF4B28}" type="presOf" srcId="{9A7F9901-004F-43D9-A61E-3EDEB348A131}" destId="{82C6445A-D710-40D1-8F14-FB761B844F92}" srcOrd="0" destOrd="0" presId="urn:microsoft.com/office/officeart/2005/8/layout/default"/>
    <dgm:cxn modelId="{89DB6B3B-1D97-4833-9128-9389E1F5BD73}" srcId="{A9E91FE4-984F-4324-80FB-23A562A0EE29}" destId="{FE5F6790-68CB-4334-BFB3-18D764A613A3}" srcOrd="5" destOrd="0" parTransId="{1A25D993-D500-4604-BEBB-4548F3AFEA13}" sibTransId="{C397A6A0-3909-4F67-A995-EEA0AC5A6112}"/>
    <dgm:cxn modelId="{37B6DA61-387E-4366-982C-73AAEB52F5A4}" srcId="{A9E91FE4-984F-4324-80FB-23A562A0EE29}" destId="{C7BFC7EF-CCB2-4A05-833F-AA2FA0A5CD99}" srcOrd="2" destOrd="0" parTransId="{99E9F66C-0042-4322-9332-012F9214D61D}" sibTransId="{66B20B9D-EE1D-4B52-8BD0-6E48455A8C63}"/>
    <dgm:cxn modelId="{E5165B42-A3E0-41D4-BCFF-DA91DDD7BFEE}" type="presOf" srcId="{F322F470-3EAE-4F54-9068-7341000DF319}" destId="{DFDF6914-B51E-4DAB-8A8A-F2684D83E1DF}" srcOrd="0" destOrd="0" presId="urn:microsoft.com/office/officeart/2005/8/layout/default"/>
    <dgm:cxn modelId="{0BA47462-1FC2-4D2A-8615-203E1A074837}" srcId="{A9E91FE4-984F-4324-80FB-23A562A0EE29}" destId="{66589E94-972E-44D7-AF01-680FC94E7A36}" srcOrd="7" destOrd="0" parTransId="{9F523254-9148-4E9C-AC80-C120053B6D39}" sibTransId="{C0547BCF-8E22-4712-86A6-F6F5B15788E2}"/>
    <dgm:cxn modelId="{72A72546-144A-49AD-8675-69E02EEBBDFF}" srcId="{A9E91FE4-984F-4324-80FB-23A562A0EE29}" destId="{A961AE3E-C477-4296-9B0D-88910085931A}" srcOrd="0" destOrd="0" parTransId="{793F66E8-28F8-47F2-A936-3E1F22676DD3}" sibTransId="{CB626B68-5984-4E37-BD7B-A90AB85F6BBC}"/>
    <dgm:cxn modelId="{7A49CE85-6028-4CDB-B60B-8EEC86EDFB5D}" srcId="{A9E91FE4-984F-4324-80FB-23A562A0EE29}" destId="{68BC6515-A554-4069-B33D-860A101E25A9}" srcOrd="4" destOrd="0" parTransId="{FD42288C-9673-49F6-B56E-0B9F30876C4E}" sibTransId="{DCFD5A1D-0896-46EE-9EC6-F6C6634F49AC}"/>
    <dgm:cxn modelId="{0AE53588-7801-4D4E-BDD1-926FF88B9921}" type="presOf" srcId="{34B2F46E-175D-4361-9080-F1BE01F02EC9}" destId="{DB4CF46C-0A07-482A-AA0E-095386004260}" srcOrd="0" destOrd="0" presId="urn:microsoft.com/office/officeart/2005/8/layout/default"/>
    <dgm:cxn modelId="{60B760A7-ABA4-43E7-A777-69B8B3BA5A63}" type="presOf" srcId="{FD7B3327-607F-49BA-8F94-07576CE56DBB}" destId="{C64C68A3-42D2-43C0-BAB4-03947C391F2C}" srcOrd="0" destOrd="0" presId="urn:microsoft.com/office/officeart/2005/8/layout/default"/>
    <dgm:cxn modelId="{B4AC76AE-B056-4957-98A2-314B441732BA}" type="presOf" srcId="{A9E91FE4-984F-4324-80FB-23A562A0EE29}" destId="{7785949D-64D6-4B13-AA64-ED40599C51DE}" srcOrd="0" destOrd="0" presId="urn:microsoft.com/office/officeart/2005/8/layout/default"/>
    <dgm:cxn modelId="{B10373BF-AC5E-4B94-B643-72EE79A82296}" type="presOf" srcId="{68BC6515-A554-4069-B33D-860A101E25A9}" destId="{DE62440C-165F-499C-B86B-E1CBE8D86CAF}" srcOrd="0" destOrd="0" presId="urn:microsoft.com/office/officeart/2005/8/layout/default"/>
    <dgm:cxn modelId="{A7C6BFC3-7441-4568-9114-D43C830AD32D}" srcId="{A9E91FE4-984F-4324-80FB-23A562A0EE29}" destId="{FD7B3327-607F-49BA-8F94-07576CE56DBB}" srcOrd="6" destOrd="0" parTransId="{FCDC2428-6BF6-4A80-A31F-220641879437}" sibTransId="{7FA2922F-FAA1-4DD2-AD09-7125B1D64B5A}"/>
    <dgm:cxn modelId="{48F18BD4-EFD1-4B24-8255-4B64DEA05E99}" srcId="{A9E91FE4-984F-4324-80FB-23A562A0EE29}" destId="{9A7F9901-004F-43D9-A61E-3EDEB348A131}" srcOrd="1" destOrd="0" parTransId="{4C7BECBC-7147-4660-BF59-87284C166083}" sibTransId="{1FF10B29-5022-4D83-9F37-169FFA1BE37A}"/>
    <dgm:cxn modelId="{5DC8F4EB-EEA7-44F5-9A5F-816471D00B34}" type="presOf" srcId="{A961AE3E-C477-4296-9B0D-88910085931A}" destId="{2DA989A2-BBC6-4029-BA81-22C4B753FD19}" srcOrd="0" destOrd="0" presId="urn:microsoft.com/office/officeart/2005/8/layout/default"/>
    <dgm:cxn modelId="{1418A4EC-E777-496A-8AA2-E04A9FE0D136}" type="presOf" srcId="{66589E94-972E-44D7-AF01-680FC94E7A36}" destId="{5009225C-C3A7-4EF2-A21F-C0CABD23CB61}" srcOrd="0" destOrd="0" presId="urn:microsoft.com/office/officeart/2005/8/layout/default"/>
    <dgm:cxn modelId="{E53CBBEC-6913-4D41-896C-A3253E3C1A68}" type="presOf" srcId="{C7BFC7EF-CCB2-4A05-833F-AA2FA0A5CD99}" destId="{602443C0-6803-4911-A022-9B6330FB0E42}" srcOrd="0" destOrd="0" presId="urn:microsoft.com/office/officeart/2005/8/layout/default"/>
    <dgm:cxn modelId="{56079ACD-C943-4193-8A38-AFF1AF40C726}" type="presParOf" srcId="{7785949D-64D6-4B13-AA64-ED40599C51DE}" destId="{2DA989A2-BBC6-4029-BA81-22C4B753FD19}" srcOrd="0" destOrd="0" presId="urn:microsoft.com/office/officeart/2005/8/layout/default"/>
    <dgm:cxn modelId="{7427CEAC-9301-490C-88C9-58B148986A78}" type="presParOf" srcId="{7785949D-64D6-4B13-AA64-ED40599C51DE}" destId="{A46686A4-57ED-4341-9EBB-638C3D44D15B}" srcOrd="1" destOrd="0" presId="urn:microsoft.com/office/officeart/2005/8/layout/default"/>
    <dgm:cxn modelId="{BEC7BF6D-AE37-41E1-87C2-D31C0D335876}" type="presParOf" srcId="{7785949D-64D6-4B13-AA64-ED40599C51DE}" destId="{82C6445A-D710-40D1-8F14-FB761B844F92}" srcOrd="2" destOrd="0" presId="urn:microsoft.com/office/officeart/2005/8/layout/default"/>
    <dgm:cxn modelId="{14C6E0C9-65AD-405D-B211-2122245F68F3}" type="presParOf" srcId="{7785949D-64D6-4B13-AA64-ED40599C51DE}" destId="{CC144A0D-BD8A-4BB7-A682-B28E45C50B12}" srcOrd="3" destOrd="0" presId="urn:microsoft.com/office/officeart/2005/8/layout/default"/>
    <dgm:cxn modelId="{D7D6CDA5-B8CD-4215-ABA3-46D773C0A3B2}" type="presParOf" srcId="{7785949D-64D6-4B13-AA64-ED40599C51DE}" destId="{602443C0-6803-4911-A022-9B6330FB0E42}" srcOrd="4" destOrd="0" presId="urn:microsoft.com/office/officeart/2005/8/layout/default"/>
    <dgm:cxn modelId="{AA2BC787-88ED-4868-B509-B1D2D88C61CA}" type="presParOf" srcId="{7785949D-64D6-4B13-AA64-ED40599C51DE}" destId="{6C56C1C8-66FB-4BC5-B038-B688140DB433}" srcOrd="5" destOrd="0" presId="urn:microsoft.com/office/officeart/2005/8/layout/default"/>
    <dgm:cxn modelId="{2F16556F-D6A9-45FD-A4FD-E558E5C8D229}" type="presParOf" srcId="{7785949D-64D6-4B13-AA64-ED40599C51DE}" destId="{DB4CF46C-0A07-482A-AA0E-095386004260}" srcOrd="6" destOrd="0" presId="urn:microsoft.com/office/officeart/2005/8/layout/default"/>
    <dgm:cxn modelId="{E8BABC99-C48A-42E1-ACA6-4A8E66CF83A4}" type="presParOf" srcId="{7785949D-64D6-4B13-AA64-ED40599C51DE}" destId="{79A9F2C7-36B0-4FC6-B443-392D7105CD10}" srcOrd="7" destOrd="0" presId="urn:microsoft.com/office/officeart/2005/8/layout/default"/>
    <dgm:cxn modelId="{C460562F-FBA2-4815-8247-C559ADCAB8DE}" type="presParOf" srcId="{7785949D-64D6-4B13-AA64-ED40599C51DE}" destId="{DE62440C-165F-499C-B86B-E1CBE8D86CAF}" srcOrd="8" destOrd="0" presId="urn:microsoft.com/office/officeart/2005/8/layout/default"/>
    <dgm:cxn modelId="{201DB6B4-6579-4B43-BBFD-9C1C96AD52DC}" type="presParOf" srcId="{7785949D-64D6-4B13-AA64-ED40599C51DE}" destId="{7F6FC7A1-8B71-46E6-AA42-CC2B65BDCAE2}" srcOrd="9" destOrd="0" presId="urn:microsoft.com/office/officeart/2005/8/layout/default"/>
    <dgm:cxn modelId="{A61A830E-0EE9-45B4-9D9B-5EAF0613E0BC}" type="presParOf" srcId="{7785949D-64D6-4B13-AA64-ED40599C51DE}" destId="{EDE857B8-16BB-4EE3-BD7D-C4F85010862A}" srcOrd="10" destOrd="0" presId="urn:microsoft.com/office/officeart/2005/8/layout/default"/>
    <dgm:cxn modelId="{2BDB2C4E-F0AB-4726-950C-1A8421889516}" type="presParOf" srcId="{7785949D-64D6-4B13-AA64-ED40599C51DE}" destId="{5E7C4E54-3F97-4DB3-B8DE-D7A965548EAD}" srcOrd="11" destOrd="0" presId="urn:microsoft.com/office/officeart/2005/8/layout/default"/>
    <dgm:cxn modelId="{0A255822-C709-47A4-9301-29FFCD9F87C0}" type="presParOf" srcId="{7785949D-64D6-4B13-AA64-ED40599C51DE}" destId="{C64C68A3-42D2-43C0-BAB4-03947C391F2C}" srcOrd="12" destOrd="0" presId="urn:microsoft.com/office/officeart/2005/8/layout/default"/>
    <dgm:cxn modelId="{8EEF630C-93FE-4344-A408-9F54E18EE3D2}" type="presParOf" srcId="{7785949D-64D6-4B13-AA64-ED40599C51DE}" destId="{EBA36EB6-6254-4791-BF19-692EB7739C35}" srcOrd="13" destOrd="0" presId="urn:microsoft.com/office/officeart/2005/8/layout/default"/>
    <dgm:cxn modelId="{6B1D8609-2DF9-425A-ABE4-6097E3EE159F}" type="presParOf" srcId="{7785949D-64D6-4B13-AA64-ED40599C51DE}" destId="{5009225C-C3A7-4EF2-A21F-C0CABD23CB61}" srcOrd="14" destOrd="0" presId="urn:microsoft.com/office/officeart/2005/8/layout/default"/>
    <dgm:cxn modelId="{2436BF31-AABA-4ADC-91CF-DDE287D91228}" type="presParOf" srcId="{7785949D-64D6-4B13-AA64-ED40599C51DE}" destId="{0C83B46D-A255-42D2-9154-487050D97FAE}" srcOrd="15" destOrd="0" presId="urn:microsoft.com/office/officeart/2005/8/layout/default"/>
    <dgm:cxn modelId="{10FB48ED-873B-496D-9EEE-1C44F201AECC}" type="presParOf" srcId="{7785949D-64D6-4B13-AA64-ED40599C51DE}" destId="{DFDF6914-B51E-4DAB-8A8A-F2684D83E1D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A8DF8-E1CE-4DA4-8AA4-7B8DFB5B4F7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840EE-287A-48DD-8E76-6C8C0D0F1044}">
      <dgm:prSet phldrT="[Text]"/>
      <dgm:spPr/>
      <dgm:t>
        <a:bodyPr/>
        <a:lstStyle/>
        <a:p>
          <a:r>
            <a:rPr lang="en-US" dirty="0">
              <a:cs typeface="Calibri Light"/>
            </a:rPr>
            <a:t>Core Services</a:t>
          </a:r>
        </a:p>
      </dgm:t>
    </dgm:pt>
    <dgm:pt modelId="{608A45B0-F7AD-4159-9661-D6C93CFE9D12}" type="parTrans" cxnId="{AA6FC50D-D862-4574-8D53-159E3855116E}">
      <dgm:prSet/>
      <dgm:spPr/>
      <dgm:t>
        <a:bodyPr/>
        <a:lstStyle/>
        <a:p>
          <a:endParaRPr lang="en-US"/>
        </a:p>
      </dgm:t>
    </dgm:pt>
    <dgm:pt modelId="{AA34AE5B-CF10-4A3E-8D9E-9DDB8545EF87}" type="sibTrans" cxnId="{AA6FC50D-D862-4574-8D53-159E3855116E}">
      <dgm:prSet/>
      <dgm:spPr/>
      <dgm:t>
        <a:bodyPr/>
        <a:lstStyle/>
        <a:p>
          <a:endParaRPr lang="en-US"/>
        </a:p>
      </dgm:t>
    </dgm:pt>
    <dgm:pt modelId="{BC327F21-F0ED-430A-8142-07428E7E0692}">
      <dgm:prSet phldrT="[Text]"/>
      <dgm:spPr/>
      <dgm:t>
        <a:bodyPr/>
        <a:lstStyle/>
        <a:p>
          <a:r>
            <a:rPr lang="en-US" dirty="0">
              <a:cs typeface="Calibri Light"/>
            </a:rPr>
            <a:t>Solution Manager</a:t>
          </a:r>
        </a:p>
      </dgm:t>
    </dgm:pt>
    <dgm:pt modelId="{B74A8A91-45F1-4726-A454-12F397D3F8DE}" type="parTrans" cxnId="{19F7A902-FF64-4387-A48B-238737B312CF}">
      <dgm:prSet/>
      <dgm:spPr/>
      <dgm:t>
        <a:bodyPr/>
        <a:lstStyle/>
        <a:p>
          <a:endParaRPr lang="en-US"/>
        </a:p>
      </dgm:t>
    </dgm:pt>
    <dgm:pt modelId="{431415F3-09FD-4335-9A11-0FA4649F8F53}" type="sibTrans" cxnId="{19F7A902-FF64-4387-A48B-238737B312CF}">
      <dgm:prSet/>
      <dgm:spPr/>
      <dgm:t>
        <a:bodyPr/>
        <a:lstStyle/>
        <a:p>
          <a:endParaRPr lang="en-US"/>
        </a:p>
      </dgm:t>
    </dgm:pt>
    <dgm:pt modelId="{0067616F-CAE6-4703-ADBE-781EB7B0E9AC}">
      <dgm:prSet phldrT="[Text]"/>
      <dgm:spPr/>
      <dgm:t>
        <a:bodyPr/>
        <a:lstStyle/>
        <a:p>
          <a:r>
            <a:rPr lang="en-US" dirty="0">
              <a:cs typeface="Calibri Light"/>
            </a:rPr>
            <a:t>Shell</a:t>
          </a:r>
        </a:p>
      </dgm:t>
    </dgm:pt>
    <dgm:pt modelId="{47D9CBE8-453D-4BA5-9FF2-6F0A723FA18A}" type="parTrans" cxnId="{C6756F69-A01D-4038-A43E-8D768F6204D9}">
      <dgm:prSet/>
      <dgm:spPr/>
      <dgm:t>
        <a:bodyPr/>
        <a:lstStyle/>
        <a:p>
          <a:endParaRPr lang="en-US"/>
        </a:p>
      </dgm:t>
    </dgm:pt>
    <dgm:pt modelId="{7EA18C17-455E-4FB2-86CD-6138B8A6C54C}" type="sibTrans" cxnId="{C6756F69-A01D-4038-A43E-8D768F6204D9}">
      <dgm:prSet/>
      <dgm:spPr/>
      <dgm:t>
        <a:bodyPr/>
        <a:lstStyle/>
        <a:p>
          <a:endParaRPr lang="en-US"/>
        </a:p>
      </dgm:t>
    </dgm:pt>
    <dgm:pt modelId="{7DD541D5-0285-426C-AC6F-660340DEEB70}">
      <dgm:prSet phldrT="[Text]"/>
      <dgm:spPr/>
      <dgm:t>
        <a:bodyPr/>
        <a:lstStyle/>
        <a:p>
          <a:r>
            <a:rPr lang="en-US" dirty="0">
              <a:cs typeface="Calibri Light"/>
            </a:rPr>
            <a:t>Editor handling</a:t>
          </a:r>
        </a:p>
      </dgm:t>
    </dgm:pt>
    <dgm:pt modelId="{B265E206-7680-4E8B-978D-9EF45CD31AA5}" type="parTrans" cxnId="{BF9C5F88-B798-4895-B470-188D5E2B3B49}">
      <dgm:prSet/>
      <dgm:spPr/>
      <dgm:t>
        <a:bodyPr/>
        <a:lstStyle/>
        <a:p>
          <a:endParaRPr lang="en-US"/>
        </a:p>
      </dgm:t>
    </dgm:pt>
    <dgm:pt modelId="{43817909-9B6C-4A0A-930B-1C40DF9B3997}" type="sibTrans" cxnId="{BF9C5F88-B798-4895-B470-188D5E2B3B49}">
      <dgm:prSet/>
      <dgm:spPr/>
      <dgm:t>
        <a:bodyPr/>
        <a:lstStyle/>
        <a:p>
          <a:endParaRPr lang="en-US"/>
        </a:p>
      </dgm:t>
    </dgm:pt>
    <dgm:pt modelId="{1B62ADDE-F48F-42D8-B142-2190E19E524B}">
      <dgm:prSet phldrT="[Text]"/>
      <dgm:spPr/>
      <dgm:t>
        <a:bodyPr/>
        <a:lstStyle/>
        <a:p>
          <a:r>
            <a:rPr lang="en-US" dirty="0">
              <a:cs typeface="Calibri Light"/>
            </a:rPr>
            <a:t>Named pipe server</a:t>
          </a:r>
        </a:p>
      </dgm:t>
    </dgm:pt>
    <dgm:pt modelId="{E5FB5496-3052-4131-97A3-6FBC4AA870F6}" type="parTrans" cxnId="{F7C9A3E9-0770-4292-9BA7-719FDC6C7112}">
      <dgm:prSet/>
      <dgm:spPr/>
      <dgm:t>
        <a:bodyPr/>
        <a:lstStyle/>
        <a:p>
          <a:endParaRPr lang="en-US"/>
        </a:p>
      </dgm:t>
    </dgm:pt>
    <dgm:pt modelId="{7392F3D8-FE7A-471B-B65C-3DC50D0C946B}" type="sibTrans" cxnId="{F7C9A3E9-0770-4292-9BA7-719FDC6C7112}">
      <dgm:prSet/>
      <dgm:spPr/>
      <dgm:t>
        <a:bodyPr/>
        <a:lstStyle/>
        <a:p>
          <a:endParaRPr lang="en-US"/>
        </a:p>
      </dgm:t>
    </dgm:pt>
    <dgm:pt modelId="{36AE572E-A401-4564-911E-B38DBF2355F2}">
      <dgm:prSet phldrT="[Text]"/>
      <dgm:spPr/>
      <dgm:t>
        <a:bodyPr/>
        <a:lstStyle/>
        <a:p>
          <a:r>
            <a:rPr lang="en-US" dirty="0">
              <a:cs typeface="Calibri Light"/>
            </a:rPr>
            <a:t>File watcher</a:t>
          </a:r>
        </a:p>
      </dgm:t>
    </dgm:pt>
    <dgm:pt modelId="{20C19589-A148-419A-9DB3-45D89641F8E1}" type="parTrans" cxnId="{355EDE50-DA5E-41AE-8812-3648C6C87296}">
      <dgm:prSet/>
      <dgm:spPr/>
      <dgm:t>
        <a:bodyPr/>
        <a:lstStyle/>
        <a:p>
          <a:endParaRPr lang="en-US"/>
        </a:p>
      </dgm:t>
    </dgm:pt>
    <dgm:pt modelId="{E637AE0F-98B4-41B7-97CF-4270083F5092}" type="sibTrans" cxnId="{355EDE50-DA5E-41AE-8812-3648C6C87296}">
      <dgm:prSet/>
      <dgm:spPr/>
      <dgm:t>
        <a:bodyPr/>
        <a:lstStyle/>
        <a:p>
          <a:endParaRPr lang="en-US"/>
        </a:p>
      </dgm:t>
    </dgm:pt>
    <dgm:pt modelId="{550BA9EC-1786-475A-B5AA-0220FE05E0F1}">
      <dgm:prSet phldrT="[Text]"/>
      <dgm:spPr/>
      <dgm:t>
        <a:bodyPr/>
        <a:lstStyle/>
        <a:p>
          <a:r>
            <a:rPr lang="en-US" dirty="0">
              <a:cs typeface="Calibri Light"/>
            </a:rPr>
            <a:t>... </a:t>
          </a:r>
        </a:p>
      </dgm:t>
    </dgm:pt>
    <dgm:pt modelId="{773F4491-B213-4147-A6C6-0C482B2C2F45}" type="parTrans" cxnId="{4099EFDB-FF94-43C2-BD6B-43EAE58200B1}">
      <dgm:prSet/>
      <dgm:spPr/>
      <dgm:t>
        <a:bodyPr/>
        <a:lstStyle/>
        <a:p>
          <a:endParaRPr lang="en-US"/>
        </a:p>
      </dgm:t>
    </dgm:pt>
    <dgm:pt modelId="{AA6F0840-CD65-43D9-85F4-38F1005E4D72}" type="sibTrans" cxnId="{4099EFDB-FF94-43C2-BD6B-43EAE58200B1}">
      <dgm:prSet/>
      <dgm:spPr/>
      <dgm:t>
        <a:bodyPr/>
        <a:lstStyle/>
        <a:p>
          <a:endParaRPr lang="en-US"/>
        </a:p>
      </dgm:t>
    </dgm:pt>
    <dgm:pt modelId="{FFDD9EBE-F585-479E-AF8B-DD22BEDC0F5E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UI</a:t>
          </a:r>
        </a:p>
      </dgm:t>
    </dgm:pt>
    <dgm:pt modelId="{7406653F-B5C8-46B4-85A8-23089E55874E}" type="parTrans" cxnId="{2D63C7E7-707D-4B96-921B-358F1C334D25}">
      <dgm:prSet/>
      <dgm:spPr/>
    </dgm:pt>
    <dgm:pt modelId="{486B3443-DEFC-4830-89BA-BEE3054D349B}" type="sibTrans" cxnId="{2D63C7E7-707D-4B96-921B-358F1C334D25}">
      <dgm:prSet/>
      <dgm:spPr/>
    </dgm:pt>
    <dgm:pt modelId="{CDAC16F7-A349-4FDA-9266-3D52B784A23A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Docking</a:t>
          </a:r>
        </a:p>
      </dgm:t>
    </dgm:pt>
    <dgm:pt modelId="{DE73FE85-7824-4E73-919E-9FB470A0C940}" type="parTrans" cxnId="{567CD4AF-D823-419B-B046-CB8BCD357F9C}">
      <dgm:prSet/>
      <dgm:spPr/>
    </dgm:pt>
    <dgm:pt modelId="{6014EF2D-304A-4260-A2DC-3D7B0FE02425}" type="sibTrans" cxnId="{567CD4AF-D823-419B-B046-CB8BCD357F9C}">
      <dgm:prSet/>
      <dgm:spPr/>
    </dgm:pt>
    <dgm:pt modelId="{19074781-0F13-4BF2-87D0-F0B07619449A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Solution Explorer</a:t>
          </a:r>
        </a:p>
      </dgm:t>
    </dgm:pt>
    <dgm:pt modelId="{8B337F84-3E88-4087-8CCE-31CC01C17E25}" type="parTrans" cxnId="{1E739F48-AFAC-45DA-A4A2-9BCB2A657CEC}">
      <dgm:prSet/>
      <dgm:spPr/>
    </dgm:pt>
    <dgm:pt modelId="{CD0508A6-0519-4111-9779-4E4683ACA640}" type="sibTrans" cxnId="{1E739F48-AFAC-45DA-A4A2-9BCB2A657CEC}">
      <dgm:prSet/>
      <dgm:spPr/>
    </dgm:pt>
    <dgm:pt modelId="{3B3F79CE-575F-4C9E-B9B1-468CC6879CB8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Properties Editor</a:t>
          </a:r>
        </a:p>
      </dgm:t>
    </dgm:pt>
    <dgm:pt modelId="{9DC4C27A-021C-40FC-9C52-091230437D9B}" type="parTrans" cxnId="{A2CBA094-D3F1-41B6-8A6F-D1849C0E5EF1}">
      <dgm:prSet/>
      <dgm:spPr/>
    </dgm:pt>
    <dgm:pt modelId="{763627A1-5229-4732-BCE6-10DEDD5002F4}" type="sibTrans" cxnId="{A2CBA094-D3F1-41B6-8A6F-D1849C0E5EF1}">
      <dgm:prSet/>
      <dgm:spPr/>
    </dgm:pt>
    <dgm:pt modelId="{952D3CFF-0807-41AE-9204-E0578FD0DA52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Tabbed Output View</a:t>
          </a:r>
        </a:p>
      </dgm:t>
    </dgm:pt>
    <dgm:pt modelId="{05AAF168-2E13-47E8-92D0-720D9E960530}" type="parTrans" cxnId="{4905CA66-207F-468D-B97A-1F4C52CBD33C}">
      <dgm:prSet/>
      <dgm:spPr/>
    </dgm:pt>
    <dgm:pt modelId="{581EADAB-C9BA-48C4-845D-45DDF65CF10B}" type="sibTrans" cxnId="{4905CA66-207F-468D-B97A-1F4C52CBD33C}">
      <dgm:prSet/>
      <dgm:spPr/>
    </dgm:pt>
    <dgm:pt modelId="{BCF9E45E-1931-4D5C-81E0-95CDED59D192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Options dialog</a:t>
          </a:r>
        </a:p>
      </dgm:t>
    </dgm:pt>
    <dgm:pt modelId="{1D1FF3EB-BFE5-48C3-B59D-F492C933D23B}" type="parTrans" cxnId="{F88588F8-C875-43F7-87E2-4F42783B57C5}">
      <dgm:prSet/>
      <dgm:spPr/>
    </dgm:pt>
    <dgm:pt modelId="{B602B1E0-1A29-442B-BAB3-3B77911D3144}" type="sibTrans" cxnId="{F88588F8-C875-43F7-87E2-4F42783B57C5}">
      <dgm:prSet/>
      <dgm:spPr/>
    </dgm:pt>
    <dgm:pt modelId="{9004052E-79BA-4B6F-BC4F-C6751B745D36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Project handling</a:t>
          </a:r>
        </a:p>
      </dgm:t>
    </dgm:pt>
    <dgm:pt modelId="{72F690C8-61AB-4563-9F8D-F202E025FB6C}" type="parTrans" cxnId="{CDD1754B-7092-4D35-8DEF-D8016CC212ED}">
      <dgm:prSet/>
      <dgm:spPr/>
    </dgm:pt>
    <dgm:pt modelId="{5704C790-383A-4F30-9A60-03598B3E979F}" type="sibTrans" cxnId="{CDD1754B-7092-4D35-8DEF-D8016CC212ED}">
      <dgm:prSet/>
      <dgm:spPr/>
    </dgm:pt>
    <dgm:pt modelId="{9B838B37-CA19-4577-95C6-12991C5E13A2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Project item handling</a:t>
          </a:r>
        </a:p>
      </dgm:t>
    </dgm:pt>
    <dgm:pt modelId="{D7DD38E6-AE70-4CBC-9BD6-F10F4397257F}" type="parTrans" cxnId="{AC26D3C0-4BE2-4265-B41E-DD491EF22C48}">
      <dgm:prSet/>
      <dgm:spPr/>
    </dgm:pt>
    <dgm:pt modelId="{BD21F9AB-B6FB-4E20-9121-CA689A40FA99}" type="sibTrans" cxnId="{AC26D3C0-4BE2-4265-B41E-DD491EF22C48}">
      <dgm:prSet/>
      <dgm:spPr/>
    </dgm:pt>
    <dgm:pt modelId="{6CABDFC2-20D7-466E-8662-C3B7D71BC925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... </a:t>
          </a:r>
        </a:p>
      </dgm:t>
    </dgm:pt>
    <dgm:pt modelId="{AB314185-6462-40C0-BA61-36DF5EA59D17}" type="parTrans" cxnId="{7A543BD0-ED62-4145-AD01-CA91C94EB243}">
      <dgm:prSet/>
      <dgm:spPr/>
    </dgm:pt>
    <dgm:pt modelId="{2C5BC471-CD0A-4387-B788-4400EF4B93E6}" type="sibTrans" cxnId="{7A543BD0-ED62-4145-AD01-CA91C94EB243}">
      <dgm:prSet/>
      <dgm:spPr/>
    </dgm:pt>
    <dgm:pt modelId="{36BCC98C-4C94-444A-A148-26ADCFC54AF5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…</a:t>
          </a:r>
        </a:p>
      </dgm:t>
    </dgm:pt>
    <dgm:pt modelId="{07594E5B-9219-434D-BA0F-EF919F21CB80}" type="parTrans" cxnId="{DE5006C9-D51D-43D9-AF50-E8C05A52D5B3}">
      <dgm:prSet/>
      <dgm:spPr/>
    </dgm:pt>
    <dgm:pt modelId="{45E99BCD-609B-4CD1-8085-0C7F27CD9C87}" type="sibTrans" cxnId="{DE5006C9-D51D-43D9-AF50-E8C05A52D5B3}">
      <dgm:prSet/>
      <dgm:spPr/>
    </dgm:pt>
    <dgm:pt modelId="{6A7E60C0-5514-4CF7-A4FE-3889B6285CA1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Stubble</a:t>
          </a:r>
        </a:p>
      </dgm:t>
    </dgm:pt>
    <dgm:pt modelId="{367CF9F2-DA6A-47A1-97DA-DE7DFC19400A}" type="parTrans" cxnId="{5E8F37D2-D7D2-4135-AF99-EDCC6E388819}">
      <dgm:prSet/>
      <dgm:spPr/>
    </dgm:pt>
    <dgm:pt modelId="{7300F25F-ECD3-4B13-B050-65DDA90009CC}" type="sibTrans" cxnId="{5E8F37D2-D7D2-4135-AF99-EDCC6E388819}">
      <dgm:prSet/>
      <dgm:spPr/>
    </dgm:pt>
    <dgm:pt modelId="{BD3463CF-7C10-445F-B98E-1595CEF35CE9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Common</a:t>
          </a:r>
        </a:p>
      </dgm:t>
    </dgm:pt>
    <dgm:pt modelId="{D92E8196-029A-46E6-A548-1DE25E951AAE}" type="parTrans" cxnId="{E4ED3D7C-9357-4ADA-8ACC-5C4959CFADD9}">
      <dgm:prSet/>
      <dgm:spPr/>
    </dgm:pt>
    <dgm:pt modelId="{1E2DF08E-CD1F-4B58-96C4-8AC48585A089}" type="sibTrans" cxnId="{E4ED3D7C-9357-4ADA-8ACC-5C4959CFADD9}">
      <dgm:prSet/>
      <dgm:spPr/>
    </dgm:pt>
    <dgm:pt modelId="{8D920C36-8007-4AAE-972E-E206C13843DE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Packages</a:t>
          </a:r>
        </a:p>
      </dgm:t>
    </dgm:pt>
    <dgm:pt modelId="{E2D65A88-D95A-46C7-A9D8-E833DE57C6F9}" type="parTrans" cxnId="{B631DCDA-250C-45F9-A922-D17CC766857B}">
      <dgm:prSet/>
      <dgm:spPr/>
    </dgm:pt>
    <dgm:pt modelId="{8C50BF73-258D-48C4-A4D4-8AC1EDDEBC05}" type="sibTrans" cxnId="{B631DCDA-250C-45F9-A922-D17CC766857B}">
      <dgm:prSet/>
      <dgm:spPr/>
    </dgm:pt>
    <dgm:pt modelId="{6C2B04F3-82BB-4E98-91C3-11DEF1A12538}">
      <dgm:prSet phldrT="[Text]"/>
      <dgm:spPr/>
      <dgm:t>
        <a:bodyPr/>
        <a:lstStyle/>
        <a:p>
          <a:r>
            <a:rPr lang="en-US" dirty="0">
              <a:cs typeface="Calibri Light"/>
            </a:rPr>
            <a:t>Background Worker</a:t>
          </a:r>
        </a:p>
      </dgm:t>
    </dgm:pt>
    <dgm:pt modelId="{1C26CA67-3C9D-478B-9744-3FC854C0C12D}" type="parTrans" cxnId="{4B2623DA-DB7D-4966-9A54-7F1D8EE65C0B}">
      <dgm:prSet/>
      <dgm:spPr/>
    </dgm:pt>
    <dgm:pt modelId="{3EDB57D7-57FA-4E16-8EAE-C03C113D0784}" type="sibTrans" cxnId="{4B2623DA-DB7D-4966-9A54-7F1D8EE65C0B}">
      <dgm:prSet/>
      <dgm:spPr/>
    </dgm:pt>
    <dgm:pt modelId="{004ECB7A-3AC1-4BAD-86B6-6926200ABB4A}">
      <dgm:prSet phldrT="[Text]"/>
      <dgm:spPr/>
      <dgm:t>
        <a:bodyPr/>
        <a:lstStyle/>
        <a:p>
          <a:r>
            <a:rPr lang="en-US" dirty="0">
              <a:cs typeface="Calibri Light"/>
            </a:rPr>
            <a:t>File dialogs</a:t>
          </a:r>
        </a:p>
      </dgm:t>
    </dgm:pt>
    <dgm:pt modelId="{C1AF83DD-B8D7-4987-9CF6-0D47C78DE98F}" type="parTrans" cxnId="{FF90C28E-B88C-4310-B0B9-F9490EA5E397}">
      <dgm:prSet/>
      <dgm:spPr/>
    </dgm:pt>
    <dgm:pt modelId="{7D06E3B1-3D99-43D3-A3CE-1AD2F03B3587}" type="sibTrans" cxnId="{FF90C28E-B88C-4310-B0B9-F9490EA5E397}">
      <dgm:prSet/>
      <dgm:spPr/>
    </dgm:pt>
    <dgm:pt modelId="{325A3A2D-D15C-4C61-9AAA-CB3DC40328E9}">
      <dgm:prSet phldrT="[Text]"/>
      <dgm:spPr/>
      <dgm:t>
        <a:bodyPr/>
        <a:lstStyle/>
        <a:p>
          <a:r>
            <a:rPr lang="en-US" dirty="0">
              <a:cs typeface="Calibri Light"/>
            </a:rPr>
            <a:t>IOC</a:t>
          </a:r>
        </a:p>
      </dgm:t>
    </dgm:pt>
    <dgm:pt modelId="{A4B630CB-6C92-459D-95B0-E4A0DDA131D4}" type="parTrans" cxnId="{74C782ED-9316-4333-BFA2-687462B21903}">
      <dgm:prSet/>
      <dgm:spPr/>
    </dgm:pt>
    <dgm:pt modelId="{B94D4F82-7270-480E-B61D-560677E08FF1}" type="sibTrans" cxnId="{74C782ED-9316-4333-BFA2-687462B21903}">
      <dgm:prSet/>
      <dgm:spPr/>
    </dgm:pt>
    <dgm:pt modelId="{455BE560-DB80-4DB0-AFAC-5A2EEB7453C5}">
      <dgm:prSet phldrT="[Text]"/>
      <dgm:spPr/>
      <dgm:t>
        <a:bodyPr/>
        <a:lstStyle/>
        <a:p>
          <a:r>
            <a:rPr lang="en-US" dirty="0">
              <a:cs typeface="Calibri Light"/>
            </a:rPr>
            <a:t>Focus Handling</a:t>
          </a:r>
        </a:p>
      </dgm:t>
    </dgm:pt>
    <dgm:pt modelId="{35D1F2BF-D522-4FB7-A1CA-DED612E0132F}" type="parTrans" cxnId="{AABADDAE-EEDB-4B65-8D7F-A2479D46AB21}">
      <dgm:prSet/>
      <dgm:spPr/>
    </dgm:pt>
    <dgm:pt modelId="{DB7578AB-03B4-4347-AE39-029B869E8C09}" type="sibTrans" cxnId="{AABADDAE-EEDB-4B65-8D7F-A2479D46AB21}">
      <dgm:prSet/>
      <dgm:spPr/>
    </dgm:pt>
    <dgm:pt modelId="{6AD1EA7D-2B3E-47B0-9C47-395AD70C795B}">
      <dgm:prSet phldrT="[Text]"/>
      <dgm:spPr/>
      <dgm:t>
        <a:bodyPr/>
        <a:lstStyle/>
        <a:p>
          <a:r>
            <a:rPr lang="en-US" dirty="0">
              <a:cs typeface="Calibri Light"/>
            </a:rPr>
            <a:t>Log Output</a:t>
          </a:r>
        </a:p>
      </dgm:t>
    </dgm:pt>
    <dgm:pt modelId="{8974A950-55D4-4D70-85EF-AE0272EF2A95}" type="parTrans" cxnId="{CDC3D242-3EFB-4709-9E49-9A8D141166F7}">
      <dgm:prSet/>
      <dgm:spPr/>
    </dgm:pt>
    <dgm:pt modelId="{0068CC06-0F9A-40EB-A174-A2710C18AD1F}" type="sibTrans" cxnId="{CDC3D242-3EFB-4709-9E49-9A8D141166F7}">
      <dgm:prSet/>
      <dgm:spPr/>
    </dgm:pt>
    <dgm:pt modelId="{F3211729-D402-49A7-846E-ED8070EC40C3}">
      <dgm:prSet phldrT="[Text]"/>
      <dgm:spPr/>
      <dgm:t>
        <a:bodyPr/>
        <a:lstStyle/>
        <a:p>
          <a:r>
            <a:rPr lang="en-US" dirty="0">
              <a:cs typeface="Calibri Light"/>
            </a:rPr>
            <a:t>Packages</a:t>
          </a:r>
        </a:p>
      </dgm:t>
    </dgm:pt>
    <dgm:pt modelId="{44AB292F-94FE-416F-B530-65B89889B396}" type="parTrans" cxnId="{3CC1225A-9CBB-4A6F-8A64-779674D0A976}">
      <dgm:prSet/>
      <dgm:spPr/>
    </dgm:pt>
    <dgm:pt modelId="{CB6E6ABB-1319-4336-93B8-A0CF59033EB0}" type="sibTrans" cxnId="{3CC1225A-9CBB-4A6F-8A64-779674D0A976}">
      <dgm:prSet/>
      <dgm:spPr/>
    </dgm:pt>
    <dgm:pt modelId="{F5D2FC5D-1D9A-4734-A9B1-73104DE913E6}">
      <dgm:prSet phldrT="[Text]"/>
      <dgm:spPr/>
      <dgm:t>
        <a:bodyPr/>
        <a:lstStyle/>
        <a:p>
          <a:r>
            <a:rPr lang="en-US" dirty="0">
              <a:cs typeface="Calibri Light"/>
            </a:rPr>
            <a:t>Project Types</a:t>
          </a:r>
        </a:p>
      </dgm:t>
    </dgm:pt>
    <dgm:pt modelId="{C0BF9230-1309-4218-8BC2-033FB6BB0630}" type="parTrans" cxnId="{FF9D72B7-4EDC-44A0-B5C1-4D0CEDFE7419}">
      <dgm:prSet/>
      <dgm:spPr/>
    </dgm:pt>
    <dgm:pt modelId="{05FC8747-376E-4EED-8160-F9643DC62A69}" type="sibTrans" cxnId="{FF9D72B7-4EDC-44A0-B5C1-4D0CEDFE7419}">
      <dgm:prSet/>
      <dgm:spPr/>
    </dgm:pt>
    <dgm:pt modelId="{B55387FC-DE44-428C-B715-FFEBC454F34A}">
      <dgm:prSet phldrT="[Text]"/>
      <dgm:spPr/>
      <dgm:t>
        <a:bodyPr/>
        <a:lstStyle/>
        <a:p>
          <a:r>
            <a:rPr lang="en-US" dirty="0">
              <a:cs typeface="Calibri Light"/>
            </a:rPr>
            <a:t>Selection</a:t>
          </a:r>
        </a:p>
      </dgm:t>
    </dgm:pt>
    <dgm:pt modelId="{251493BB-94A0-4CD0-8116-E2EDD8454F71}" type="parTrans" cxnId="{5CB8B622-8F57-454D-9096-8DE278F8B996}">
      <dgm:prSet/>
      <dgm:spPr/>
    </dgm:pt>
    <dgm:pt modelId="{052A4212-91FE-474F-9F64-939B667DE25B}" type="sibTrans" cxnId="{5CB8B622-8F57-454D-9096-8DE278F8B996}">
      <dgm:prSet/>
      <dgm:spPr/>
    </dgm:pt>
    <dgm:pt modelId="{36B2E272-34CA-4C90-BD29-E8C2FE233892}">
      <dgm:prSet phldrT="[Text]"/>
      <dgm:spPr/>
      <dgm:t>
        <a:bodyPr/>
        <a:lstStyle/>
        <a:p>
          <a:r>
            <a:rPr lang="en-US" dirty="0">
              <a:cs typeface="Calibri Light"/>
            </a:rPr>
            <a:t>Status Bar</a:t>
          </a:r>
        </a:p>
      </dgm:t>
    </dgm:pt>
    <dgm:pt modelId="{0043C266-B7AB-4B84-9FFB-06C8D00F0EA6}" type="parTrans" cxnId="{591DBB1A-F6F9-415D-8395-B70EE76E4522}">
      <dgm:prSet/>
      <dgm:spPr/>
    </dgm:pt>
    <dgm:pt modelId="{D6E4A114-C238-4991-AEE7-D1ACA59ACE83}" type="sibTrans" cxnId="{591DBB1A-F6F9-415D-8395-B70EE76E4522}">
      <dgm:prSet/>
      <dgm:spPr/>
    </dgm:pt>
    <dgm:pt modelId="{225DD4D2-6B1F-4893-92E6-F7E362CB71EE}" type="pres">
      <dgm:prSet presAssocID="{D5AA8DF8-E1CE-4DA4-8AA4-7B8DFB5B4F7F}" presName="theList" presStyleCnt="0">
        <dgm:presLayoutVars>
          <dgm:dir/>
          <dgm:animLvl val="lvl"/>
          <dgm:resizeHandles val="exact"/>
        </dgm:presLayoutVars>
      </dgm:prSet>
      <dgm:spPr/>
    </dgm:pt>
    <dgm:pt modelId="{BF03DCCF-D769-4933-AE66-71BD6C19EC0C}" type="pres">
      <dgm:prSet presAssocID="{33C840EE-287A-48DD-8E76-6C8C0D0F1044}" presName="compNode" presStyleCnt="0"/>
      <dgm:spPr/>
    </dgm:pt>
    <dgm:pt modelId="{030BED5A-48AB-464B-ABB6-5F34A37E2DBD}" type="pres">
      <dgm:prSet presAssocID="{33C840EE-287A-48DD-8E76-6C8C0D0F1044}" presName="aNode" presStyleLbl="bgShp" presStyleIdx="0" presStyleCnt="3"/>
      <dgm:spPr/>
    </dgm:pt>
    <dgm:pt modelId="{CCD7F1B3-6D4B-4E49-BDE4-49BC4E4EB458}" type="pres">
      <dgm:prSet presAssocID="{33C840EE-287A-48DD-8E76-6C8C0D0F1044}" presName="textNode" presStyleLbl="bgShp" presStyleIdx="0" presStyleCnt="3"/>
      <dgm:spPr/>
    </dgm:pt>
    <dgm:pt modelId="{9780D5DC-5755-4715-9A2D-91F538415706}" type="pres">
      <dgm:prSet presAssocID="{33C840EE-287A-48DD-8E76-6C8C0D0F1044}" presName="compChildNode" presStyleCnt="0"/>
      <dgm:spPr/>
    </dgm:pt>
    <dgm:pt modelId="{AAE190E6-EE11-4AAE-B06C-E4F57163AE4C}" type="pres">
      <dgm:prSet presAssocID="{33C840EE-287A-48DD-8E76-6C8C0D0F1044}" presName="theInnerList" presStyleCnt="0"/>
      <dgm:spPr/>
    </dgm:pt>
    <dgm:pt modelId="{62DCA473-D581-4D29-815D-64558D01F0B1}" type="pres">
      <dgm:prSet presAssocID="{BC327F21-F0ED-430A-8142-07428E7E0692}" presName="childNode" presStyleLbl="node1" presStyleIdx="0" presStyleCnt="26">
        <dgm:presLayoutVars>
          <dgm:bulletEnabled val="1"/>
        </dgm:presLayoutVars>
      </dgm:prSet>
      <dgm:spPr/>
    </dgm:pt>
    <dgm:pt modelId="{D9F8D3C7-BBE9-44A9-AE4A-5D2ACE403174}" type="pres">
      <dgm:prSet presAssocID="{BC327F21-F0ED-430A-8142-07428E7E0692}" presName="aSpace2" presStyleCnt="0"/>
      <dgm:spPr/>
    </dgm:pt>
    <dgm:pt modelId="{B248FA21-0348-430A-8D74-7ECF254438D7}" type="pres">
      <dgm:prSet presAssocID="{0067616F-CAE6-4703-ADBE-781EB7B0E9AC}" presName="childNode" presStyleLbl="node1" presStyleIdx="1" presStyleCnt="26">
        <dgm:presLayoutVars>
          <dgm:bulletEnabled val="1"/>
        </dgm:presLayoutVars>
      </dgm:prSet>
      <dgm:spPr/>
    </dgm:pt>
    <dgm:pt modelId="{87313013-133D-434D-92B7-66EB11187EF0}" type="pres">
      <dgm:prSet presAssocID="{0067616F-CAE6-4703-ADBE-781EB7B0E9AC}" presName="aSpace2" presStyleCnt="0"/>
      <dgm:spPr/>
    </dgm:pt>
    <dgm:pt modelId="{25DB4C57-9ED4-40F6-BE47-4DF6E29A34B9}" type="pres">
      <dgm:prSet presAssocID="{7DD541D5-0285-426C-AC6F-660340DEEB70}" presName="childNode" presStyleLbl="node1" presStyleIdx="2" presStyleCnt="26">
        <dgm:presLayoutVars>
          <dgm:bulletEnabled val="1"/>
        </dgm:presLayoutVars>
      </dgm:prSet>
      <dgm:spPr/>
    </dgm:pt>
    <dgm:pt modelId="{E7880C33-435D-4E37-8BF7-E4826F15E19A}" type="pres">
      <dgm:prSet presAssocID="{7DD541D5-0285-426C-AC6F-660340DEEB70}" presName="aSpace2" presStyleCnt="0"/>
      <dgm:spPr/>
    </dgm:pt>
    <dgm:pt modelId="{C401E5E8-40DA-4E56-AD37-9A33E05DEE89}" type="pres">
      <dgm:prSet presAssocID="{1B62ADDE-F48F-42D8-B142-2190E19E524B}" presName="childNode" presStyleLbl="node1" presStyleIdx="3" presStyleCnt="26">
        <dgm:presLayoutVars>
          <dgm:bulletEnabled val="1"/>
        </dgm:presLayoutVars>
      </dgm:prSet>
      <dgm:spPr/>
    </dgm:pt>
    <dgm:pt modelId="{A17F5307-3F0A-418D-A1EC-C15309405A24}" type="pres">
      <dgm:prSet presAssocID="{1B62ADDE-F48F-42D8-B142-2190E19E524B}" presName="aSpace2" presStyleCnt="0"/>
      <dgm:spPr/>
    </dgm:pt>
    <dgm:pt modelId="{1EA04C40-04A8-4B7A-AC23-A7A61D13D541}" type="pres">
      <dgm:prSet presAssocID="{36AE572E-A401-4564-911E-B38DBF2355F2}" presName="childNode" presStyleLbl="node1" presStyleIdx="4" presStyleCnt="26">
        <dgm:presLayoutVars>
          <dgm:bulletEnabled val="1"/>
        </dgm:presLayoutVars>
      </dgm:prSet>
      <dgm:spPr/>
    </dgm:pt>
    <dgm:pt modelId="{82D9D50C-15D5-4F31-A5B0-8340481E2FF1}" type="pres">
      <dgm:prSet presAssocID="{36AE572E-A401-4564-911E-B38DBF2355F2}" presName="aSpace2" presStyleCnt="0"/>
      <dgm:spPr/>
    </dgm:pt>
    <dgm:pt modelId="{96B71623-926B-4C9E-9B7F-BF2EACADF3F6}" type="pres">
      <dgm:prSet presAssocID="{6C2B04F3-82BB-4E98-91C3-11DEF1A12538}" presName="childNode" presStyleLbl="node1" presStyleIdx="5" presStyleCnt="26">
        <dgm:presLayoutVars>
          <dgm:bulletEnabled val="1"/>
        </dgm:presLayoutVars>
      </dgm:prSet>
      <dgm:spPr/>
    </dgm:pt>
    <dgm:pt modelId="{CDAEB354-11B1-498B-B7AE-3ABB485EB067}" type="pres">
      <dgm:prSet presAssocID="{6C2B04F3-82BB-4E98-91C3-11DEF1A12538}" presName="aSpace2" presStyleCnt="0"/>
      <dgm:spPr/>
    </dgm:pt>
    <dgm:pt modelId="{3C72FAD2-4DCB-4E7A-92DF-1206E35303DC}" type="pres">
      <dgm:prSet presAssocID="{004ECB7A-3AC1-4BAD-86B6-6926200ABB4A}" presName="childNode" presStyleLbl="node1" presStyleIdx="6" presStyleCnt="26">
        <dgm:presLayoutVars>
          <dgm:bulletEnabled val="1"/>
        </dgm:presLayoutVars>
      </dgm:prSet>
      <dgm:spPr/>
    </dgm:pt>
    <dgm:pt modelId="{00DE9333-E770-48B3-A87F-DE10E6281472}" type="pres">
      <dgm:prSet presAssocID="{004ECB7A-3AC1-4BAD-86B6-6926200ABB4A}" presName="aSpace2" presStyleCnt="0"/>
      <dgm:spPr/>
    </dgm:pt>
    <dgm:pt modelId="{4476A438-DBEE-4792-A275-D9BA4597C5AD}" type="pres">
      <dgm:prSet presAssocID="{325A3A2D-D15C-4C61-9AAA-CB3DC40328E9}" presName="childNode" presStyleLbl="node1" presStyleIdx="7" presStyleCnt="26">
        <dgm:presLayoutVars>
          <dgm:bulletEnabled val="1"/>
        </dgm:presLayoutVars>
      </dgm:prSet>
      <dgm:spPr/>
    </dgm:pt>
    <dgm:pt modelId="{26A31C5E-ACB7-44B1-899B-33CB4C555746}" type="pres">
      <dgm:prSet presAssocID="{325A3A2D-D15C-4C61-9AAA-CB3DC40328E9}" presName="aSpace2" presStyleCnt="0"/>
      <dgm:spPr/>
    </dgm:pt>
    <dgm:pt modelId="{AF98467B-3F22-4319-BEB1-9B4693C4609F}" type="pres">
      <dgm:prSet presAssocID="{455BE560-DB80-4DB0-AFAC-5A2EEB7453C5}" presName="childNode" presStyleLbl="node1" presStyleIdx="8" presStyleCnt="26">
        <dgm:presLayoutVars>
          <dgm:bulletEnabled val="1"/>
        </dgm:presLayoutVars>
      </dgm:prSet>
      <dgm:spPr/>
    </dgm:pt>
    <dgm:pt modelId="{A4E79C28-6951-4146-B155-578AE2D8C0A8}" type="pres">
      <dgm:prSet presAssocID="{455BE560-DB80-4DB0-AFAC-5A2EEB7453C5}" presName="aSpace2" presStyleCnt="0"/>
      <dgm:spPr/>
    </dgm:pt>
    <dgm:pt modelId="{D7788F35-644E-4DFA-B291-8487B3847441}" type="pres">
      <dgm:prSet presAssocID="{6AD1EA7D-2B3E-47B0-9C47-395AD70C795B}" presName="childNode" presStyleLbl="node1" presStyleIdx="9" presStyleCnt="26">
        <dgm:presLayoutVars>
          <dgm:bulletEnabled val="1"/>
        </dgm:presLayoutVars>
      </dgm:prSet>
      <dgm:spPr/>
    </dgm:pt>
    <dgm:pt modelId="{CC452177-56FB-4BB3-B96A-52F894C1A5E1}" type="pres">
      <dgm:prSet presAssocID="{6AD1EA7D-2B3E-47B0-9C47-395AD70C795B}" presName="aSpace2" presStyleCnt="0"/>
      <dgm:spPr/>
    </dgm:pt>
    <dgm:pt modelId="{8FE1630C-4426-4C50-BA3F-05B14A57C0BD}" type="pres">
      <dgm:prSet presAssocID="{F3211729-D402-49A7-846E-ED8070EC40C3}" presName="childNode" presStyleLbl="node1" presStyleIdx="10" presStyleCnt="26">
        <dgm:presLayoutVars>
          <dgm:bulletEnabled val="1"/>
        </dgm:presLayoutVars>
      </dgm:prSet>
      <dgm:spPr/>
    </dgm:pt>
    <dgm:pt modelId="{43EFB716-7C5B-4D8D-B71B-E34BC69D523E}" type="pres">
      <dgm:prSet presAssocID="{F3211729-D402-49A7-846E-ED8070EC40C3}" presName="aSpace2" presStyleCnt="0"/>
      <dgm:spPr/>
    </dgm:pt>
    <dgm:pt modelId="{83F54C28-E729-47E7-9089-BF43F20CA4B6}" type="pres">
      <dgm:prSet presAssocID="{F5D2FC5D-1D9A-4734-A9B1-73104DE913E6}" presName="childNode" presStyleLbl="node1" presStyleIdx="11" presStyleCnt="26">
        <dgm:presLayoutVars>
          <dgm:bulletEnabled val="1"/>
        </dgm:presLayoutVars>
      </dgm:prSet>
      <dgm:spPr/>
    </dgm:pt>
    <dgm:pt modelId="{5B2BE035-6981-4219-8119-477FDD403C99}" type="pres">
      <dgm:prSet presAssocID="{F5D2FC5D-1D9A-4734-A9B1-73104DE913E6}" presName="aSpace2" presStyleCnt="0"/>
      <dgm:spPr/>
    </dgm:pt>
    <dgm:pt modelId="{C5BED5CD-DB9D-408D-9A95-A031D107C44A}" type="pres">
      <dgm:prSet presAssocID="{B55387FC-DE44-428C-B715-FFEBC454F34A}" presName="childNode" presStyleLbl="node1" presStyleIdx="12" presStyleCnt="26">
        <dgm:presLayoutVars>
          <dgm:bulletEnabled val="1"/>
        </dgm:presLayoutVars>
      </dgm:prSet>
      <dgm:spPr/>
    </dgm:pt>
    <dgm:pt modelId="{CC365C53-9B8E-4D75-B3AA-D003A235E1DB}" type="pres">
      <dgm:prSet presAssocID="{B55387FC-DE44-428C-B715-FFEBC454F34A}" presName="aSpace2" presStyleCnt="0"/>
      <dgm:spPr/>
    </dgm:pt>
    <dgm:pt modelId="{140BA2CB-45A8-401F-8A47-57A657F9B486}" type="pres">
      <dgm:prSet presAssocID="{36B2E272-34CA-4C90-BD29-E8C2FE233892}" presName="childNode" presStyleLbl="node1" presStyleIdx="13" presStyleCnt="26">
        <dgm:presLayoutVars>
          <dgm:bulletEnabled val="1"/>
        </dgm:presLayoutVars>
      </dgm:prSet>
      <dgm:spPr/>
    </dgm:pt>
    <dgm:pt modelId="{CBE41650-298A-4EAD-BDC4-2355B24248A0}" type="pres">
      <dgm:prSet presAssocID="{36B2E272-34CA-4C90-BD29-E8C2FE233892}" presName="aSpace2" presStyleCnt="0"/>
      <dgm:spPr/>
    </dgm:pt>
    <dgm:pt modelId="{950ADBE0-D7A1-4D85-A1B0-99AB19FB6CD1}" type="pres">
      <dgm:prSet presAssocID="{550BA9EC-1786-475A-B5AA-0220FE05E0F1}" presName="childNode" presStyleLbl="node1" presStyleIdx="14" presStyleCnt="26">
        <dgm:presLayoutVars>
          <dgm:bulletEnabled val="1"/>
        </dgm:presLayoutVars>
      </dgm:prSet>
      <dgm:spPr/>
    </dgm:pt>
    <dgm:pt modelId="{E8D0FE88-BBC6-4E71-BE79-A90E144D6836}" type="pres">
      <dgm:prSet presAssocID="{33C840EE-287A-48DD-8E76-6C8C0D0F1044}" presName="aSpace" presStyleCnt="0"/>
      <dgm:spPr/>
    </dgm:pt>
    <dgm:pt modelId="{1A38A343-4701-4A2F-85F0-27EEE91039AF}" type="pres">
      <dgm:prSet presAssocID="{FFDD9EBE-F585-479E-AF8B-DD22BEDC0F5E}" presName="compNode" presStyleCnt="0"/>
      <dgm:spPr/>
    </dgm:pt>
    <dgm:pt modelId="{9EC623CB-F0E9-49C1-91AA-39256D48EFC5}" type="pres">
      <dgm:prSet presAssocID="{FFDD9EBE-F585-479E-AF8B-DD22BEDC0F5E}" presName="aNode" presStyleLbl="bgShp" presStyleIdx="1" presStyleCnt="3"/>
      <dgm:spPr/>
    </dgm:pt>
    <dgm:pt modelId="{47BD4494-4161-4447-A58F-1F9539F154A1}" type="pres">
      <dgm:prSet presAssocID="{FFDD9EBE-F585-479E-AF8B-DD22BEDC0F5E}" presName="textNode" presStyleLbl="bgShp" presStyleIdx="1" presStyleCnt="3"/>
      <dgm:spPr/>
    </dgm:pt>
    <dgm:pt modelId="{4CEFEBD8-A5B2-4CD3-871B-26AE0099120B}" type="pres">
      <dgm:prSet presAssocID="{FFDD9EBE-F585-479E-AF8B-DD22BEDC0F5E}" presName="compChildNode" presStyleCnt="0"/>
      <dgm:spPr/>
    </dgm:pt>
    <dgm:pt modelId="{98ECBAF4-75C3-40A7-B602-98B53B7E9477}" type="pres">
      <dgm:prSet presAssocID="{FFDD9EBE-F585-479E-AF8B-DD22BEDC0F5E}" presName="theInnerList" presStyleCnt="0"/>
      <dgm:spPr/>
    </dgm:pt>
    <dgm:pt modelId="{6D27C854-0853-4DE8-A82F-09A9566C1F13}" type="pres">
      <dgm:prSet presAssocID="{CDAC16F7-A349-4FDA-9266-3D52B784A23A}" presName="childNode" presStyleLbl="node1" presStyleIdx="15" presStyleCnt="26">
        <dgm:presLayoutVars>
          <dgm:bulletEnabled val="1"/>
        </dgm:presLayoutVars>
      </dgm:prSet>
      <dgm:spPr/>
    </dgm:pt>
    <dgm:pt modelId="{FF0DBBA2-5A70-4966-BFAF-121FA06A101F}" type="pres">
      <dgm:prSet presAssocID="{CDAC16F7-A349-4FDA-9266-3D52B784A23A}" presName="aSpace2" presStyleCnt="0"/>
      <dgm:spPr/>
    </dgm:pt>
    <dgm:pt modelId="{5B0386D6-B11F-4C5E-8909-AEFDBC7FB8C5}" type="pres">
      <dgm:prSet presAssocID="{19074781-0F13-4BF2-87D0-F0B07619449A}" presName="childNode" presStyleLbl="node1" presStyleIdx="16" presStyleCnt="26">
        <dgm:presLayoutVars>
          <dgm:bulletEnabled val="1"/>
        </dgm:presLayoutVars>
      </dgm:prSet>
      <dgm:spPr/>
    </dgm:pt>
    <dgm:pt modelId="{627F79A6-90D0-4DAE-BC26-A29571C95E90}" type="pres">
      <dgm:prSet presAssocID="{19074781-0F13-4BF2-87D0-F0B07619449A}" presName="aSpace2" presStyleCnt="0"/>
      <dgm:spPr/>
    </dgm:pt>
    <dgm:pt modelId="{86F45769-5906-4F17-9646-973515D985DF}" type="pres">
      <dgm:prSet presAssocID="{3B3F79CE-575F-4C9E-B9B1-468CC6879CB8}" presName="childNode" presStyleLbl="node1" presStyleIdx="17" presStyleCnt="26">
        <dgm:presLayoutVars>
          <dgm:bulletEnabled val="1"/>
        </dgm:presLayoutVars>
      </dgm:prSet>
      <dgm:spPr/>
    </dgm:pt>
    <dgm:pt modelId="{6D816C44-4EF5-41D9-8013-6BCB506EFD45}" type="pres">
      <dgm:prSet presAssocID="{3B3F79CE-575F-4C9E-B9B1-468CC6879CB8}" presName="aSpace2" presStyleCnt="0"/>
      <dgm:spPr/>
    </dgm:pt>
    <dgm:pt modelId="{5B63CDD8-BDBD-459F-AED2-8CE6B35084ED}" type="pres">
      <dgm:prSet presAssocID="{952D3CFF-0807-41AE-9204-E0578FD0DA52}" presName="childNode" presStyleLbl="node1" presStyleIdx="18" presStyleCnt="26">
        <dgm:presLayoutVars>
          <dgm:bulletEnabled val="1"/>
        </dgm:presLayoutVars>
      </dgm:prSet>
      <dgm:spPr/>
    </dgm:pt>
    <dgm:pt modelId="{EB6C76B0-5E7B-4323-A5D6-77AB7D3A67F9}" type="pres">
      <dgm:prSet presAssocID="{952D3CFF-0807-41AE-9204-E0578FD0DA52}" presName="aSpace2" presStyleCnt="0"/>
      <dgm:spPr/>
    </dgm:pt>
    <dgm:pt modelId="{02B6E2B8-A8E2-4B48-9F41-8D7A96F1F64E}" type="pres">
      <dgm:prSet presAssocID="{BCF9E45E-1931-4D5C-81E0-95CDED59D192}" presName="childNode" presStyleLbl="node1" presStyleIdx="19" presStyleCnt="26">
        <dgm:presLayoutVars>
          <dgm:bulletEnabled val="1"/>
        </dgm:presLayoutVars>
      </dgm:prSet>
      <dgm:spPr/>
    </dgm:pt>
    <dgm:pt modelId="{523BBB28-4846-4FAA-B7EE-4F343A2009F5}" type="pres">
      <dgm:prSet presAssocID="{BCF9E45E-1931-4D5C-81E0-95CDED59D192}" presName="aSpace2" presStyleCnt="0"/>
      <dgm:spPr/>
    </dgm:pt>
    <dgm:pt modelId="{036AC06D-759E-4C1A-8DCE-872251873510}" type="pres">
      <dgm:prSet presAssocID="{9004052E-79BA-4B6F-BC4F-C6751B745D36}" presName="childNode" presStyleLbl="node1" presStyleIdx="20" presStyleCnt="26">
        <dgm:presLayoutVars>
          <dgm:bulletEnabled val="1"/>
        </dgm:presLayoutVars>
      </dgm:prSet>
      <dgm:spPr/>
    </dgm:pt>
    <dgm:pt modelId="{1D041887-33A4-4019-B971-3E7614EAE07F}" type="pres">
      <dgm:prSet presAssocID="{9004052E-79BA-4B6F-BC4F-C6751B745D36}" presName="aSpace2" presStyleCnt="0"/>
      <dgm:spPr/>
    </dgm:pt>
    <dgm:pt modelId="{0C510799-3C59-4A45-B2D7-83DD6570F3E8}" type="pres">
      <dgm:prSet presAssocID="{9B838B37-CA19-4577-95C6-12991C5E13A2}" presName="childNode" presStyleLbl="node1" presStyleIdx="21" presStyleCnt="26">
        <dgm:presLayoutVars>
          <dgm:bulletEnabled val="1"/>
        </dgm:presLayoutVars>
      </dgm:prSet>
      <dgm:spPr/>
    </dgm:pt>
    <dgm:pt modelId="{AB27F0B6-8EDD-4592-8D6A-3569DDD50D51}" type="pres">
      <dgm:prSet presAssocID="{9B838B37-CA19-4577-95C6-12991C5E13A2}" presName="aSpace2" presStyleCnt="0"/>
      <dgm:spPr/>
    </dgm:pt>
    <dgm:pt modelId="{CBB2495E-2354-4394-B051-126D2F96CF6D}" type="pres">
      <dgm:prSet presAssocID="{36BCC98C-4C94-444A-A148-26ADCFC54AF5}" presName="childNode" presStyleLbl="node1" presStyleIdx="22" presStyleCnt="26">
        <dgm:presLayoutVars>
          <dgm:bulletEnabled val="1"/>
        </dgm:presLayoutVars>
      </dgm:prSet>
      <dgm:spPr/>
    </dgm:pt>
    <dgm:pt modelId="{88B89785-17E3-4451-91F6-34689E32E5F2}" type="pres">
      <dgm:prSet presAssocID="{FFDD9EBE-F585-479E-AF8B-DD22BEDC0F5E}" presName="aSpace" presStyleCnt="0"/>
      <dgm:spPr/>
    </dgm:pt>
    <dgm:pt modelId="{664260AC-EC59-404F-9292-454EEB9DBFD6}" type="pres">
      <dgm:prSet presAssocID="{8D920C36-8007-4AAE-972E-E206C13843DE}" presName="compNode" presStyleCnt="0"/>
      <dgm:spPr/>
    </dgm:pt>
    <dgm:pt modelId="{2EAA502A-09D5-464D-B4C1-482789B15CF3}" type="pres">
      <dgm:prSet presAssocID="{8D920C36-8007-4AAE-972E-E206C13843DE}" presName="aNode" presStyleLbl="bgShp" presStyleIdx="2" presStyleCnt="3"/>
      <dgm:spPr/>
    </dgm:pt>
    <dgm:pt modelId="{5958290A-193F-41EB-A372-B487CAD66B67}" type="pres">
      <dgm:prSet presAssocID="{8D920C36-8007-4AAE-972E-E206C13843DE}" presName="textNode" presStyleLbl="bgShp" presStyleIdx="2" presStyleCnt="3"/>
      <dgm:spPr/>
    </dgm:pt>
    <dgm:pt modelId="{20B0450D-A42B-4B97-B1B1-49ABA324FE91}" type="pres">
      <dgm:prSet presAssocID="{8D920C36-8007-4AAE-972E-E206C13843DE}" presName="compChildNode" presStyleCnt="0"/>
      <dgm:spPr/>
    </dgm:pt>
    <dgm:pt modelId="{948E97C1-CA70-44B3-A01D-7A26369C3F29}" type="pres">
      <dgm:prSet presAssocID="{8D920C36-8007-4AAE-972E-E206C13843DE}" presName="theInnerList" presStyleCnt="0"/>
      <dgm:spPr/>
    </dgm:pt>
    <dgm:pt modelId="{B708D141-1270-4610-BBD0-E4DB26CD5AEF}" type="pres">
      <dgm:prSet presAssocID="{BD3463CF-7C10-445F-B98E-1595CEF35CE9}" presName="childNode" presStyleLbl="node1" presStyleIdx="23" presStyleCnt="26">
        <dgm:presLayoutVars>
          <dgm:bulletEnabled val="1"/>
        </dgm:presLayoutVars>
      </dgm:prSet>
      <dgm:spPr/>
    </dgm:pt>
    <dgm:pt modelId="{B12EFFA8-60E4-4FA4-951F-D8CEA30B89FC}" type="pres">
      <dgm:prSet presAssocID="{BD3463CF-7C10-445F-B98E-1595CEF35CE9}" presName="aSpace2" presStyleCnt="0"/>
      <dgm:spPr/>
    </dgm:pt>
    <dgm:pt modelId="{28E15362-CCA2-417A-9FA9-E4BF5E0CF7F0}" type="pres">
      <dgm:prSet presAssocID="{6A7E60C0-5514-4CF7-A4FE-3889B6285CA1}" presName="childNode" presStyleLbl="node1" presStyleIdx="24" presStyleCnt="26">
        <dgm:presLayoutVars>
          <dgm:bulletEnabled val="1"/>
        </dgm:presLayoutVars>
      </dgm:prSet>
      <dgm:spPr/>
    </dgm:pt>
    <dgm:pt modelId="{CA30023D-3F89-4D3B-8135-5FC6D8B93733}" type="pres">
      <dgm:prSet presAssocID="{6A7E60C0-5514-4CF7-A4FE-3889B6285CA1}" presName="aSpace2" presStyleCnt="0"/>
      <dgm:spPr/>
    </dgm:pt>
    <dgm:pt modelId="{FDE0DBBE-1E8A-4B50-B59F-D472509098D6}" type="pres">
      <dgm:prSet presAssocID="{6CABDFC2-20D7-466E-8662-C3B7D71BC925}" presName="childNode" presStyleLbl="node1" presStyleIdx="25" presStyleCnt="26">
        <dgm:presLayoutVars>
          <dgm:bulletEnabled val="1"/>
        </dgm:presLayoutVars>
      </dgm:prSet>
      <dgm:spPr/>
    </dgm:pt>
  </dgm:ptLst>
  <dgm:cxnLst>
    <dgm:cxn modelId="{19F7A902-FF64-4387-A48B-238737B312CF}" srcId="{33C840EE-287A-48DD-8E76-6C8C0D0F1044}" destId="{BC327F21-F0ED-430A-8142-07428E7E0692}" srcOrd="0" destOrd="0" parTransId="{B74A8A91-45F1-4726-A454-12F397D3F8DE}" sibTransId="{431415F3-09FD-4335-9A11-0FA4649F8F53}"/>
    <dgm:cxn modelId="{AA6FC50D-D862-4574-8D53-159E3855116E}" srcId="{D5AA8DF8-E1CE-4DA4-8AA4-7B8DFB5B4F7F}" destId="{33C840EE-287A-48DD-8E76-6C8C0D0F1044}" srcOrd="0" destOrd="0" parTransId="{608A45B0-F7AD-4159-9661-D6C93CFE9D12}" sibTransId="{AA34AE5B-CF10-4A3E-8D9E-9DDB8545EF87}"/>
    <dgm:cxn modelId="{E92A220F-9736-4667-B89F-31BEE4EA6BC5}" type="presOf" srcId="{9B838B37-CA19-4577-95C6-12991C5E13A2}" destId="{0C510799-3C59-4A45-B2D7-83DD6570F3E8}" srcOrd="0" destOrd="0" presId="urn:microsoft.com/office/officeart/2005/8/layout/lProcess2"/>
    <dgm:cxn modelId="{EA2CAD11-2F23-4AF6-90D7-CCB25AC48377}" type="presOf" srcId="{BD3463CF-7C10-445F-B98E-1595CEF35CE9}" destId="{B708D141-1270-4610-BBD0-E4DB26CD5AEF}" srcOrd="0" destOrd="0" presId="urn:microsoft.com/office/officeart/2005/8/layout/lProcess2"/>
    <dgm:cxn modelId="{5BA83515-64B8-4F1F-B675-324710122008}" type="presOf" srcId="{7DD541D5-0285-426C-AC6F-660340DEEB70}" destId="{25DB4C57-9ED4-40F6-BE47-4DF6E29A34B9}" srcOrd="0" destOrd="0" presId="urn:microsoft.com/office/officeart/2005/8/layout/lProcess2"/>
    <dgm:cxn modelId="{A711851A-E4CA-47B5-AF49-D21423DF5246}" type="presOf" srcId="{3B3F79CE-575F-4C9E-B9B1-468CC6879CB8}" destId="{86F45769-5906-4F17-9646-973515D985DF}" srcOrd="0" destOrd="0" presId="urn:microsoft.com/office/officeart/2005/8/layout/lProcess2"/>
    <dgm:cxn modelId="{591DBB1A-F6F9-415D-8395-B70EE76E4522}" srcId="{33C840EE-287A-48DD-8E76-6C8C0D0F1044}" destId="{36B2E272-34CA-4C90-BD29-E8C2FE233892}" srcOrd="13" destOrd="0" parTransId="{0043C266-B7AB-4B84-9FFB-06C8D00F0EA6}" sibTransId="{D6E4A114-C238-4991-AEE7-D1ACA59ACE83}"/>
    <dgm:cxn modelId="{6EEC5F1E-654B-455D-8F58-EF4D752C2699}" type="presOf" srcId="{CDAC16F7-A349-4FDA-9266-3D52B784A23A}" destId="{6D27C854-0853-4DE8-A82F-09A9566C1F13}" srcOrd="0" destOrd="0" presId="urn:microsoft.com/office/officeart/2005/8/layout/lProcess2"/>
    <dgm:cxn modelId="{5CB8B622-8F57-454D-9096-8DE278F8B996}" srcId="{33C840EE-287A-48DD-8E76-6C8C0D0F1044}" destId="{B55387FC-DE44-428C-B715-FFEBC454F34A}" srcOrd="12" destOrd="0" parTransId="{251493BB-94A0-4CD0-8116-E2EDD8454F71}" sibTransId="{052A4212-91FE-474F-9F64-939B667DE25B}"/>
    <dgm:cxn modelId="{579F6F2B-6AB6-4F58-B7A7-6EECC82C71D8}" type="presOf" srcId="{0067616F-CAE6-4703-ADBE-781EB7B0E9AC}" destId="{B248FA21-0348-430A-8D74-7ECF254438D7}" srcOrd="0" destOrd="0" presId="urn:microsoft.com/office/officeart/2005/8/layout/lProcess2"/>
    <dgm:cxn modelId="{4863B635-579A-48CE-9107-D27639E7389E}" type="presOf" srcId="{BCF9E45E-1931-4D5C-81E0-95CDED59D192}" destId="{02B6E2B8-A8E2-4B48-9F41-8D7A96F1F64E}" srcOrd="0" destOrd="0" presId="urn:microsoft.com/office/officeart/2005/8/layout/lProcess2"/>
    <dgm:cxn modelId="{838BEA39-0E49-4B7C-AA20-ADE3CC88CA64}" type="presOf" srcId="{F3211729-D402-49A7-846E-ED8070EC40C3}" destId="{8FE1630C-4426-4C50-BA3F-05B14A57C0BD}" srcOrd="0" destOrd="0" presId="urn:microsoft.com/office/officeart/2005/8/layout/lProcess2"/>
    <dgm:cxn modelId="{CDC3D242-3EFB-4709-9E49-9A8D141166F7}" srcId="{33C840EE-287A-48DD-8E76-6C8C0D0F1044}" destId="{6AD1EA7D-2B3E-47B0-9C47-395AD70C795B}" srcOrd="9" destOrd="0" parTransId="{8974A950-55D4-4D70-85EF-AE0272EF2A95}" sibTransId="{0068CC06-0F9A-40EB-A174-A2710C18AD1F}"/>
    <dgm:cxn modelId="{B65FC543-3DC7-41D2-8C8C-EFF8C4495540}" type="presOf" srcId="{6CABDFC2-20D7-466E-8662-C3B7D71BC925}" destId="{FDE0DBBE-1E8A-4B50-B59F-D472509098D6}" srcOrd="0" destOrd="0" presId="urn:microsoft.com/office/officeart/2005/8/layout/lProcess2"/>
    <dgm:cxn modelId="{BD743244-8782-4686-BB6C-DE9C5CC39789}" type="presOf" srcId="{F5D2FC5D-1D9A-4734-A9B1-73104DE913E6}" destId="{83F54C28-E729-47E7-9089-BF43F20CA4B6}" srcOrd="0" destOrd="0" presId="urn:microsoft.com/office/officeart/2005/8/layout/lProcess2"/>
    <dgm:cxn modelId="{EA735C65-0605-43A4-89F3-CF8CEB3663D6}" type="presOf" srcId="{8D920C36-8007-4AAE-972E-E206C13843DE}" destId="{5958290A-193F-41EB-A372-B487CAD66B67}" srcOrd="1" destOrd="0" presId="urn:microsoft.com/office/officeart/2005/8/layout/lProcess2"/>
    <dgm:cxn modelId="{4905CA66-207F-468D-B97A-1F4C52CBD33C}" srcId="{FFDD9EBE-F585-479E-AF8B-DD22BEDC0F5E}" destId="{952D3CFF-0807-41AE-9204-E0578FD0DA52}" srcOrd="3" destOrd="0" parTransId="{05AAF168-2E13-47E8-92D0-720D9E960530}" sibTransId="{581EADAB-C9BA-48C4-845D-45DDF65CF10B}"/>
    <dgm:cxn modelId="{1E739F48-AFAC-45DA-A4A2-9BCB2A657CEC}" srcId="{FFDD9EBE-F585-479E-AF8B-DD22BEDC0F5E}" destId="{19074781-0F13-4BF2-87D0-F0B07619449A}" srcOrd="1" destOrd="0" parTransId="{8B337F84-3E88-4087-8CCE-31CC01C17E25}" sibTransId="{CD0508A6-0519-4111-9779-4E4683ACA640}"/>
    <dgm:cxn modelId="{C6756F69-A01D-4038-A43E-8D768F6204D9}" srcId="{33C840EE-287A-48DD-8E76-6C8C0D0F1044}" destId="{0067616F-CAE6-4703-ADBE-781EB7B0E9AC}" srcOrd="1" destOrd="0" parTransId="{47D9CBE8-453D-4BA5-9FF2-6F0A723FA18A}" sibTransId="{7EA18C17-455E-4FB2-86CD-6138B8A6C54C}"/>
    <dgm:cxn modelId="{CDD1754B-7092-4D35-8DEF-D8016CC212ED}" srcId="{FFDD9EBE-F585-479E-AF8B-DD22BEDC0F5E}" destId="{9004052E-79BA-4B6F-BC4F-C6751B745D36}" srcOrd="5" destOrd="0" parTransId="{72F690C8-61AB-4563-9F8D-F202E025FB6C}" sibTransId="{5704C790-383A-4F30-9A60-03598B3E979F}"/>
    <dgm:cxn modelId="{355EDE50-DA5E-41AE-8812-3648C6C87296}" srcId="{33C840EE-287A-48DD-8E76-6C8C0D0F1044}" destId="{36AE572E-A401-4564-911E-B38DBF2355F2}" srcOrd="4" destOrd="0" parTransId="{20C19589-A148-419A-9DB3-45D89641F8E1}" sibTransId="{E637AE0F-98B4-41B7-97CF-4270083F5092}"/>
    <dgm:cxn modelId="{0367E854-7084-45E6-BA76-268C73D0D2CF}" type="presOf" srcId="{33C840EE-287A-48DD-8E76-6C8C0D0F1044}" destId="{CCD7F1B3-6D4B-4E49-BDE4-49BC4E4EB458}" srcOrd="1" destOrd="0" presId="urn:microsoft.com/office/officeart/2005/8/layout/lProcess2"/>
    <dgm:cxn modelId="{BD65B956-1CFC-4E1D-A38D-F625EE087F14}" type="presOf" srcId="{36BCC98C-4C94-444A-A148-26ADCFC54AF5}" destId="{CBB2495E-2354-4394-B051-126D2F96CF6D}" srcOrd="0" destOrd="0" presId="urn:microsoft.com/office/officeart/2005/8/layout/lProcess2"/>
    <dgm:cxn modelId="{3CC1225A-9CBB-4A6F-8A64-779674D0A976}" srcId="{33C840EE-287A-48DD-8E76-6C8C0D0F1044}" destId="{F3211729-D402-49A7-846E-ED8070EC40C3}" srcOrd="10" destOrd="0" parTransId="{44AB292F-94FE-416F-B530-65B89889B396}" sibTransId="{CB6E6ABB-1319-4336-93B8-A0CF59033EB0}"/>
    <dgm:cxn modelId="{E4ED3D7C-9357-4ADA-8ACC-5C4959CFADD9}" srcId="{8D920C36-8007-4AAE-972E-E206C13843DE}" destId="{BD3463CF-7C10-445F-B98E-1595CEF35CE9}" srcOrd="0" destOrd="0" parTransId="{D92E8196-029A-46E6-A548-1DE25E951AAE}" sibTransId="{1E2DF08E-CD1F-4B58-96C4-8AC48585A089}"/>
    <dgm:cxn modelId="{BF9C5F88-B798-4895-B470-188D5E2B3B49}" srcId="{33C840EE-287A-48DD-8E76-6C8C0D0F1044}" destId="{7DD541D5-0285-426C-AC6F-660340DEEB70}" srcOrd="2" destOrd="0" parTransId="{B265E206-7680-4E8B-978D-9EF45CD31AA5}" sibTransId="{43817909-9B6C-4A0A-930B-1C40DF9B3997}"/>
    <dgm:cxn modelId="{BDFE838A-58B2-4754-8F4B-6E87148C88CF}" type="presOf" srcId="{952D3CFF-0807-41AE-9204-E0578FD0DA52}" destId="{5B63CDD8-BDBD-459F-AED2-8CE6B35084ED}" srcOrd="0" destOrd="0" presId="urn:microsoft.com/office/officeart/2005/8/layout/lProcess2"/>
    <dgm:cxn modelId="{FF90C28E-B88C-4310-B0B9-F9490EA5E397}" srcId="{33C840EE-287A-48DD-8E76-6C8C0D0F1044}" destId="{004ECB7A-3AC1-4BAD-86B6-6926200ABB4A}" srcOrd="6" destOrd="0" parTransId="{C1AF83DD-B8D7-4987-9CF6-0D47C78DE98F}" sibTransId="{7D06E3B1-3D99-43D3-A3CE-1AD2F03B3587}"/>
    <dgm:cxn modelId="{821B2C8F-19E0-4282-A253-BA4855AF79B4}" type="presOf" srcId="{9004052E-79BA-4B6F-BC4F-C6751B745D36}" destId="{036AC06D-759E-4C1A-8DCE-872251873510}" srcOrd="0" destOrd="0" presId="urn:microsoft.com/office/officeart/2005/8/layout/lProcess2"/>
    <dgm:cxn modelId="{A2CBA094-D3F1-41B6-8A6F-D1849C0E5EF1}" srcId="{FFDD9EBE-F585-479E-AF8B-DD22BEDC0F5E}" destId="{3B3F79CE-575F-4C9E-B9B1-468CC6879CB8}" srcOrd="2" destOrd="0" parTransId="{9DC4C27A-021C-40FC-9C52-091230437D9B}" sibTransId="{763627A1-5229-4732-BCE6-10DEDD5002F4}"/>
    <dgm:cxn modelId="{DA6172A1-E665-44CD-89A8-46FD8099B37D}" type="presOf" srcId="{19074781-0F13-4BF2-87D0-F0B07619449A}" destId="{5B0386D6-B11F-4C5E-8909-AEFDBC7FB8C5}" srcOrd="0" destOrd="0" presId="urn:microsoft.com/office/officeart/2005/8/layout/lProcess2"/>
    <dgm:cxn modelId="{791549A2-72E6-4C58-B66A-7DB8F2645F1E}" type="presOf" srcId="{36AE572E-A401-4564-911E-B38DBF2355F2}" destId="{1EA04C40-04A8-4B7A-AC23-A7A61D13D541}" srcOrd="0" destOrd="0" presId="urn:microsoft.com/office/officeart/2005/8/layout/lProcess2"/>
    <dgm:cxn modelId="{492153A4-9FBC-48D8-872B-30ABE1B6C3E2}" type="presOf" srcId="{B55387FC-DE44-428C-B715-FFEBC454F34A}" destId="{C5BED5CD-DB9D-408D-9A95-A031D107C44A}" srcOrd="0" destOrd="0" presId="urn:microsoft.com/office/officeart/2005/8/layout/lProcess2"/>
    <dgm:cxn modelId="{26CB29A9-49D0-4E85-BDEA-E1E68AD1BBA2}" type="presOf" srcId="{D5AA8DF8-E1CE-4DA4-8AA4-7B8DFB5B4F7F}" destId="{225DD4D2-6B1F-4893-92E6-F7E362CB71EE}" srcOrd="0" destOrd="0" presId="urn:microsoft.com/office/officeart/2005/8/layout/lProcess2"/>
    <dgm:cxn modelId="{B765DCA9-2DD4-4F4F-B7B3-AC75D2059BD9}" type="presOf" srcId="{FFDD9EBE-F585-479E-AF8B-DD22BEDC0F5E}" destId="{9EC623CB-F0E9-49C1-91AA-39256D48EFC5}" srcOrd="0" destOrd="0" presId="urn:microsoft.com/office/officeart/2005/8/layout/lProcess2"/>
    <dgm:cxn modelId="{AABADDAE-EEDB-4B65-8D7F-A2479D46AB21}" srcId="{33C840EE-287A-48DD-8E76-6C8C0D0F1044}" destId="{455BE560-DB80-4DB0-AFAC-5A2EEB7453C5}" srcOrd="8" destOrd="0" parTransId="{35D1F2BF-D522-4FB7-A1CA-DED612E0132F}" sibTransId="{DB7578AB-03B4-4347-AE39-029B869E8C09}"/>
    <dgm:cxn modelId="{2E8415AF-8A10-4F17-96E0-21946D814469}" type="presOf" srcId="{36B2E272-34CA-4C90-BD29-E8C2FE233892}" destId="{140BA2CB-45A8-401F-8A47-57A657F9B486}" srcOrd="0" destOrd="0" presId="urn:microsoft.com/office/officeart/2005/8/layout/lProcess2"/>
    <dgm:cxn modelId="{567CD4AF-D823-419B-B046-CB8BCD357F9C}" srcId="{FFDD9EBE-F585-479E-AF8B-DD22BEDC0F5E}" destId="{CDAC16F7-A349-4FDA-9266-3D52B784A23A}" srcOrd="0" destOrd="0" parTransId="{DE73FE85-7824-4E73-919E-9FB470A0C940}" sibTransId="{6014EF2D-304A-4260-A2DC-3D7B0FE02425}"/>
    <dgm:cxn modelId="{DC38F5B2-E578-4146-A6B3-D98D7A49B42D}" type="presOf" srcId="{6C2B04F3-82BB-4E98-91C3-11DEF1A12538}" destId="{96B71623-926B-4C9E-9B7F-BF2EACADF3F6}" srcOrd="0" destOrd="0" presId="urn:microsoft.com/office/officeart/2005/8/layout/lProcess2"/>
    <dgm:cxn modelId="{51002AB6-1BB5-4635-B912-A7A4F076F89B}" type="presOf" srcId="{455BE560-DB80-4DB0-AFAC-5A2EEB7453C5}" destId="{AF98467B-3F22-4319-BEB1-9B4693C4609F}" srcOrd="0" destOrd="0" presId="urn:microsoft.com/office/officeart/2005/8/layout/lProcess2"/>
    <dgm:cxn modelId="{FF9D72B7-4EDC-44A0-B5C1-4D0CEDFE7419}" srcId="{33C840EE-287A-48DD-8E76-6C8C0D0F1044}" destId="{F5D2FC5D-1D9A-4734-A9B1-73104DE913E6}" srcOrd="11" destOrd="0" parTransId="{C0BF9230-1309-4218-8BC2-033FB6BB0630}" sibTransId="{05FC8747-376E-4EED-8160-F9643DC62A69}"/>
    <dgm:cxn modelId="{AC26D3C0-4BE2-4265-B41E-DD491EF22C48}" srcId="{FFDD9EBE-F585-479E-AF8B-DD22BEDC0F5E}" destId="{9B838B37-CA19-4577-95C6-12991C5E13A2}" srcOrd="6" destOrd="0" parTransId="{D7DD38E6-AE70-4CBC-9BD6-F10F4397257F}" sibTransId="{BD21F9AB-B6FB-4E20-9121-CA689A40FA99}"/>
    <dgm:cxn modelId="{91FC31C3-6227-49FC-ACB8-C2F2B048CBA2}" type="presOf" srcId="{FFDD9EBE-F585-479E-AF8B-DD22BEDC0F5E}" destId="{47BD4494-4161-4447-A58F-1F9539F154A1}" srcOrd="1" destOrd="0" presId="urn:microsoft.com/office/officeart/2005/8/layout/lProcess2"/>
    <dgm:cxn modelId="{DE5006C9-D51D-43D9-AF50-E8C05A52D5B3}" srcId="{FFDD9EBE-F585-479E-AF8B-DD22BEDC0F5E}" destId="{36BCC98C-4C94-444A-A148-26ADCFC54AF5}" srcOrd="7" destOrd="0" parTransId="{07594E5B-9219-434D-BA0F-EF919F21CB80}" sibTransId="{45E99BCD-609B-4CD1-8085-0C7F27CD9C87}"/>
    <dgm:cxn modelId="{250617C9-F902-46CA-996F-FCE360F828E3}" type="presOf" srcId="{33C840EE-287A-48DD-8E76-6C8C0D0F1044}" destId="{030BED5A-48AB-464B-ABB6-5F34A37E2DBD}" srcOrd="0" destOrd="0" presId="urn:microsoft.com/office/officeart/2005/8/layout/lProcess2"/>
    <dgm:cxn modelId="{17750ECA-8152-415C-A3F6-530AD8E67B4B}" type="presOf" srcId="{1B62ADDE-F48F-42D8-B142-2190E19E524B}" destId="{C401E5E8-40DA-4E56-AD37-9A33E05DEE89}" srcOrd="0" destOrd="0" presId="urn:microsoft.com/office/officeart/2005/8/layout/lProcess2"/>
    <dgm:cxn modelId="{9B8DC9CF-7F7B-4B48-80B2-B1D994ABE52C}" type="presOf" srcId="{BC327F21-F0ED-430A-8142-07428E7E0692}" destId="{62DCA473-D581-4D29-815D-64558D01F0B1}" srcOrd="0" destOrd="0" presId="urn:microsoft.com/office/officeart/2005/8/layout/lProcess2"/>
    <dgm:cxn modelId="{7A543BD0-ED62-4145-AD01-CA91C94EB243}" srcId="{8D920C36-8007-4AAE-972E-E206C13843DE}" destId="{6CABDFC2-20D7-466E-8662-C3B7D71BC925}" srcOrd="2" destOrd="0" parTransId="{AB314185-6462-40C0-BA61-36DF5EA59D17}" sibTransId="{2C5BC471-CD0A-4387-B788-4400EF4B93E6}"/>
    <dgm:cxn modelId="{5E8F37D2-D7D2-4135-AF99-EDCC6E388819}" srcId="{8D920C36-8007-4AAE-972E-E206C13843DE}" destId="{6A7E60C0-5514-4CF7-A4FE-3889B6285CA1}" srcOrd="1" destOrd="0" parTransId="{367CF9F2-DA6A-47A1-97DA-DE7DFC19400A}" sibTransId="{7300F25F-ECD3-4B13-B050-65DDA90009CC}"/>
    <dgm:cxn modelId="{A99956D7-AF32-4B2D-818F-F6466DED0EDD}" type="presOf" srcId="{325A3A2D-D15C-4C61-9AAA-CB3DC40328E9}" destId="{4476A438-DBEE-4792-A275-D9BA4597C5AD}" srcOrd="0" destOrd="0" presId="urn:microsoft.com/office/officeart/2005/8/layout/lProcess2"/>
    <dgm:cxn modelId="{4B2623DA-DB7D-4966-9A54-7F1D8EE65C0B}" srcId="{33C840EE-287A-48DD-8E76-6C8C0D0F1044}" destId="{6C2B04F3-82BB-4E98-91C3-11DEF1A12538}" srcOrd="5" destOrd="0" parTransId="{1C26CA67-3C9D-478B-9744-3FC854C0C12D}" sibTransId="{3EDB57D7-57FA-4E16-8EAE-C03C113D0784}"/>
    <dgm:cxn modelId="{B631DCDA-250C-45F9-A922-D17CC766857B}" srcId="{D5AA8DF8-E1CE-4DA4-8AA4-7B8DFB5B4F7F}" destId="{8D920C36-8007-4AAE-972E-E206C13843DE}" srcOrd="2" destOrd="0" parTransId="{E2D65A88-D95A-46C7-A9D8-E833DE57C6F9}" sibTransId="{8C50BF73-258D-48C4-A4D4-8AC1EDDEBC05}"/>
    <dgm:cxn modelId="{4099EFDB-FF94-43C2-BD6B-43EAE58200B1}" srcId="{33C840EE-287A-48DD-8E76-6C8C0D0F1044}" destId="{550BA9EC-1786-475A-B5AA-0220FE05E0F1}" srcOrd="14" destOrd="0" parTransId="{773F4491-B213-4147-A6C6-0C482B2C2F45}" sibTransId="{AA6F0840-CD65-43D9-85F4-38F1005E4D72}"/>
    <dgm:cxn modelId="{3D085EDF-24B3-4A04-A593-7022963BBBE3}" type="presOf" srcId="{6A7E60C0-5514-4CF7-A4FE-3889B6285CA1}" destId="{28E15362-CCA2-417A-9FA9-E4BF5E0CF7F0}" srcOrd="0" destOrd="0" presId="urn:microsoft.com/office/officeart/2005/8/layout/lProcess2"/>
    <dgm:cxn modelId="{36F358E3-09BB-4B5D-8D60-2C8AC152745B}" type="presOf" srcId="{6AD1EA7D-2B3E-47B0-9C47-395AD70C795B}" destId="{D7788F35-644E-4DFA-B291-8487B3847441}" srcOrd="0" destOrd="0" presId="urn:microsoft.com/office/officeart/2005/8/layout/lProcess2"/>
    <dgm:cxn modelId="{2D63C7E7-707D-4B96-921B-358F1C334D25}" srcId="{D5AA8DF8-E1CE-4DA4-8AA4-7B8DFB5B4F7F}" destId="{FFDD9EBE-F585-479E-AF8B-DD22BEDC0F5E}" srcOrd="1" destOrd="0" parTransId="{7406653F-B5C8-46B4-85A8-23089E55874E}" sibTransId="{486B3443-DEFC-4830-89BA-BEE3054D349B}"/>
    <dgm:cxn modelId="{F7C9A3E9-0770-4292-9BA7-719FDC6C7112}" srcId="{33C840EE-287A-48DD-8E76-6C8C0D0F1044}" destId="{1B62ADDE-F48F-42D8-B142-2190E19E524B}" srcOrd="3" destOrd="0" parTransId="{E5FB5496-3052-4131-97A3-6FBC4AA870F6}" sibTransId="{7392F3D8-FE7A-471B-B65C-3DC50D0C946B}"/>
    <dgm:cxn modelId="{74C782ED-9316-4333-BFA2-687462B21903}" srcId="{33C840EE-287A-48DD-8E76-6C8C0D0F1044}" destId="{325A3A2D-D15C-4C61-9AAA-CB3DC40328E9}" srcOrd="7" destOrd="0" parTransId="{A4B630CB-6C92-459D-95B0-E4A0DDA131D4}" sibTransId="{B94D4F82-7270-480E-B61D-560677E08FF1}"/>
    <dgm:cxn modelId="{B8871AF3-8258-41C0-B896-3AA7DEDFA62A}" type="presOf" srcId="{8D920C36-8007-4AAE-972E-E206C13843DE}" destId="{2EAA502A-09D5-464D-B4C1-482789B15CF3}" srcOrd="0" destOrd="0" presId="urn:microsoft.com/office/officeart/2005/8/layout/lProcess2"/>
    <dgm:cxn modelId="{7EAF09F7-844D-4A51-904D-45650F604C9A}" type="presOf" srcId="{004ECB7A-3AC1-4BAD-86B6-6926200ABB4A}" destId="{3C72FAD2-4DCB-4E7A-92DF-1206E35303DC}" srcOrd="0" destOrd="0" presId="urn:microsoft.com/office/officeart/2005/8/layout/lProcess2"/>
    <dgm:cxn modelId="{F88588F8-C875-43F7-87E2-4F42783B57C5}" srcId="{FFDD9EBE-F585-479E-AF8B-DD22BEDC0F5E}" destId="{BCF9E45E-1931-4D5C-81E0-95CDED59D192}" srcOrd="4" destOrd="0" parTransId="{1D1FF3EB-BFE5-48C3-B59D-F492C933D23B}" sibTransId="{B602B1E0-1A29-442B-BAB3-3B77911D3144}"/>
    <dgm:cxn modelId="{2B1969FF-BA96-457E-A27E-F2602F1720B1}" type="presOf" srcId="{550BA9EC-1786-475A-B5AA-0220FE05E0F1}" destId="{950ADBE0-D7A1-4D85-A1B0-99AB19FB6CD1}" srcOrd="0" destOrd="0" presId="urn:microsoft.com/office/officeart/2005/8/layout/lProcess2"/>
    <dgm:cxn modelId="{36CA69B9-773E-455D-B267-BF4A8A453785}" type="presParOf" srcId="{225DD4D2-6B1F-4893-92E6-F7E362CB71EE}" destId="{BF03DCCF-D769-4933-AE66-71BD6C19EC0C}" srcOrd="0" destOrd="0" presId="urn:microsoft.com/office/officeart/2005/8/layout/lProcess2"/>
    <dgm:cxn modelId="{2BD669AC-DAEE-441E-B852-5804FF2E17F0}" type="presParOf" srcId="{BF03DCCF-D769-4933-AE66-71BD6C19EC0C}" destId="{030BED5A-48AB-464B-ABB6-5F34A37E2DBD}" srcOrd="0" destOrd="0" presId="urn:microsoft.com/office/officeart/2005/8/layout/lProcess2"/>
    <dgm:cxn modelId="{50ED1F18-B63E-4407-BA7C-B221463C99D8}" type="presParOf" srcId="{BF03DCCF-D769-4933-AE66-71BD6C19EC0C}" destId="{CCD7F1B3-6D4B-4E49-BDE4-49BC4E4EB458}" srcOrd="1" destOrd="0" presId="urn:microsoft.com/office/officeart/2005/8/layout/lProcess2"/>
    <dgm:cxn modelId="{E434965C-8DCE-41E2-B882-C3B4369D79C7}" type="presParOf" srcId="{BF03DCCF-D769-4933-AE66-71BD6C19EC0C}" destId="{9780D5DC-5755-4715-9A2D-91F538415706}" srcOrd="2" destOrd="0" presId="urn:microsoft.com/office/officeart/2005/8/layout/lProcess2"/>
    <dgm:cxn modelId="{2688963E-3C1B-4DC0-90A2-24909FEC5CF7}" type="presParOf" srcId="{9780D5DC-5755-4715-9A2D-91F538415706}" destId="{AAE190E6-EE11-4AAE-B06C-E4F57163AE4C}" srcOrd="0" destOrd="0" presId="urn:microsoft.com/office/officeart/2005/8/layout/lProcess2"/>
    <dgm:cxn modelId="{5A08E8E9-7D08-430E-B837-5CB08F697790}" type="presParOf" srcId="{AAE190E6-EE11-4AAE-B06C-E4F57163AE4C}" destId="{62DCA473-D581-4D29-815D-64558D01F0B1}" srcOrd="0" destOrd="0" presId="urn:microsoft.com/office/officeart/2005/8/layout/lProcess2"/>
    <dgm:cxn modelId="{92C0EB22-06C5-4755-A159-1A16A2E73124}" type="presParOf" srcId="{AAE190E6-EE11-4AAE-B06C-E4F57163AE4C}" destId="{D9F8D3C7-BBE9-44A9-AE4A-5D2ACE403174}" srcOrd="1" destOrd="0" presId="urn:microsoft.com/office/officeart/2005/8/layout/lProcess2"/>
    <dgm:cxn modelId="{9FE690C9-F3C9-4F7F-B6E6-B54A79EFCC4C}" type="presParOf" srcId="{AAE190E6-EE11-4AAE-B06C-E4F57163AE4C}" destId="{B248FA21-0348-430A-8D74-7ECF254438D7}" srcOrd="2" destOrd="0" presId="urn:microsoft.com/office/officeart/2005/8/layout/lProcess2"/>
    <dgm:cxn modelId="{37F7EEC2-CF18-42C3-9440-2214469DBAAE}" type="presParOf" srcId="{AAE190E6-EE11-4AAE-B06C-E4F57163AE4C}" destId="{87313013-133D-434D-92B7-66EB11187EF0}" srcOrd="3" destOrd="0" presId="urn:microsoft.com/office/officeart/2005/8/layout/lProcess2"/>
    <dgm:cxn modelId="{DE4D8593-E483-4FB0-8F63-F1124C3BD060}" type="presParOf" srcId="{AAE190E6-EE11-4AAE-B06C-E4F57163AE4C}" destId="{25DB4C57-9ED4-40F6-BE47-4DF6E29A34B9}" srcOrd="4" destOrd="0" presId="urn:microsoft.com/office/officeart/2005/8/layout/lProcess2"/>
    <dgm:cxn modelId="{189592D1-22B8-4C60-A2DE-FFB49601DA6C}" type="presParOf" srcId="{AAE190E6-EE11-4AAE-B06C-E4F57163AE4C}" destId="{E7880C33-435D-4E37-8BF7-E4826F15E19A}" srcOrd="5" destOrd="0" presId="urn:microsoft.com/office/officeart/2005/8/layout/lProcess2"/>
    <dgm:cxn modelId="{D1F1DCEF-1729-4F97-AF26-66264D9483D6}" type="presParOf" srcId="{AAE190E6-EE11-4AAE-B06C-E4F57163AE4C}" destId="{C401E5E8-40DA-4E56-AD37-9A33E05DEE89}" srcOrd="6" destOrd="0" presId="urn:microsoft.com/office/officeart/2005/8/layout/lProcess2"/>
    <dgm:cxn modelId="{69C639A1-4CFE-4683-B970-9567882E920D}" type="presParOf" srcId="{AAE190E6-EE11-4AAE-B06C-E4F57163AE4C}" destId="{A17F5307-3F0A-418D-A1EC-C15309405A24}" srcOrd="7" destOrd="0" presId="urn:microsoft.com/office/officeart/2005/8/layout/lProcess2"/>
    <dgm:cxn modelId="{F68CE6C4-05A7-49D0-95D7-9A1922DEC797}" type="presParOf" srcId="{AAE190E6-EE11-4AAE-B06C-E4F57163AE4C}" destId="{1EA04C40-04A8-4B7A-AC23-A7A61D13D541}" srcOrd="8" destOrd="0" presId="urn:microsoft.com/office/officeart/2005/8/layout/lProcess2"/>
    <dgm:cxn modelId="{4EEECECB-1066-4CB6-9605-D8B6BDC143A5}" type="presParOf" srcId="{AAE190E6-EE11-4AAE-B06C-E4F57163AE4C}" destId="{82D9D50C-15D5-4F31-A5B0-8340481E2FF1}" srcOrd="9" destOrd="0" presId="urn:microsoft.com/office/officeart/2005/8/layout/lProcess2"/>
    <dgm:cxn modelId="{07FEFCAD-80B1-4463-B25D-75D220705F76}" type="presParOf" srcId="{AAE190E6-EE11-4AAE-B06C-E4F57163AE4C}" destId="{96B71623-926B-4C9E-9B7F-BF2EACADF3F6}" srcOrd="10" destOrd="0" presId="urn:microsoft.com/office/officeart/2005/8/layout/lProcess2"/>
    <dgm:cxn modelId="{3565C71B-70CA-43BC-8B2B-23E2651888DB}" type="presParOf" srcId="{AAE190E6-EE11-4AAE-B06C-E4F57163AE4C}" destId="{CDAEB354-11B1-498B-B7AE-3ABB485EB067}" srcOrd="11" destOrd="0" presId="urn:microsoft.com/office/officeart/2005/8/layout/lProcess2"/>
    <dgm:cxn modelId="{EC392B47-622A-46DA-B925-2022CD6ACBA6}" type="presParOf" srcId="{AAE190E6-EE11-4AAE-B06C-E4F57163AE4C}" destId="{3C72FAD2-4DCB-4E7A-92DF-1206E35303DC}" srcOrd="12" destOrd="0" presId="urn:microsoft.com/office/officeart/2005/8/layout/lProcess2"/>
    <dgm:cxn modelId="{22A32237-BE53-407D-8624-E2344A096C4A}" type="presParOf" srcId="{AAE190E6-EE11-4AAE-B06C-E4F57163AE4C}" destId="{00DE9333-E770-48B3-A87F-DE10E6281472}" srcOrd="13" destOrd="0" presId="urn:microsoft.com/office/officeart/2005/8/layout/lProcess2"/>
    <dgm:cxn modelId="{DA9D511B-3784-41D5-9BDA-5F0F51697B94}" type="presParOf" srcId="{AAE190E6-EE11-4AAE-B06C-E4F57163AE4C}" destId="{4476A438-DBEE-4792-A275-D9BA4597C5AD}" srcOrd="14" destOrd="0" presId="urn:microsoft.com/office/officeart/2005/8/layout/lProcess2"/>
    <dgm:cxn modelId="{A69938C0-7B6B-4658-AFE4-A6DC293850A7}" type="presParOf" srcId="{AAE190E6-EE11-4AAE-B06C-E4F57163AE4C}" destId="{26A31C5E-ACB7-44B1-899B-33CB4C555746}" srcOrd="15" destOrd="0" presId="urn:microsoft.com/office/officeart/2005/8/layout/lProcess2"/>
    <dgm:cxn modelId="{3934BE96-BE19-4B85-9FB0-67E0F03C1BCB}" type="presParOf" srcId="{AAE190E6-EE11-4AAE-B06C-E4F57163AE4C}" destId="{AF98467B-3F22-4319-BEB1-9B4693C4609F}" srcOrd="16" destOrd="0" presId="urn:microsoft.com/office/officeart/2005/8/layout/lProcess2"/>
    <dgm:cxn modelId="{18E46ECA-A080-448E-A613-F1E982B07452}" type="presParOf" srcId="{AAE190E6-EE11-4AAE-B06C-E4F57163AE4C}" destId="{A4E79C28-6951-4146-B155-578AE2D8C0A8}" srcOrd="17" destOrd="0" presId="urn:microsoft.com/office/officeart/2005/8/layout/lProcess2"/>
    <dgm:cxn modelId="{9DEAAD85-0D40-4494-B2D1-5156DFF02039}" type="presParOf" srcId="{AAE190E6-EE11-4AAE-B06C-E4F57163AE4C}" destId="{D7788F35-644E-4DFA-B291-8487B3847441}" srcOrd="18" destOrd="0" presId="urn:microsoft.com/office/officeart/2005/8/layout/lProcess2"/>
    <dgm:cxn modelId="{4504BB33-FF31-4652-8D43-1235CC9F5532}" type="presParOf" srcId="{AAE190E6-EE11-4AAE-B06C-E4F57163AE4C}" destId="{CC452177-56FB-4BB3-B96A-52F894C1A5E1}" srcOrd="19" destOrd="0" presId="urn:microsoft.com/office/officeart/2005/8/layout/lProcess2"/>
    <dgm:cxn modelId="{1BB628D1-A93E-4DC8-BC91-73EC8AC1C357}" type="presParOf" srcId="{AAE190E6-EE11-4AAE-B06C-E4F57163AE4C}" destId="{8FE1630C-4426-4C50-BA3F-05B14A57C0BD}" srcOrd="20" destOrd="0" presId="urn:microsoft.com/office/officeart/2005/8/layout/lProcess2"/>
    <dgm:cxn modelId="{7C4B656B-23EA-45BA-A593-FC1B381E826B}" type="presParOf" srcId="{AAE190E6-EE11-4AAE-B06C-E4F57163AE4C}" destId="{43EFB716-7C5B-4D8D-B71B-E34BC69D523E}" srcOrd="21" destOrd="0" presId="urn:microsoft.com/office/officeart/2005/8/layout/lProcess2"/>
    <dgm:cxn modelId="{FCE31A38-B4BB-4BD8-9E84-8C2C22A985A2}" type="presParOf" srcId="{AAE190E6-EE11-4AAE-B06C-E4F57163AE4C}" destId="{83F54C28-E729-47E7-9089-BF43F20CA4B6}" srcOrd="22" destOrd="0" presId="urn:microsoft.com/office/officeart/2005/8/layout/lProcess2"/>
    <dgm:cxn modelId="{22F5D255-77C3-499C-80D1-165E3A76CED4}" type="presParOf" srcId="{AAE190E6-EE11-4AAE-B06C-E4F57163AE4C}" destId="{5B2BE035-6981-4219-8119-477FDD403C99}" srcOrd="23" destOrd="0" presId="urn:microsoft.com/office/officeart/2005/8/layout/lProcess2"/>
    <dgm:cxn modelId="{6E109602-75B9-462D-BB1E-8450A117D7E1}" type="presParOf" srcId="{AAE190E6-EE11-4AAE-B06C-E4F57163AE4C}" destId="{C5BED5CD-DB9D-408D-9A95-A031D107C44A}" srcOrd="24" destOrd="0" presId="urn:microsoft.com/office/officeart/2005/8/layout/lProcess2"/>
    <dgm:cxn modelId="{FF4EB881-087B-4787-8667-FB4FE2BEB644}" type="presParOf" srcId="{AAE190E6-EE11-4AAE-B06C-E4F57163AE4C}" destId="{CC365C53-9B8E-4D75-B3AA-D003A235E1DB}" srcOrd="25" destOrd="0" presId="urn:microsoft.com/office/officeart/2005/8/layout/lProcess2"/>
    <dgm:cxn modelId="{ED81EDFC-CE6C-45BA-9522-B8F2393F56CB}" type="presParOf" srcId="{AAE190E6-EE11-4AAE-B06C-E4F57163AE4C}" destId="{140BA2CB-45A8-401F-8A47-57A657F9B486}" srcOrd="26" destOrd="0" presId="urn:microsoft.com/office/officeart/2005/8/layout/lProcess2"/>
    <dgm:cxn modelId="{FB72E1C8-1C2A-4AC6-9948-9D04C95A0F57}" type="presParOf" srcId="{AAE190E6-EE11-4AAE-B06C-E4F57163AE4C}" destId="{CBE41650-298A-4EAD-BDC4-2355B24248A0}" srcOrd="27" destOrd="0" presId="urn:microsoft.com/office/officeart/2005/8/layout/lProcess2"/>
    <dgm:cxn modelId="{46D4E0C8-ED78-456B-BAEA-2EAB321425F0}" type="presParOf" srcId="{AAE190E6-EE11-4AAE-B06C-E4F57163AE4C}" destId="{950ADBE0-D7A1-4D85-A1B0-99AB19FB6CD1}" srcOrd="28" destOrd="0" presId="urn:microsoft.com/office/officeart/2005/8/layout/lProcess2"/>
    <dgm:cxn modelId="{F173CEC6-787A-4FF1-9977-CACF05CBB42C}" type="presParOf" srcId="{225DD4D2-6B1F-4893-92E6-F7E362CB71EE}" destId="{E8D0FE88-BBC6-4E71-BE79-A90E144D6836}" srcOrd="1" destOrd="0" presId="urn:microsoft.com/office/officeart/2005/8/layout/lProcess2"/>
    <dgm:cxn modelId="{42C26EFB-B3AC-4682-9CAB-9EECE375B94D}" type="presParOf" srcId="{225DD4D2-6B1F-4893-92E6-F7E362CB71EE}" destId="{1A38A343-4701-4A2F-85F0-27EEE91039AF}" srcOrd="2" destOrd="0" presId="urn:microsoft.com/office/officeart/2005/8/layout/lProcess2"/>
    <dgm:cxn modelId="{7C60E04A-9497-4D8A-8D98-EFE5F3484152}" type="presParOf" srcId="{1A38A343-4701-4A2F-85F0-27EEE91039AF}" destId="{9EC623CB-F0E9-49C1-91AA-39256D48EFC5}" srcOrd="0" destOrd="0" presId="urn:microsoft.com/office/officeart/2005/8/layout/lProcess2"/>
    <dgm:cxn modelId="{14614984-473A-418D-9C38-DD29DB2D8E40}" type="presParOf" srcId="{1A38A343-4701-4A2F-85F0-27EEE91039AF}" destId="{47BD4494-4161-4447-A58F-1F9539F154A1}" srcOrd="1" destOrd="0" presId="urn:microsoft.com/office/officeart/2005/8/layout/lProcess2"/>
    <dgm:cxn modelId="{A8E1BCA2-52FD-455C-B6F6-743653185388}" type="presParOf" srcId="{1A38A343-4701-4A2F-85F0-27EEE91039AF}" destId="{4CEFEBD8-A5B2-4CD3-871B-26AE0099120B}" srcOrd="2" destOrd="0" presId="urn:microsoft.com/office/officeart/2005/8/layout/lProcess2"/>
    <dgm:cxn modelId="{5912256C-1041-421A-960A-7A3EB179AF53}" type="presParOf" srcId="{4CEFEBD8-A5B2-4CD3-871B-26AE0099120B}" destId="{98ECBAF4-75C3-40A7-B602-98B53B7E9477}" srcOrd="0" destOrd="0" presId="urn:microsoft.com/office/officeart/2005/8/layout/lProcess2"/>
    <dgm:cxn modelId="{989E7F0B-F1DE-43A6-A201-BDD1D6EB0DAD}" type="presParOf" srcId="{98ECBAF4-75C3-40A7-B602-98B53B7E9477}" destId="{6D27C854-0853-4DE8-A82F-09A9566C1F13}" srcOrd="0" destOrd="0" presId="urn:microsoft.com/office/officeart/2005/8/layout/lProcess2"/>
    <dgm:cxn modelId="{29355766-C1F7-4FB8-991A-F4181C83671F}" type="presParOf" srcId="{98ECBAF4-75C3-40A7-B602-98B53B7E9477}" destId="{FF0DBBA2-5A70-4966-BFAF-121FA06A101F}" srcOrd="1" destOrd="0" presId="urn:microsoft.com/office/officeart/2005/8/layout/lProcess2"/>
    <dgm:cxn modelId="{50D218C9-BC25-4F59-A283-6D0C29194EB1}" type="presParOf" srcId="{98ECBAF4-75C3-40A7-B602-98B53B7E9477}" destId="{5B0386D6-B11F-4C5E-8909-AEFDBC7FB8C5}" srcOrd="2" destOrd="0" presId="urn:microsoft.com/office/officeart/2005/8/layout/lProcess2"/>
    <dgm:cxn modelId="{200EF7C0-F471-4763-B8D0-D1A8BB9555F2}" type="presParOf" srcId="{98ECBAF4-75C3-40A7-B602-98B53B7E9477}" destId="{627F79A6-90D0-4DAE-BC26-A29571C95E90}" srcOrd="3" destOrd="0" presId="urn:microsoft.com/office/officeart/2005/8/layout/lProcess2"/>
    <dgm:cxn modelId="{01BF5A37-0F2E-48C7-8333-2FB3EBBF2242}" type="presParOf" srcId="{98ECBAF4-75C3-40A7-B602-98B53B7E9477}" destId="{86F45769-5906-4F17-9646-973515D985DF}" srcOrd="4" destOrd="0" presId="urn:microsoft.com/office/officeart/2005/8/layout/lProcess2"/>
    <dgm:cxn modelId="{8CB88E51-C04D-4ADE-B9B7-FC6D9C2E460C}" type="presParOf" srcId="{98ECBAF4-75C3-40A7-B602-98B53B7E9477}" destId="{6D816C44-4EF5-41D9-8013-6BCB506EFD45}" srcOrd="5" destOrd="0" presId="urn:microsoft.com/office/officeart/2005/8/layout/lProcess2"/>
    <dgm:cxn modelId="{8C86F791-3E22-4A22-8FAB-B35E6C23094F}" type="presParOf" srcId="{98ECBAF4-75C3-40A7-B602-98B53B7E9477}" destId="{5B63CDD8-BDBD-459F-AED2-8CE6B35084ED}" srcOrd="6" destOrd="0" presId="urn:microsoft.com/office/officeart/2005/8/layout/lProcess2"/>
    <dgm:cxn modelId="{1CFA2DD6-AF0F-45EF-B35D-679FA9D2BA4D}" type="presParOf" srcId="{98ECBAF4-75C3-40A7-B602-98B53B7E9477}" destId="{EB6C76B0-5E7B-4323-A5D6-77AB7D3A67F9}" srcOrd="7" destOrd="0" presId="urn:microsoft.com/office/officeart/2005/8/layout/lProcess2"/>
    <dgm:cxn modelId="{69432762-6DB5-4D29-AD88-0304683174EB}" type="presParOf" srcId="{98ECBAF4-75C3-40A7-B602-98B53B7E9477}" destId="{02B6E2B8-A8E2-4B48-9F41-8D7A96F1F64E}" srcOrd="8" destOrd="0" presId="urn:microsoft.com/office/officeart/2005/8/layout/lProcess2"/>
    <dgm:cxn modelId="{8D7208D6-49ED-49DB-88C6-1BCFDBD12ADB}" type="presParOf" srcId="{98ECBAF4-75C3-40A7-B602-98B53B7E9477}" destId="{523BBB28-4846-4FAA-B7EE-4F343A2009F5}" srcOrd="9" destOrd="0" presId="urn:microsoft.com/office/officeart/2005/8/layout/lProcess2"/>
    <dgm:cxn modelId="{0B994972-CF4F-4AD3-BD0C-CE183FDB5A41}" type="presParOf" srcId="{98ECBAF4-75C3-40A7-B602-98B53B7E9477}" destId="{036AC06D-759E-4C1A-8DCE-872251873510}" srcOrd="10" destOrd="0" presId="urn:microsoft.com/office/officeart/2005/8/layout/lProcess2"/>
    <dgm:cxn modelId="{F2713979-2A6B-4F74-B508-7C713C349A3F}" type="presParOf" srcId="{98ECBAF4-75C3-40A7-B602-98B53B7E9477}" destId="{1D041887-33A4-4019-B971-3E7614EAE07F}" srcOrd="11" destOrd="0" presId="urn:microsoft.com/office/officeart/2005/8/layout/lProcess2"/>
    <dgm:cxn modelId="{096BD66F-B126-4619-979B-303172E2A08B}" type="presParOf" srcId="{98ECBAF4-75C3-40A7-B602-98B53B7E9477}" destId="{0C510799-3C59-4A45-B2D7-83DD6570F3E8}" srcOrd="12" destOrd="0" presId="urn:microsoft.com/office/officeart/2005/8/layout/lProcess2"/>
    <dgm:cxn modelId="{AD3B2728-A207-4111-AB16-D886214E6601}" type="presParOf" srcId="{98ECBAF4-75C3-40A7-B602-98B53B7E9477}" destId="{AB27F0B6-8EDD-4592-8D6A-3569DDD50D51}" srcOrd="13" destOrd="0" presId="urn:microsoft.com/office/officeart/2005/8/layout/lProcess2"/>
    <dgm:cxn modelId="{FDED3F8C-0FDB-4F0A-B8D8-4739542E2E11}" type="presParOf" srcId="{98ECBAF4-75C3-40A7-B602-98B53B7E9477}" destId="{CBB2495E-2354-4394-B051-126D2F96CF6D}" srcOrd="14" destOrd="0" presId="urn:microsoft.com/office/officeart/2005/8/layout/lProcess2"/>
    <dgm:cxn modelId="{C47E740A-DD8A-40F4-A9CB-F79BB9187D23}" type="presParOf" srcId="{225DD4D2-6B1F-4893-92E6-F7E362CB71EE}" destId="{88B89785-17E3-4451-91F6-34689E32E5F2}" srcOrd="3" destOrd="0" presId="urn:microsoft.com/office/officeart/2005/8/layout/lProcess2"/>
    <dgm:cxn modelId="{B6A8FCE4-71AE-4866-9F58-A7A071545F7F}" type="presParOf" srcId="{225DD4D2-6B1F-4893-92E6-F7E362CB71EE}" destId="{664260AC-EC59-404F-9292-454EEB9DBFD6}" srcOrd="4" destOrd="0" presId="urn:microsoft.com/office/officeart/2005/8/layout/lProcess2"/>
    <dgm:cxn modelId="{BF65E7BE-5D76-4C74-9055-FC36EA7DDA5D}" type="presParOf" srcId="{664260AC-EC59-404F-9292-454EEB9DBFD6}" destId="{2EAA502A-09D5-464D-B4C1-482789B15CF3}" srcOrd="0" destOrd="0" presId="urn:microsoft.com/office/officeart/2005/8/layout/lProcess2"/>
    <dgm:cxn modelId="{D75092E7-78C3-4A68-ADE8-7183B30A34C1}" type="presParOf" srcId="{664260AC-EC59-404F-9292-454EEB9DBFD6}" destId="{5958290A-193F-41EB-A372-B487CAD66B67}" srcOrd="1" destOrd="0" presId="urn:microsoft.com/office/officeart/2005/8/layout/lProcess2"/>
    <dgm:cxn modelId="{C2C09810-517B-401B-8512-C0F15DBC9A64}" type="presParOf" srcId="{664260AC-EC59-404F-9292-454EEB9DBFD6}" destId="{20B0450D-A42B-4B97-B1B1-49ABA324FE91}" srcOrd="2" destOrd="0" presId="urn:microsoft.com/office/officeart/2005/8/layout/lProcess2"/>
    <dgm:cxn modelId="{80AD5A01-439C-4C08-9429-9BD901858F90}" type="presParOf" srcId="{20B0450D-A42B-4B97-B1B1-49ABA324FE91}" destId="{948E97C1-CA70-44B3-A01D-7A26369C3F29}" srcOrd="0" destOrd="0" presId="urn:microsoft.com/office/officeart/2005/8/layout/lProcess2"/>
    <dgm:cxn modelId="{8CEA5971-5CC3-454C-915E-A8FB0BD4D117}" type="presParOf" srcId="{948E97C1-CA70-44B3-A01D-7A26369C3F29}" destId="{B708D141-1270-4610-BBD0-E4DB26CD5AEF}" srcOrd="0" destOrd="0" presId="urn:microsoft.com/office/officeart/2005/8/layout/lProcess2"/>
    <dgm:cxn modelId="{C88C58EA-025B-4470-84DE-1D166D49D8DE}" type="presParOf" srcId="{948E97C1-CA70-44B3-A01D-7A26369C3F29}" destId="{B12EFFA8-60E4-4FA4-951F-D8CEA30B89FC}" srcOrd="1" destOrd="0" presId="urn:microsoft.com/office/officeart/2005/8/layout/lProcess2"/>
    <dgm:cxn modelId="{96BFD5C7-F629-4DDF-B31C-37B27ED65A18}" type="presParOf" srcId="{948E97C1-CA70-44B3-A01D-7A26369C3F29}" destId="{28E15362-CCA2-417A-9FA9-E4BF5E0CF7F0}" srcOrd="2" destOrd="0" presId="urn:microsoft.com/office/officeart/2005/8/layout/lProcess2"/>
    <dgm:cxn modelId="{63D6EDC4-CA6B-41D5-95BD-83FB35CED073}" type="presParOf" srcId="{948E97C1-CA70-44B3-A01D-7A26369C3F29}" destId="{CA30023D-3F89-4D3B-8135-5FC6D8B93733}" srcOrd="3" destOrd="0" presId="urn:microsoft.com/office/officeart/2005/8/layout/lProcess2"/>
    <dgm:cxn modelId="{A7AE48F8-525E-40DB-8BAF-B0E314E0BF46}" type="presParOf" srcId="{948E97C1-CA70-44B3-A01D-7A26369C3F29}" destId="{FDE0DBBE-1E8A-4B50-B59F-D472509098D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AA8DF8-E1CE-4DA4-8AA4-7B8DFB5B4F7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D9EBE-F585-479E-AF8B-DD22BEDC0F5E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Project Factories</a:t>
          </a:r>
        </a:p>
      </dgm:t>
    </dgm:pt>
    <dgm:pt modelId="{7406653F-B5C8-46B4-85A8-23089E55874E}" type="parTrans" cxnId="{2D63C7E7-707D-4B96-921B-358F1C334D25}">
      <dgm:prSet/>
      <dgm:spPr/>
    </dgm:pt>
    <dgm:pt modelId="{486B3443-DEFC-4830-89BA-BEE3054D349B}" type="sibTrans" cxnId="{2D63C7E7-707D-4B96-921B-358F1C334D25}">
      <dgm:prSet/>
      <dgm:spPr/>
    </dgm:pt>
    <dgm:pt modelId="{BD3463CF-7C10-445F-B98E-1595CEF35CE9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Lua symbols</a:t>
          </a:r>
        </a:p>
      </dgm:t>
    </dgm:pt>
    <dgm:pt modelId="{D92E8196-029A-46E6-A548-1DE25E951AAE}" type="parTrans" cxnId="{E4ED3D7C-9357-4ADA-8ACC-5C4959CFADD9}">
      <dgm:prSet/>
      <dgm:spPr/>
    </dgm:pt>
    <dgm:pt modelId="{1E2DF08E-CD1F-4B58-96C4-8AC48585A089}" type="sibTrans" cxnId="{E4ED3D7C-9357-4ADA-8ACC-5C4959CFADD9}">
      <dgm:prSet/>
      <dgm:spPr/>
    </dgm:pt>
    <dgm:pt modelId="{7FC5DFB9-C1F5-45AB-9F45-F59FCDACD9D1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Stubble</a:t>
          </a:r>
        </a:p>
      </dgm:t>
    </dgm:pt>
    <dgm:pt modelId="{1A016D2D-72E5-4E16-899F-B286992F5F3E}" type="parTrans" cxnId="{0A0F2C0D-6795-4A96-B6E6-CF7873758D1A}">
      <dgm:prSet/>
      <dgm:spPr/>
    </dgm:pt>
    <dgm:pt modelId="{39144C50-A6D2-46A3-8C59-33E3F98D70C4}" type="sibTrans" cxnId="{0A0F2C0D-6795-4A96-B6E6-CF7873758D1A}">
      <dgm:prSet/>
      <dgm:spPr/>
    </dgm:pt>
    <dgm:pt modelId="{C837BE3E-B78A-4637-B4D8-95766228D470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Services</a:t>
          </a:r>
        </a:p>
      </dgm:t>
    </dgm:pt>
    <dgm:pt modelId="{0BD3DDF7-1B6C-4A24-832F-F786142F94FF}" type="parTrans" cxnId="{F8DE47A6-66C8-4A47-BAD1-43F820DCE48A}">
      <dgm:prSet/>
      <dgm:spPr/>
    </dgm:pt>
    <dgm:pt modelId="{DC6C3EC2-4107-4ECA-8993-B6CAD200B6A6}" type="sibTrans" cxnId="{F8DE47A6-66C8-4A47-BAD1-43F820DCE48A}">
      <dgm:prSet/>
      <dgm:spPr/>
    </dgm:pt>
    <dgm:pt modelId="{0369325A-A1C3-4C16-977A-577A58FE9127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C#</a:t>
          </a:r>
        </a:p>
      </dgm:t>
    </dgm:pt>
    <dgm:pt modelId="{1C2FF161-30EC-4EFF-85B3-6C7669ACAE61}" type="parTrans" cxnId="{D2D85DF7-F708-429F-AC4C-A15CFC43630E}">
      <dgm:prSet/>
      <dgm:spPr/>
    </dgm:pt>
    <dgm:pt modelId="{964BA631-377A-43C2-99DB-17B52EF577C4}" type="sibTrans" cxnId="{D2D85DF7-F708-429F-AC4C-A15CFC43630E}">
      <dgm:prSet/>
      <dgm:spPr/>
    </dgm:pt>
    <dgm:pt modelId="{62AD356E-DC0D-4BE4-B030-BAB1E2EA84D6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GLSL</a:t>
          </a:r>
        </a:p>
      </dgm:t>
    </dgm:pt>
    <dgm:pt modelId="{18DA6120-2286-4192-9BEF-A82676B375C6}" type="parTrans" cxnId="{123D0CB2-F685-43A0-A680-CEC445BD5196}">
      <dgm:prSet/>
      <dgm:spPr/>
    </dgm:pt>
    <dgm:pt modelId="{241ACBB7-982E-49F1-9DD2-5350C84D1DBF}" type="sibTrans" cxnId="{123D0CB2-F685-43A0-A680-CEC445BD5196}">
      <dgm:prSet/>
      <dgm:spPr/>
    </dgm:pt>
    <dgm:pt modelId="{683A0373-FCDA-44A0-8B08-2A435FF68C6E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Resource Descriptor</a:t>
          </a:r>
        </a:p>
      </dgm:t>
    </dgm:pt>
    <dgm:pt modelId="{5F770EF4-61A7-42C7-B046-7173E5E98343}" type="parTrans" cxnId="{11602C9C-967D-4950-BBFC-9DEC73B78D67}">
      <dgm:prSet/>
      <dgm:spPr/>
    </dgm:pt>
    <dgm:pt modelId="{9DBB1520-79EF-4842-A059-89D277811377}" type="sibTrans" cxnId="{11602C9C-967D-4950-BBFC-9DEC73B78D67}">
      <dgm:prSet/>
      <dgm:spPr/>
    </dgm:pt>
    <dgm:pt modelId="{60D14054-73A4-4FFC-8E95-3807B1C3CB98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Sequence</a:t>
          </a:r>
        </a:p>
      </dgm:t>
    </dgm:pt>
    <dgm:pt modelId="{941F23AC-1606-45E0-8F28-541143EC33B9}" type="parTrans" cxnId="{F44F5C15-D634-4D99-BFBB-63E637685C7D}">
      <dgm:prSet/>
      <dgm:spPr/>
    </dgm:pt>
    <dgm:pt modelId="{58C16220-3F2D-44FF-BFEE-2FCC5E4F7ECD}" type="sibTrans" cxnId="{F44F5C15-D634-4D99-BFBB-63E637685C7D}">
      <dgm:prSet/>
      <dgm:spPr/>
    </dgm:pt>
    <dgm:pt modelId="{30E69A03-DF94-472A-AC56-35ED23157C56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Lua Graph</a:t>
          </a:r>
        </a:p>
      </dgm:t>
    </dgm:pt>
    <dgm:pt modelId="{411C46AB-4AC7-43D0-9BAC-8080AE3DEC4C}" type="parTrans" cxnId="{96880D16-C479-4535-9AEC-3AD9DA7CD58A}">
      <dgm:prSet/>
      <dgm:spPr/>
    </dgm:pt>
    <dgm:pt modelId="{4040C108-0BB2-4CBE-B5C1-AAB2A2EA8F97}" type="sibTrans" cxnId="{96880D16-C479-4535-9AEC-3AD9DA7CD58A}">
      <dgm:prSet/>
      <dgm:spPr/>
    </dgm:pt>
    <dgm:pt modelId="{4C7454FE-5CFF-48B9-B630-928732BC7AEB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Lua</a:t>
          </a:r>
        </a:p>
      </dgm:t>
    </dgm:pt>
    <dgm:pt modelId="{D950B30E-2939-4102-ABBB-1E7C19D4D1C7}" type="parTrans" cxnId="{AA40F431-31A5-4DE7-8785-68DD677ADDDB}">
      <dgm:prSet/>
      <dgm:spPr/>
    </dgm:pt>
    <dgm:pt modelId="{E68B8119-B9A1-4D7D-A93C-F0BF6EAE2135}" type="sibTrans" cxnId="{AA40F431-31A5-4DE7-8785-68DD677ADDDB}">
      <dgm:prSet/>
      <dgm:spPr/>
    </dgm:pt>
    <dgm:pt modelId="{F53085FA-9A4E-4C57-A8DD-4D934374620C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Project Item + Editor Factories</a:t>
          </a:r>
        </a:p>
      </dgm:t>
    </dgm:pt>
    <dgm:pt modelId="{FFE62A37-7A82-4AA1-ABD1-51C18DC38E74}" type="parTrans" cxnId="{25432C27-B7D1-41C3-A15A-1F2C010EA721}">
      <dgm:prSet/>
      <dgm:spPr/>
    </dgm:pt>
    <dgm:pt modelId="{65F669F9-5AE6-43E1-8699-9BC7F6AD3889}" type="sibTrans" cxnId="{25432C27-B7D1-41C3-A15A-1F2C010EA721}">
      <dgm:prSet/>
      <dgm:spPr/>
    </dgm:pt>
    <dgm:pt modelId="{182B6108-255B-4D20-891A-D2408114F877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C# context</a:t>
          </a:r>
        </a:p>
      </dgm:t>
    </dgm:pt>
    <dgm:pt modelId="{7564248B-ACD9-4BB1-B65E-1FFFAA2C7971}" type="parTrans" cxnId="{88BDA3F8-2D01-4FF4-9F8B-E083F0D4EE10}">
      <dgm:prSet/>
      <dgm:spPr/>
    </dgm:pt>
    <dgm:pt modelId="{A5934451-160A-400C-ADA2-0C0C5D361372}" type="sibTrans" cxnId="{88BDA3F8-2D01-4FF4-9F8B-E083F0D4EE10}">
      <dgm:prSet/>
      <dgm:spPr/>
    </dgm:pt>
    <dgm:pt modelId="{2060471D-D11A-45E8-ADF2-034B0B3D672E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C# runtime compilation</a:t>
          </a:r>
        </a:p>
      </dgm:t>
    </dgm:pt>
    <dgm:pt modelId="{AF11FF7C-3226-48EB-806F-3FC3B56540EA}" type="parTrans" cxnId="{8BB35C7E-CE36-43DE-B073-F2DDE0C0B279}">
      <dgm:prSet/>
      <dgm:spPr/>
    </dgm:pt>
    <dgm:pt modelId="{8A424223-7A7C-42D0-897A-966B400E3D6C}" type="sibTrans" cxnId="{8BB35C7E-CE36-43DE-B073-F2DDE0C0B279}">
      <dgm:prSet/>
      <dgm:spPr/>
    </dgm:pt>
    <dgm:pt modelId="{C47EEF33-09E4-4682-8867-3389B8BCFBE3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Build context retrieval</a:t>
          </a:r>
        </a:p>
      </dgm:t>
    </dgm:pt>
    <dgm:pt modelId="{5EF2DA05-E9CC-4671-9614-9AACCF10D00E}" type="parTrans" cxnId="{28081012-4A1E-4699-8AD8-72C58257B947}">
      <dgm:prSet/>
      <dgm:spPr/>
    </dgm:pt>
    <dgm:pt modelId="{25637F2E-883C-4210-A144-885B90CFBB09}" type="sibTrans" cxnId="{28081012-4A1E-4699-8AD8-72C58257B947}">
      <dgm:prSet/>
      <dgm:spPr/>
    </dgm:pt>
    <dgm:pt modelId="{6186F8B8-B55A-41A8-A48C-AD127879E262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VS solution generation</a:t>
          </a:r>
        </a:p>
      </dgm:t>
    </dgm:pt>
    <dgm:pt modelId="{69412D3A-3E1C-47E4-AF77-DBF0BB1572B9}" type="parTrans" cxnId="{3084DC44-23D3-4A8A-B613-96D56C9CE050}">
      <dgm:prSet/>
      <dgm:spPr/>
    </dgm:pt>
    <dgm:pt modelId="{E15AEE7A-28FF-4A2B-9F3E-60E50D436F7F}" type="sibTrans" cxnId="{3084DC44-23D3-4A8A-B613-96D56C9CE050}">
      <dgm:prSet/>
      <dgm:spPr/>
    </dgm:pt>
    <dgm:pt modelId="{6C20B285-3632-419F-92E1-5ECCBF7811B0}">
      <dgm:prSet phldrT="[Text]"/>
      <dgm:spPr/>
      <dgm:t>
        <a:bodyPr/>
        <a:lstStyle/>
        <a:p>
          <a:r>
            <a:rPr lang="en-US" sz="2600" dirty="0">
              <a:cs typeface="Calibri Light" panose="020F0302020204030204"/>
            </a:rPr>
            <a:t>Stubble API</a:t>
          </a:r>
        </a:p>
      </dgm:t>
    </dgm:pt>
    <dgm:pt modelId="{61147B9B-85B8-424C-A3B2-AF1DABCB2246}" type="parTrans" cxnId="{C1DC44F1-3057-4C21-B2C1-31E55EF703D7}">
      <dgm:prSet/>
      <dgm:spPr/>
    </dgm:pt>
    <dgm:pt modelId="{37D1863D-77F3-4C40-8FF9-2216B225B834}" type="sibTrans" cxnId="{C1DC44F1-3057-4C21-B2C1-31E55EF703D7}">
      <dgm:prSet/>
      <dgm:spPr/>
    </dgm:pt>
    <dgm:pt modelId="{FD76D280-F079-4EA3-A574-02DE0642A5F8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Resource monitoring</a:t>
          </a:r>
        </a:p>
      </dgm:t>
    </dgm:pt>
    <dgm:pt modelId="{CD035CEA-C8CE-466C-99AA-BC9F56727808}" type="parTrans" cxnId="{9972E8BF-1EBF-42A0-A9F8-76496742A36D}">
      <dgm:prSet/>
      <dgm:spPr/>
    </dgm:pt>
    <dgm:pt modelId="{D1DB1CDC-75C0-4B4D-BD05-76ACF8E985AF}" type="sibTrans" cxnId="{9972E8BF-1EBF-42A0-A9F8-76496742A36D}">
      <dgm:prSet/>
      <dgm:spPr/>
    </dgm:pt>
    <dgm:pt modelId="{1E856456-1B49-4842-B009-898EEF153D5F}">
      <dgm:prSet phldrT="[Text]"/>
      <dgm:spPr/>
      <dgm:t>
        <a:bodyPr/>
        <a:lstStyle/>
        <a:p>
          <a:r>
            <a:rPr lang="en-US" sz="3400" dirty="0">
              <a:cs typeface="Calibri Light" panose="020F0302020204030204"/>
            </a:rPr>
            <a:t>Named pipe handlers</a:t>
          </a:r>
        </a:p>
      </dgm:t>
    </dgm:pt>
    <dgm:pt modelId="{B30FCC1A-4AB3-43DF-B5C3-82C382BC9321}" type="parTrans" cxnId="{96C01745-A649-4CC6-82C9-A994B4D55F2E}">
      <dgm:prSet/>
      <dgm:spPr/>
    </dgm:pt>
    <dgm:pt modelId="{E618AA50-9782-4EBD-9B20-1B12D66749D6}" type="sibTrans" cxnId="{96C01745-A649-4CC6-82C9-A994B4D55F2E}">
      <dgm:prSet/>
      <dgm:spPr/>
    </dgm:pt>
    <dgm:pt modelId="{97D39BF0-767E-4878-860D-BE684C3BD36D}">
      <dgm:prSet phldrT="[Text]"/>
      <dgm:spPr/>
      <dgm:t>
        <a:bodyPr/>
        <a:lstStyle/>
        <a:p>
          <a:r>
            <a:rPr lang="en-US" sz="2600" dirty="0">
              <a:cs typeface="Calibri Light" panose="020F0302020204030204"/>
            </a:rPr>
            <a:t>Scene Importer API</a:t>
          </a:r>
        </a:p>
      </dgm:t>
    </dgm:pt>
    <dgm:pt modelId="{4B11EF6B-E258-4B90-86BD-65DF47CAD9FE}" type="parTrans" cxnId="{0AA23B5F-3440-485D-8660-CDFB62386AC5}">
      <dgm:prSet/>
      <dgm:spPr/>
    </dgm:pt>
    <dgm:pt modelId="{5EA9ADB4-C87B-4817-B4DD-8A52F4886B7E}" type="sibTrans" cxnId="{0AA23B5F-3440-485D-8660-CDFB62386AC5}">
      <dgm:prSet/>
      <dgm:spPr/>
    </dgm:pt>
    <dgm:pt modelId="{92ECCCF9-9DC6-4614-8A36-609360BD5CAE}">
      <dgm:prSet phldrT="[Text]"/>
      <dgm:spPr/>
      <dgm:t>
        <a:bodyPr/>
        <a:lstStyle/>
        <a:p>
          <a:r>
            <a:rPr lang="en-US" sz="2600" dirty="0">
              <a:cs typeface="Calibri Light" panose="020F0302020204030204"/>
            </a:rPr>
            <a:t>C# compiler API</a:t>
          </a:r>
        </a:p>
      </dgm:t>
    </dgm:pt>
    <dgm:pt modelId="{E5EF1FAC-C9CF-40B5-BBAD-3F4F7DB30627}" type="parTrans" cxnId="{32FDF9D7-10BC-4909-B226-E4C3FDA1EEFD}">
      <dgm:prSet/>
      <dgm:spPr/>
    </dgm:pt>
    <dgm:pt modelId="{B4E9B4FB-9DE7-4C60-B6C0-7915B418243C}" type="sibTrans" cxnId="{32FDF9D7-10BC-4909-B226-E4C3FDA1EEFD}">
      <dgm:prSet/>
      <dgm:spPr/>
    </dgm:pt>
    <dgm:pt modelId="{C743F414-0C86-4F15-8BAF-78888FC94801}">
      <dgm:prSet phldrT="[Text]"/>
      <dgm:spPr/>
      <dgm:t>
        <a:bodyPr/>
        <a:lstStyle/>
        <a:p>
          <a:r>
            <a:rPr lang="en-US" sz="3400" dirty="0">
              <a:cs typeface="Calibri Light" panose="020F0302020204030204"/>
            </a:rPr>
            <a:t>Tool Windows</a:t>
          </a:r>
        </a:p>
      </dgm:t>
    </dgm:pt>
    <dgm:pt modelId="{CA492CDA-4011-4A83-833C-09CE0BFF92AC}" type="parTrans" cxnId="{1B1F3933-3036-421D-9BE5-3AAFAF8CBBFF}">
      <dgm:prSet/>
      <dgm:spPr/>
    </dgm:pt>
    <dgm:pt modelId="{F9344126-3199-4D0F-9D93-5DC9CDC6B71F}" type="sibTrans" cxnId="{1B1F3933-3036-421D-9BE5-3AAFAF8CBBFF}">
      <dgm:prSet/>
      <dgm:spPr/>
    </dgm:pt>
    <dgm:pt modelId="{9F58EB0E-22CA-4674-B8CF-376CA9AA19EA}">
      <dgm:prSet phldrT="[Text]"/>
      <dgm:spPr/>
      <dgm:t>
        <a:bodyPr/>
        <a:lstStyle/>
        <a:p>
          <a:r>
            <a:rPr lang="en-US" sz="3400" dirty="0">
              <a:cs typeface="Calibri Light" panose="020F0302020204030204"/>
            </a:rPr>
            <a:t>Lua REPL</a:t>
          </a:r>
        </a:p>
      </dgm:t>
    </dgm:pt>
    <dgm:pt modelId="{2247E9F7-3FA7-4C60-80F2-AE3E6B99D365}" type="parTrans" cxnId="{A3ACF648-C072-4D79-AF42-D3CD635265A7}">
      <dgm:prSet/>
      <dgm:spPr/>
    </dgm:pt>
    <dgm:pt modelId="{8902C508-F6F8-4C8A-87D3-93AF05A6ADEF}" type="sibTrans" cxnId="{A3ACF648-C072-4D79-AF42-D3CD635265A7}">
      <dgm:prSet/>
      <dgm:spPr/>
    </dgm:pt>
    <dgm:pt modelId="{614CF71E-7868-4777-959E-12D3BC9FC3DC}">
      <dgm:prSet phldrT="[Text]"/>
      <dgm:spPr/>
      <dgm:t>
        <a:bodyPr/>
        <a:lstStyle/>
        <a:p>
          <a:r>
            <a:rPr lang="en-US" sz="3400" dirty="0">
              <a:cs typeface="Calibri Light" panose="020F0302020204030204"/>
            </a:rPr>
            <a:t>Engine</a:t>
          </a:r>
        </a:p>
      </dgm:t>
    </dgm:pt>
    <dgm:pt modelId="{74246976-63DF-49E9-98F8-BBD065E87715}" type="parTrans" cxnId="{2C66D7DD-C1E0-4D44-8645-A9526F4F52D0}">
      <dgm:prSet/>
      <dgm:spPr/>
    </dgm:pt>
    <dgm:pt modelId="{3C5F9A98-CB5A-45B1-B891-8882FF100737}" type="sibTrans" cxnId="{2C66D7DD-C1E0-4D44-8645-A9526F4F52D0}">
      <dgm:prSet/>
      <dgm:spPr/>
    </dgm:pt>
    <dgm:pt modelId="{225DD4D2-6B1F-4893-92E6-F7E362CB71EE}" type="pres">
      <dgm:prSet presAssocID="{D5AA8DF8-E1CE-4DA4-8AA4-7B8DFB5B4F7F}" presName="theList" presStyleCnt="0">
        <dgm:presLayoutVars>
          <dgm:dir/>
          <dgm:animLvl val="lvl"/>
          <dgm:resizeHandles val="exact"/>
        </dgm:presLayoutVars>
      </dgm:prSet>
      <dgm:spPr/>
    </dgm:pt>
    <dgm:pt modelId="{1A38A343-4701-4A2F-85F0-27EEE91039AF}" type="pres">
      <dgm:prSet presAssocID="{FFDD9EBE-F585-479E-AF8B-DD22BEDC0F5E}" presName="compNode" presStyleCnt="0"/>
      <dgm:spPr/>
    </dgm:pt>
    <dgm:pt modelId="{9EC623CB-F0E9-49C1-91AA-39256D48EFC5}" type="pres">
      <dgm:prSet presAssocID="{FFDD9EBE-F585-479E-AF8B-DD22BEDC0F5E}" presName="aNode" presStyleLbl="bgShp" presStyleIdx="0" presStyleCnt="5"/>
      <dgm:spPr/>
    </dgm:pt>
    <dgm:pt modelId="{47BD4494-4161-4447-A58F-1F9539F154A1}" type="pres">
      <dgm:prSet presAssocID="{FFDD9EBE-F585-479E-AF8B-DD22BEDC0F5E}" presName="textNode" presStyleLbl="bgShp" presStyleIdx="0" presStyleCnt="5"/>
      <dgm:spPr/>
    </dgm:pt>
    <dgm:pt modelId="{4CEFEBD8-A5B2-4CD3-871B-26AE0099120B}" type="pres">
      <dgm:prSet presAssocID="{FFDD9EBE-F585-479E-AF8B-DD22BEDC0F5E}" presName="compChildNode" presStyleCnt="0"/>
      <dgm:spPr/>
    </dgm:pt>
    <dgm:pt modelId="{98ECBAF4-75C3-40A7-B602-98B53B7E9477}" type="pres">
      <dgm:prSet presAssocID="{FFDD9EBE-F585-479E-AF8B-DD22BEDC0F5E}" presName="theInnerList" presStyleCnt="0"/>
      <dgm:spPr/>
    </dgm:pt>
    <dgm:pt modelId="{74448ED7-5006-4814-9BA0-9F44E375ED08}" type="pres">
      <dgm:prSet presAssocID="{7FC5DFB9-C1F5-45AB-9F45-F59FCDACD9D1}" presName="childNode" presStyleLbl="node1" presStyleIdx="0" presStyleCnt="18">
        <dgm:presLayoutVars>
          <dgm:bulletEnabled val="1"/>
        </dgm:presLayoutVars>
      </dgm:prSet>
      <dgm:spPr/>
    </dgm:pt>
    <dgm:pt modelId="{29127C7B-21E9-4759-8A81-69F7CAB935CD}" type="pres">
      <dgm:prSet presAssocID="{FFDD9EBE-F585-479E-AF8B-DD22BEDC0F5E}" presName="aSpace" presStyleCnt="0"/>
      <dgm:spPr/>
    </dgm:pt>
    <dgm:pt modelId="{92FD1964-0C94-48C2-ABE7-7394DA452D17}" type="pres">
      <dgm:prSet presAssocID="{F53085FA-9A4E-4C57-A8DD-4D934374620C}" presName="compNode" presStyleCnt="0"/>
      <dgm:spPr/>
    </dgm:pt>
    <dgm:pt modelId="{1C17D2A8-5AF9-4537-8272-42FAB838FF76}" type="pres">
      <dgm:prSet presAssocID="{F53085FA-9A4E-4C57-A8DD-4D934374620C}" presName="aNode" presStyleLbl="bgShp" presStyleIdx="1" presStyleCnt="5"/>
      <dgm:spPr/>
    </dgm:pt>
    <dgm:pt modelId="{EDCF53FC-A5A4-4B0A-BC31-A38C62F94C52}" type="pres">
      <dgm:prSet presAssocID="{F53085FA-9A4E-4C57-A8DD-4D934374620C}" presName="textNode" presStyleLbl="bgShp" presStyleIdx="1" presStyleCnt="5"/>
      <dgm:spPr/>
    </dgm:pt>
    <dgm:pt modelId="{85AD4B1B-A71C-4581-A8F2-7CCDBCDCC2D5}" type="pres">
      <dgm:prSet presAssocID="{F53085FA-9A4E-4C57-A8DD-4D934374620C}" presName="compChildNode" presStyleCnt="0"/>
      <dgm:spPr/>
    </dgm:pt>
    <dgm:pt modelId="{A2BD91DB-81B6-494F-BA95-25D302464CEC}" type="pres">
      <dgm:prSet presAssocID="{F53085FA-9A4E-4C57-A8DD-4D934374620C}" presName="theInnerList" presStyleCnt="0"/>
      <dgm:spPr/>
    </dgm:pt>
    <dgm:pt modelId="{50C640A0-D389-4765-9608-E47B1DF946F9}" type="pres">
      <dgm:prSet presAssocID="{4C7454FE-5CFF-48B9-B630-928732BC7AEB}" presName="childNode" presStyleLbl="node1" presStyleIdx="1" presStyleCnt="18">
        <dgm:presLayoutVars>
          <dgm:bulletEnabled val="1"/>
        </dgm:presLayoutVars>
      </dgm:prSet>
      <dgm:spPr/>
    </dgm:pt>
    <dgm:pt modelId="{0E85E81A-8D81-4C68-92C5-87CCD79D44C9}" type="pres">
      <dgm:prSet presAssocID="{4C7454FE-5CFF-48B9-B630-928732BC7AEB}" presName="aSpace2" presStyleCnt="0"/>
      <dgm:spPr/>
    </dgm:pt>
    <dgm:pt modelId="{97E7D392-38DF-452A-A5AC-B4D2E586967F}" type="pres">
      <dgm:prSet presAssocID="{30E69A03-DF94-472A-AC56-35ED23157C56}" presName="childNode" presStyleLbl="node1" presStyleIdx="2" presStyleCnt="18">
        <dgm:presLayoutVars>
          <dgm:bulletEnabled val="1"/>
        </dgm:presLayoutVars>
      </dgm:prSet>
      <dgm:spPr/>
    </dgm:pt>
    <dgm:pt modelId="{1486198E-C309-4793-9373-6FF3F7180B1F}" type="pres">
      <dgm:prSet presAssocID="{30E69A03-DF94-472A-AC56-35ED23157C56}" presName="aSpace2" presStyleCnt="0"/>
      <dgm:spPr/>
    </dgm:pt>
    <dgm:pt modelId="{F69802D5-6B6E-46B0-8B2D-127DB5D9C170}" type="pres">
      <dgm:prSet presAssocID="{60D14054-73A4-4FFC-8E95-3807B1C3CB98}" presName="childNode" presStyleLbl="node1" presStyleIdx="3" presStyleCnt="18">
        <dgm:presLayoutVars>
          <dgm:bulletEnabled val="1"/>
        </dgm:presLayoutVars>
      </dgm:prSet>
      <dgm:spPr/>
    </dgm:pt>
    <dgm:pt modelId="{26E5E0DD-F047-4F86-B6D3-F6E8BC89D6E9}" type="pres">
      <dgm:prSet presAssocID="{60D14054-73A4-4FFC-8E95-3807B1C3CB98}" presName="aSpace2" presStyleCnt="0"/>
      <dgm:spPr/>
    </dgm:pt>
    <dgm:pt modelId="{2D05C8AE-4692-4EB1-B6FC-E870FA800D32}" type="pres">
      <dgm:prSet presAssocID="{683A0373-FCDA-44A0-8B08-2A435FF68C6E}" presName="childNode" presStyleLbl="node1" presStyleIdx="4" presStyleCnt="18">
        <dgm:presLayoutVars>
          <dgm:bulletEnabled val="1"/>
        </dgm:presLayoutVars>
      </dgm:prSet>
      <dgm:spPr/>
    </dgm:pt>
    <dgm:pt modelId="{C8AEDE19-8493-4E93-BE1B-992EB8E72D1B}" type="pres">
      <dgm:prSet presAssocID="{683A0373-FCDA-44A0-8B08-2A435FF68C6E}" presName="aSpace2" presStyleCnt="0"/>
      <dgm:spPr/>
    </dgm:pt>
    <dgm:pt modelId="{958E8C6E-71AB-4E05-A986-6B56B0DEDE2E}" type="pres">
      <dgm:prSet presAssocID="{62AD356E-DC0D-4BE4-B030-BAB1E2EA84D6}" presName="childNode" presStyleLbl="node1" presStyleIdx="5" presStyleCnt="18">
        <dgm:presLayoutVars>
          <dgm:bulletEnabled val="1"/>
        </dgm:presLayoutVars>
      </dgm:prSet>
      <dgm:spPr/>
    </dgm:pt>
    <dgm:pt modelId="{73521CBB-C69D-4680-85F8-B58D2D3C2133}" type="pres">
      <dgm:prSet presAssocID="{62AD356E-DC0D-4BE4-B030-BAB1E2EA84D6}" presName="aSpace2" presStyleCnt="0"/>
      <dgm:spPr/>
    </dgm:pt>
    <dgm:pt modelId="{F632D5A5-C22A-483E-9606-6023D9580EB1}" type="pres">
      <dgm:prSet presAssocID="{0369325A-A1C3-4C16-977A-577A58FE9127}" presName="childNode" presStyleLbl="node1" presStyleIdx="6" presStyleCnt="18">
        <dgm:presLayoutVars>
          <dgm:bulletEnabled val="1"/>
        </dgm:presLayoutVars>
      </dgm:prSet>
      <dgm:spPr/>
    </dgm:pt>
    <dgm:pt modelId="{11000368-2641-4A32-A9CD-EA11EA06B20C}" type="pres">
      <dgm:prSet presAssocID="{F53085FA-9A4E-4C57-A8DD-4D934374620C}" presName="aSpace" presStyleCnt="0"/>
      <dgm:spPr/>
    </dgm:pt>
    <dgm:pt modelId="{6B561582-4EFA-4894-96E4-2B0A70169632}" type="pres">
      <dgm:prSet presAssocID="{C837BE3E-B78A-4637-B4D8-95766228D470}" presName="compNode" presStyleCnt="0"/>
      <dgm:spPr/>
    </dgm:pt>
    <dgm:pt modelId="{44990E32-401E-41FE-981D-1089B8BF76DD}" type="pres">
      <dgm:prSet presAssocID="{C837BE3E-B78A-4637-B4D8-95766228D470}" presName="aNode" presStyleLbl="bgShp" presStyleIdx="2" presStyleCnt="5"/>
      <dgm:spPr/>
    </dgm:pt>
    <dgm:pt modelId="{8EE37C79-25E2-44C4-9C73-3ED6E084BC44}" type="pres">
      <dgm:prSet presAssocID="{C837BE3E-B78A-4637-B4D8-95766228D470}" presName="textNode" presStyleLbl="bgShp" presStyleIdx="2" presStyleCnt="5"/>
      <dgm:spPr/>
    </dgm:pt>
    <dgm:pt modelId="{9BF6A913-ABF4-496D-B2B9-8FD37F4DA213}" type="pres">
      <dgm:prSet presAssocID="{C837BE3E-B78A-4637-B4D8-95766228D470}" presName="compChildNode" presStyleCnt="0"/>
      <dgm:spPr/>
    </dgm:pt>
    <dgm:pt modelId="{ED8A14AD-025A-4965-BBF9-8BBCD6FD81AC}" type="pres">
      <dgm:prSet presAssocID="{C837BE3E-B78A-4637-B4D8-95766228D470}" presName="theInnerList" presStyleCnt="0"/>
      <dgm:spPr/>
    </dgm:pt>
    <dgm:pt modelId="{2D4D5284-5568-417D-852D-8BA83D1FC77F}" type="pres">
      <dgm:prSet presAssocID="{6C20B285-3632-419F-92E1-5ECCBF7811B0}" presName="childNode" presStyleLbl="node1" presStyleIdx="7" presStyleCnt="18">
        <dgm:presLayoutVars>
          <dgm:bulletEnabled val="1"/>
        </dgm:presLayoutVars>
      </dgm:prSet>
      <dgm:spPr/>
    </dgm:pt>
    <dgm:pt modelId="{020F549D-102A-4086-B7C5-802DA1711406}" type="pres">
      <dgm:prSet presAssocID="{6C20B285-3632-419F-92E1-5ECCBF7811B0}" presName="aSpace2" presStyleCnt="0"/>
      <dgm:spPr/>
    </dgm:pt>
    <dgm:pt modelId="{B708D141-1270-4610-BBD0-E4DB26CD5AEF}" type="pres">
      <dgm:prSet presAssocID="{BD3463CF-7C10-445F-B98E-1595CEF35CE9}" presName="childNode" presStyleLbl="node1" presStyleIdx="8" presStyleCnt="18">
        <dgm:presLayoutVars>
          <dgm:bulletEnabled val="1"/>
        </dgm:presLayoutVars>
      </dgm:prSet>
      <dgm:spPr/>
    </dgm:pt>
    <dgm:pt modelId="{EB43CC1D-8F0A-42CE-8F1D-5E5362407F98}" type="pres">
      <dgm:prSet presAssocID="{BD3463CF-7C10-445F-B98E-1595CEF35CE9}" presName="aSpace2" presStyleCnt="0"/>
      <dgm:spPr/>
    </dgm:pt>
    <dgm:pt modelId="{66B8EC17-E6DD-40AA-9212-F64D8991CD08}" type="pres">
      <dgm:prSet presAssocID="{182B6108-255B-4D20-891A-D2408114F877}" presName="childNode" presStyleLbl="node1" presStyleIdx="9" presStyleCnt="18">
        <dgm:presLayoutVars>
          <dgm:bulletEnabled val="1"/>
        </dgm:presLayoutVars>
      </dgm:prSet>
      <dgm:spPr/>
    </dgm:pt>
    <dgm:pt modelId="{4E17DC41-293E-4422-99EE-B10BA407100B}" type="pres">
      <dgm:prSet presAssocID="{182B6108-255B-4D20-891A-D2408114F877}" presName="aSpace2" presStyleCnt="0"/>
      <dgm:spPr/>
    </dgm:pt>
    <dgm:pt modelId="{B6086C6B-8126-409D-87DF-8B5AE77A6504}" type="pres">
      <dgm:prSet presAssocID="{2060471D-D11A-45E8-ADF2-034B0B3D672E}" presName="childNode" presStyleLbl="node1" presStyleIdx="10" presStyleCnt="18">
        <dgm:presLayoutVars>
          <dgm:bulletEnabled val="1"/>
        </dgm:presLayoutVars>
      </dgm:prSet>
      <dgm:spPr/>
    </dgm:pt>
    <dgm:pt modelId="{CA1C19F8-FA59-4890-B857-58EDA9B9E09F}" type="pres">
      <dgm:prSet presAssocID="{2060471D-D11A-45E8-ADF2-034B0B3D672E}" presName="aSpace2" presStyleCnt="0"/>
      <dgm:spPr/>
    </dgm:pt>
    <dgm:pt modelId="{FF1960D8-20D4-4D65-A870-8A905E83C106}" type="pres">
      <dgm:prSet presAssocID="{C47EEF33-09E4-4682-8867-3389B8BCFBE3}" presName="childNode" presStyleLbl="node1" presStyleIdx="11" presStyleCnt="18">
        <dgm:presLayoutVars>
          <dgm:bulletEnabled val="1"/>
        </dgm:presLayoutVars>
      </dgm:prSet>
      <dgm:spPr/>
    </dgm:pt>
    <dgm:pt modelId="{AC2C42A8-105C-4D3E-9CA7-73B7D70F1410}" type="pres">
      <dgm:prSet presAssocID="{C47EEF33-09E4-4682-8867-3389B8BCFBE3}" presName="aSpace2" presStyleCnt="0"/>
      <dgm:spPr/>
    </dgm:pt>
    <dgm:pt modelId="{4BFB1A3F-BFE8-4C6E-A649-AF50145C5BF6}" type="pres">
      <dgm:prSet presAssocID="{6186F8B8-B55A-41A8-A48C-AD127879E262}" presName="childNode" presStyleLbl="node1" presStyleIdx="12" presStyleCnt="18">
        <dgm:presLayoutVars>
          <dgm:bulletEnabled val="1"/>
        </dgm:presLayoutVars>
      </dgm:prSet>
      <dgm:spPr/>
    </dgm:pt>
    <dgm:pt modelId="{3A9B9326-C4E8-479D-9E8A-77AC75D63E2A}" type="pres">
      <dgm:prSet presAssocID="{6186F8B8-B55A-41A8-A48C-AD127879E262}" presName="aSpace2" presStyleCnt="0"/>
      <dgm:spPr/>
    </dgm:pt>
    <dgm:pt modelId="{05C15AA9-02DF-4BF6-B9BB-105C869238ED}" type="pres">
      <dgm:prSet presAssocID="{FD76D280-F079-4EA3-A574-02DE0642A5F8}" presName="childNode" presStyleLbl="node1" presStyleIdx="13" presStyleCnt="18">
        <dgm:presLayoutVars>
          <dgm:bulletEnabled val="1"/>
        </dgm:presLayoutVars>
      </dgm:prSet>
      <dgm:spPr/>
    </dgm:pt>
    <dgm:pt modelId="{EA48CEF2-4CC1-4441-AF3F-6C90D4E5C535}" type="pres">
      <dgm:prSet presAssocID="{C837BE3E-B78A-4637-B4D8-95766228D470}" presName="aSpace" presStyleCnt="0"/>
      <dgm:spPr/>
    </dgm:pt>
    <dgm:pt modelId="{F8C2C4F1-B6A8-42D8-9337-1E118D7DAB7B}" type="pres">
      <dgm:prSet presAssocID="{1E856456-1B49-4842-B009-898EEF153D5F}" presName="compNode" presStyleCnt="0"/>
      <dgm:spPr/>
    </dgm:pt>
    <dgm:pt modelId="{E44B40EC-8F26-41B8-909A-DED3510BF4F7}" type="pres">
      <dgm:prSet presAssocID="{1E856456-1B49-4842-B009-898EEF153D5F}" presName="aNode" presStyleLbl="bgShp" presStyleIdx="3" presStyleCnt="5"/>
      <dgm:spPr/>
    </dgm:pt>
    <dgm:pt modelId="{E505BB20-8E16-4D20-8F76-FA2F16CD6158}" type="pres">
      <dgm:prSet presAssocID="{1E856456-1B49-4842-B009-898EEF153D5F}" presName="textNode" presStyleLbl="bgShp" presStyleIdx="3" presStyleCnt="5"/>
      <dgm:spPr/>
    </dgm:pt>
    <dgm:pt modelId="{25C79C9B-19E0-47EC-9446-38507DFA2E26}" type="pres">
      <dgm:prSet presAssocID="{1E856456-1B49-4842-B009-898EEF153D5F}" presName="compChildNode" presStyleCnt="0"/>
      <dgm:spPr/>
    </dgm:pt>
    <dgm:pt modelId="{F0B94482-2069-4091-ABA6-3B9D63078158}" type="pres">
      <dgm:prSet presAssocID="{1E856456-1B49-4842-B009-898EEF153D5F}" presName="theInnerList" presStyleCnt="0"/>
      <dgm:spPr/>
    </dgm:pt>
    <dgm:pt modelId="{144D80E8-8981-4B86-BF71-67E9362C8697}" type="pres">
      <dgm:prSet presAssocID="{97D39BF0-767E-4878-860D-BE684C3BD36D}" presName="childNode" presStyleLbl="node1" presStyleIdx="14" presStyleCnt="18">
        <dgm:presLayoutVars>
          <dgm:bulletEnabled val="1"/>
        </dgm:presLayoutVars>
      </dgm:prSet>
      <dgm:spPr/>
    </dgm:pt>
    <dgm:pt modelId="{1641D9E3-F8A6-4BD5-9511-357DC3EB65A3}" type="pres">
      <dgm:prSet presAssocID="{97D39BF0-767E-4878-860D-BE684C3BD36D}" presName="aSpace2" presStyleCnt="0"/>
      <dgm:spPr/>
    </dgm:pt>
    <dgm:pt modelId="{0E82E8C3-CB5B-4576-9805-0293C75BDA88}" type="pres">
      <dgm:prSet presAssocID="{92ECCCF9-9DC6-4614-8A36-609360BD5CAE}" presName="childNode" presStyleLbl="node1" presStyleIdx="15" presStyleCnt="18">
        <dgm:presLayoutVars>
          <dgm:bulletEnabled val="1"/>
        </dgm:presLayoutVars>
      </dgm:prSet>
      <dgm:spPr/>
    </dgm:pt>
    <dgm:pt modelId="{EB624AFF-99C6-4D5E-B156-A3EB23E619D5}" type="pres">
      <dgm:prSet presAssocID="{1E856456-1B49-4842-B009-898EEF153D5F}" presName="aSpace" presStyleCnt="0"/>
      <dgm:spPr/>
    </dgm:pt>
    <dgm:pt modelId="{DA1E6D26-CAA6-44EA-867F-9CE28BA09895}" type="pres">
      <dgm:prSet presAssocID="{C743F414-0C86-4F15-8BAF-78888FC94801}" presName="compNode" presStyleCnt="0"/>
      <dgm:spPr/>
    </dgm:pt>
    <dgm:pt modelId="{18F9FB06-168A-4DBA-B375-D3E1B74B15EA}" type="pres">
      <dgm:prSet presAssocID="{C743F414-0C86-4F15-8BAF-78888FC94801}" presName="aNode" presStyleLbl="bgShp" presStyleIdx="4" presStyleCnt="5"/>
      <dgm:spPr/>
    </dgm:pt>
    <dgm:pt modelId="{4886CFA6-39A8-45CF-B979-D2A6BE4AA2CA}" type="pres">
      <dgm:prSet presAssocID="{C743F414-0C86-4F15-8BAF-78888FC94801}" presName="textNode" presStyleLbl="bgShp" presStyleIdx="4" presStyleCnt="5"/>
      <dgm:spPr/>
    </dgm:pt>
    <dgm:pt modelId="{4BB50A02-B2C5-470C-9DFD-AB61826BAADD}" type="pres">
      <dgm:prSet presAssocID="{C743F414-0C86-4F15-8BAF-78888FC94801}" presName="compChildNode" presStyleCnt="0"/>
      <dgm:spPr/>
    </dgm:pt>
    <dgm:pt modelId="{585A88DA-51FF-46E6-A9AD-012D272FE8D5}" type="pres">
      <dgm:prSet presAssocID="{C743F414-0C86-4F15-8BAF-78888FC94801}" presName="theInnerList" presStyleCnt="0"/>
      <dgm:spPr/>
    </dgm:pt>
    <dgm:pt modelId="{91C23429-D182-40B6-AAB0-D7EE470FDF22}" type="pres">
      <dgm:prSet presAssocID="{9F58EB0E-22CA-4674-B8CF-376CA9AA19EA}" presName="childNode" presStyleLbl="node1" presStyleIdx="16" presStyleCnt="18">
        <dgm:presLayoutVars>
          <dgm:bulletEnabled val="1"/>
        </dgm:presLayoutVars>
      </dgm:prSet>
      <dgm:spPr/>
    </dgm:pt>
    <dgm:pt modelId="{B2B91B32-AE31-439A-969C-D63AF163729C}" type="pres">
      <dgm:prSet presAssocID="{9F58EB0E-22CA-4674-B8CF-376CA9AA19EA}" presName="aSpace2" presStyleCnt="0"/>
      <dgm:spPr/>
    </dgm:pt>
    <dgm:pt modelId="{EF00EADE-7BEE-4BBA-BC50-C97F777A4B2B}" type="pres">
      <dgm:prSet presAssocID="{614CF71E-7868-4777-959E-12D3BC9FC3DC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7A539809-8278-4420-9A3D-BE308CE202F1}" type="presOf" srcId="{7FC5DFB9-C1F5-45AB-9F45-F59FCDACD9D1}" destId="{74448ED7-5006-4814-9BA0-9F44E375ED08}" srcOrd="0" destOrd="0" presId="urn:microsoft.com/office/officeart/2005/8/layout/lProcess2"/>
    <dgm:cxn modelId="{FF2E870B-8E5A-406A-9498-E47BC01CFD37}" type="presOf" srcId="{30E69A03-DF94-472A-AC56-35ED23157C56}" destId="{97E7D392-38DF-452A-A5AC-B4D2E586967F}" srcOrd="0" destOrd="0" presId="urn:microsoft.com/office/officeart/2005/8/layout/lProcess2"/>
    <dgm:cxn modelId="{0A0F2C0D-6795-4A96-B6E6-CF7873758D1A}" srcId="{FFDD9EBE-F585-479E-AF8B-DD22BEDC0F5E}" destId="{7FC5DFB9-C1F5-45AB-9F45-F59FCDACD9D1}" srcOrd="0" destOrd="0" parTransId="{1A016D2D-72E5-4E16-899F-B286992F5F3E}" sibTransId="{39144C50-A6D2-46A3-8C59-33E3F98D70C4}"/>
    <dgm:cxn modelId="{28081012-4A1E-4699-8AD8-72C58257B947}" srcId="{C837BE3E-B78A-4637-B4D8-95766228D470}" destId="{C47EEF33-09E4-4682-8867-3389B8BCFBE3}" srcOrd="4" destOrd="0" parTransId="{5EF2DA05-E9CC-4671-9614-9AACCF10D00E}" sibTransId="{25637F2E-883C-4210-A144-885B90CFBB09}"/>
    <dgm:cxn modelId="{625A2015-3E7C-4EC6-A76A-1E322A048E11}" type="presOf" srcId="{F53085FA-9A4E-4C57-A8DD-4D934374620C}" destId="{1C17D2A8-5AF9-4537-8272-42FAB838FF76}" srcOrd="0" destOrd="0" presId="urn:microsoft.com/office/officeart/2005/8/layout/lProcess2"/>
    <dgm:cxn modelId="{F44F5C15-D634-4D99-BFBB-63E637685C7D}" srcId="{F53085FA-9A4E-4C57-A8DD-4D934374620C}" destId="{60D14054-73A4-4FFC-8E95-3807B1C3CB98}" srcOrd="2" destOrd="0" parTransId="{941F23AC-1606-45E0-8F28-541143EC33B9}" sibTransId="{58C16220-3F2D-44FF-BFEE-2FCC5E4F7ECD}"/>
    <dgm:cxn modelId="{96880D16-C479-4535-9AEC-3AD9DA7CD58A}" srcId="{F53085FA-9A4E-4C57-A8DD-4D934374620C}" destId="{30E69A03-DF94-472A-AC56-35ED23157C56}" srcOrd="1" destOrd="0" parTransId="{411C46AB-4AC7-43D0-9BAC-8080AE3DEC4C}" sibTransId="{4040C108-0BB2-4CBE-B5C1-AAB2A2EA8F97}"/>
    <dgm:cxn modelId="{C80BCF1A-00BD-4479-B039-3CC1EA1E5E6D}" type="presOf" srcId="{C837BE3E-B78A-4637-B4D8-95766228D470}" destId="{44990E32-401E-41FE-981D-1089B8BF76DD}" srcOrd="0" destOrd="0" presId="urn:microsoft.com/office/officeart/2005/8/layout/lProcess2"/>
    <dgm:cxn modelId="{B089D41D-A120-4627-9475-1BF94EBDEEA5}" type="presOf" srcId="{FD76D280-F079-4EA3-A574-02DE0642A5F8}" destId="{05C15AA9-02DF-4BF6-B9BB-105C869238ED}" srcOrd="0" destOrd="0" presId="urn:microsoft.com/office/officeart/2005/8/layout/lProcess2"/>
    <dgm:cxn modelId="{DDD1BE24-3D44-4562-AC8E-F274A4E89A04}" type="presOf" srcId="{182B6108-255B-4D20-891A-D2408114F877}" destId="{66B8EC17-E6DD-40AA-9212-F64D8991CD08}" srcOrd="0" destOrd="0" presId="urn:microsoft.com/office/officeart/2005/8/layout/lProcess2"/>
    <dgm:cxn modelId="{25432C27-B7D1-41C3-A15A-1F2C010EA721}" srcId="{D5AA8DF8-E1CE-4DA4-8AA4-7B8DFB5B4F7F}" destId="{F53085FA-9A4E-4C57-A8DD-4D934374620C}" srcOrd="1" destOrd="0" parTransId="{FFE62A37-7A82-4AA1-ABD1-51C18DC38E74}" sibTransId="{65F669F9-5AE6-43E1-8699-9BC7F6AD3889}"/>
    <dgm:cxn modelId="{AA40F431-31A5-4DE7-8785-68DD677ADDDB}" srcId="{F53085FA-9A4E-4C57-A8DD-4D934374620C}" destId="{4C7454FE-5CFF-48B9-B630-928732BC7AEB}" srcOrd="0" destOrd="0" parTransId="{D950B30E-2939-4102-ABBB-1E7C19D4D1C7}" sibTransId="{E68B8119-B9A1-4D7D-A93C-F0BF6EAE2135}"/>
    <dgm:cxn modelId="{1B1F3933-3036-421D-9BE5-3AAFAF8CBBFF}" srcId="{D5AA8DF8-E1CE-4DA4-8AA4-7B8DFB5B4F7F}" destId="{C743F414-0C86-4F15-8BAF-78888FC94801}" srcOrd="4" destOrd="0" parTransId="{CA492CDA-4011-4A83-833C-09CE0BFF92AC}" sibTransId="{F9344126-3199-4D0F-9D93-5DC9CDC6B71F}"/>
    <dgm:cxn modelId="{52D7F634-69B7-4A13-98B5-92FBC9A5624A}" type="presOf" srcId="{C837BE3E-B78A-4637-B4D8-95766228D470}" destId="{8EE37C79-25E2-44C4-9C73-3ED6E084BC44}" srcOrd="1" destOrd="0" presId="urn:microsoft.com/office/officeart/2005/8/layout/lProcess2"/>
    <dgm:cxn modelId="{DC6C1F3F-F301-441B-8D3A-468CE225A458}" type="presOf" srcId="{BD3463CF-7C10-445F-B98E-1595CEF35CE9}" destId="{B708D141-1270-4610-BBD0-E4DB26CD5AEF}" srcOrd="0" destOrd="0" presId="urn:microsoft.com/office/officeart/2005/8/layout/lProcess2"/>
    <dgm:cxn modelId="{0AA23B5F-3440-485D-8660-CDFB62386AC5}" srcId="{1E856456-1B49-4842-B009-898EEF153D5F}" destId="{97D39BF0-767E-4878-860D-BE684C3BD36D}" srcOrd="0" destOrd="0" parTransId="{4B11EF6B-E258-4B90-86BD-65DF47CAD9FE}" sibTransId="{5EA9ADB4-C87B-4817-B4DD-8A52F4886B7E}"/>
    <dgm:cxn modelId="{06199E63-06FF-4C47-833F-27B48370D456}" type="presOf" srcId="{62AD356E-DC0D-4BE4-B030-BAB1E2EA84D6}" destId="{958E8C6E-71AB-4E05-A986-6B56B0DEDE2E}" srcOrd="0" destOrd="0" presId="urn:microsoft.com/office/officeart/2005/8/layout/lProcess2"/>
    <dgm:cxn modelId="{3084DC44-23D3-4A8A-B613-96D56C9CE050}" srcId="{C837BE3E-B78A-4637-B4D8-95766228D470}" destId="{6186F8B8-B55A-41A8-A48C-AD127879E262}" srcOrd="5" destOrd="0" parTransId="{69412D3A-3E1C-47E4-AF77-DBF0BB1572B9}" sibTransId="{E15AEE7A-28FF-4A2B-9F3E-60E50D436F7F}"/>
    <dgm:cxn modelId="{96C01745-A649-4CC6-82C9-A994B4D55F2E}" srcId="{D5AA8DF8-E1CE-4DA4-8AA4-7B8DFB5B4F7F}" destId="{1E856456-1B49-4842-B009-898EEF153D5F}" srcOrd="3" destOrd="0" parTransId="{B30FCC1A-4AB3-43DF-B5C3-82C382BC9321}" sibTransId="{E618AA50-9782-4EBD-9B20-1B12D66749D6}"/>
    <dgm:cxn modelId="{75360166-DBFD-4417-8B0A-E0B75AA8A7A9}" type="presOf" srcId="{1E856456-1B49-4842-B009-898EEF153D5F}" destId="{E44B40EC-8F26-41B8-909A-DED3510BF4F7}" srcOrd="0" destOrd="0" presId="urn:microsoft.com/office/officeart/2005/8/layout/lProcess2"/>
    <dgm:cxn modelId="{A3ACF648-C072-4D79-AF42-D3CD635265A7}" srcId="{C743F414-0C86-4F15-8BAF-78888FC94801}" destId="{9F58EB0E-22CA-4674-B8CF-376CA9AA19EA}" srcOrd="0" destOrd="0" parTransId="{2247E9F7-3FA7-4C60-80F2-AE3E6B99D365}" sibTransId="{8902C508-F6F8-4C8A-87D3-93AF05A6ADEF}"/>
    <dgm:cxn modelId="{F58DF76A-D7D4-4619-932F-EAA02A127D61}" type="presOf" srcId="{F53085FA-9A4E-4C57-A8DD-4D934374620C}" destId="{EDCF53FC-A5A4-4B0A-BC31-A38C62F94C52}" srcOrd="1" destOrd="0" presId="urn:microsoft.com/office/officeart/2005/8/layout/lProcess2"/>
    <dgm:cxn modelId="{418CB34F-558F-4FCA-9551-F892D564FD4A}" type="presOf" srcId="{C743F414-0C86-4F15-8BAF-78888FC94801}" destId="{4886CFA6-39A8-45CF-B979-D2A6BE4AA2CA}" srcOrd="1" destOrd="0" presId="urn:microsoft.com/office/officeart/2005/8/layout/lProcess2"/>
    <dgm:cxn modelId="{62BE207B-A484-491D-85DE-FE51C3937C81}" type="presOf" srcId="{60D14054-73A4-4FFC-8E95-3807B1C3CB98}" destId="{F69802D5-6B6E-46B0-8B2D-127DB5D9C170}" srcOrd="0" destOrd="0" presId="urn:microsoft.com/office/officeart/2005/8/layout/lProcess2"/>
    <dgm:cxn modelId="{E4ED3D7C-9357-4ADA-8ACC-5C4959CFADD9}" srcId="{C837BE3E-B78A-4637-B4D8-95766228D470}" destId="{BD3463CF-7C10-445F-B98E-1595CEF35CE9}" srcOrd="1" destOrd="0" parTransId="{D92E8196-029A-46E6-A548-1DE25E951AAE}" sibTransId="{1E2DF08E-CD1F-4B58-96C4-8AC48585A089}"/>
    <dgm:cxn modelId="{8BB35C7E-CE36-43DE-B073-F2DDE0C0B279}" srcId="{C837BE3E-B78A-4637-B4D8-95766228D470}" destId="{2060471D-D11A-45E8-ADF2-034B0B3D672E}" srcOrd="3" destOrd="0" parTransId="{AF11FF7C-3226-48EB-806F-3FC3B56540EA}" sibTransId="{8A424223-7A7C-42D0-897A-966B400E3D6C}"/>
    <dgm:cxn modelId="{AA43DB80-2735-47C1-BB3B-82A6D20BED72}" type="presOf" srcId="{0369325A-A1C3-4C16-977A-577A58FE9127}" destId="{F632D5A5-C22A-483E-9606-6023D9580EB1}" srcOrd="0" destOrd="0" presId="urn:microsoft.com/office/officeart/2005/8/layout/lProcess2"/>
    <dgm:cxn modelId="{6C44DC88-D0A9-4EE3-9D2C-8DD8FF99C769}" type="presOf" srcId="{683A0373-FCDA-44A0-8B08-2A435FF68C6E}" destId="{2D05C8AE-4692-4EB1-B6FC-E870FA800D32}" srcOrd="0" destOrd="0" presId="urn:microsoft.com/office/officeart/2005/8/layout/lProcess2"/>
    <dgm:cxn modelId="{5D3DC590-4417-4FE6-996F-F24C83D4BE03}" type="presOf" srcId="{9F58EB0E-22CA-4674-B8CF-376CA9AA19EA}" destId="{91C23429-D182-40B6-AAB0-D7EE470FDF22}" srcOrd="0" destOrd="0" presId="urn:microsoft.com/office/officeart/2005/8/layout/lProcess2"/>
    <dgm:cxn modelId="{6CF4CF91-23D1-4ED9-84B0-4F23CC092659}" type="presOf" srcId="{97D39BF0-767E-4878-860D-BE684C3BD36D}" destId="{144D80E8-8981-4B86-BF71-67E9362C8697}" srcOrd="0" destOrd="0" presId="urn:microsoft.com/office/officeart/2005/8/layout/lProcess2"/>
    <dgm:cxn modelId="{E654D391-BBEB-4465-931F-06AD9CC7830E}" type="presOf" srcId="{2060471D-D11A-45E8-ADF2-034B0B3D672E}" destId="{B6086C6B-8126-409D-87DF-8B5AE77A6504}" srcOrd="0" destOrd="0" presId="urn:microsoft.com/office/officeart/2005/8/layout/lProcess2"/>
    <dgm:cxn modelId="{B3E3BE92-C975-4EA7-B8B3-CC16353BF4C3}" type="presOf" srcId="{6186F8B8-B55A-41A8-A48C-AD127879E262}" destId="{4BFB1A3F-BFE8-4C6E-A649-AF50145C5BF6}" srcOrd="0" destOrd="0" presId="urn:microsoft.com/office/officeart/2005/8/layout/lProcess2"/>
    <dgm:cxn modelId="{11602C9C-967D-4950-BBFC-9DEC73B78D67}" srcId="{F53085FA-9A4E-4C57-A8DD-4D934374620C}" destId="{683A0373-FCDA-44A0-8B08-2A435FF68C6E}" srcOrd="3" destOrd="0" parTransId="{5F770EF4-61A7-42C7-B046-7173E5E98343}" sibTransId="{9DBB1520-79EF-4842-A059-89D277811377}"/>
    <dgm:cxn modelId="{8C063B9D-3F2E-4DC5-80FB-5A25F35EBD4B}" type="presOf" srcId="{C47EEF33-09E4-4682-8867-3389B8BCFBE3}" destId="{FF1960D8-20D4-4D65-A870-8A905E83C106}" srcOrd="0" destOrd="0" presId="urn:microsoft.com/office/officeart/2005/8/layout/lProcess2"/>
    <dgm:cxn modelId="{F8DE47A6-66C8-4A47-BAD1-43F820DCE48A}" srcId="{D5AA8DF8-E1CE-4DA4-8AA4-7B8DFB5B4F7F}" destId="{C837BE3E-B78A-4637-B4D8-95766228D470}" srcOrd="2" destOrd="0" parTransId="{0BD3DDF7-1B6C-4A24-832F-F786142F94FF}" sibTransId="{DC6C3EC2-4107-4ECA-8993-B6CAD200B6A6}"/>
    <dgm:cxn modelId="{26CB29A9-49D0-4E85-BDEA-E1E68AD1BBA2}" type="presOf" srcId="{D5AA8DF8-E1CE-4DA4-8AA4-7B8DFB5B4F7F}" destId="{225DD4D2-6B1F-4893-92E6-F7E362CB71EE}" srcOrd="0" destOrd="0" presId="urn:microsoft.com/office/officeart/2005/8/layout/lProcess2"/>
    <dgm:cxn modelId="{B765DCA9-2DD4-4F4F-B7B3-AC75D2059BD9}" type="presOf" srcId="{FFDD9EBE-F585-479E-AF8B-DD22BEDC0F5E}" destId="{9EC623CB-F0E9-49C1-91AA-39256D48EFC5}" srcOrd="0" destOrd="0" presId="urn:microsoft.com/office/officeart/2005/8/layout/lProcess2"/>
    <dgm:cxn modelId="{123D0CB2-F685-43A0-A680-CEC445BD5196}" srcId="{F53085FA-9A4E-4C57-A8DD-4D934374620C}" destId="{62AD356E-DC0D-4BE4-B030-BAB1E2EA84D6}" srcOrd="4" destOrd="0" parTransId="{18DA6120-2286-4192-9BEF-A82676B375C6}" sibTransId="{241ACBB7-982E-49F1-9DD2-5350C84D1DBF}"/>
    <dgm:cxn modelId="{38184EB6-F2DE-4F6C-BF5C-2850BF9ECD44}" type="presOf" srcId="{1E856456-1B49-4842-B009-898EEF153D5F}" destId="{E505BB20-8E16-4D20-8F76-FA2F16CD6158}" srcOrd="1" destOrd="0" presId="urn:microsoft.com/office/officeart/2005/8/layout/lProcess2"/>
    <dgm:cxn modelId="{9972E8BF-1EBF-42A0-A9F8-76496742A36D}" srcId="{C837BE3E-B78A-4637-B4D8-95766228D470}" destId="{FD76D280-F079-4EA3-A574-02DE0642A5F8}" srcOrd="6" destOrd="0" parTransId="{CD035CEA-C8CE-466C-99AA-BC9F56727808}" sibTransId="{D1DB1CDC-75C0-4B4D-BD05-76ACF8E985AF}"/>
    <dgm:cxn modelId="{476A63C0-BE54-44C0-B489-80ABA37290B2}" type="presOf" srcId="{92ECCCF9-9DC6-4614-8A36-609360BD5CAE}" destId="{0E82E8C3-CB5B-4576-9805-0293C75BDA88}" srcOrd="0" destOrd="0" presId="urn:microsoft.com/office/officeart/2005/8/layout/lProcess2"/>
    <dgm:cxn modelId="{91FC31C3-6227-49FC-ACB8-C2F2B048CBA2}" type="presOf" srcId="{FFDD9EBE-F585-479E-AF8B-DD22BEDC0F5E}" destId="{47BD4494-4161-4447-A58F-1F9539F154A1}" srcOrd="1" destOrd="0" presId="urn:microsoft.com/office/officeart/2005/8/layout/lProcess2"/>
    <dgm:cxn modelId="{32FDF9D7-10BC-4909-B226-E4C3FDA1EEFD}" srcId="{1E856456-1B49-4842-B009-898EEF153D5F}" destId="{92ECCCF9-9DC6-4614-8A36-609360BD5CAE}" srcOrd="1" destOrd="0" parTransId="{E5EF1FAC-C9CF-40B5-BBAD-3F4F7DB30627}" sibTransId="{B4E9B4FB-9DE7-4C60-B6C0-7915B418243C}"/>
    <dgm:cxn modelId="{1E3814DC-1565-4E0F-8B27-3FF94E95A240}" type="presOf" srcId="{4C7454FE-5CFF-48B9-B630-928732BC7AEB}" destId="{50C640A0-D389-4765-9608-E47B1DF946F9}" srcOrd="0" destOrd="0" presId="urn:microsoft.com/office/officeart/2005/8/layout/lProcess2"/>
    <dgm:cxn modelId="{2C66D7DD-C1E0-4D44-8645-A9526F4F52D0}" srcId="{C743F414-0C86-4F15-8BAF-78888FC94801}" destId="{614CF71E-7868-4777-959E-12D3BC9FC3DC}" srcOrd="1" destOrd="0" parTransId="{74246976-63DF-49E9-98F8-BBD065E87715}" sibTransId="{3C5F9A98-CB5A-45B1-B891-8882FF100737}"/>
    <dgm:cxn modelId="{2D63C7E7-707D-4B96-921B-358F1C334D25}" srcId="{D5AA8DF8-E1CE-4DA4-8AA4-7B8DFB5B4F7F}" destId="{FFDD9EBE-F585-479E-AF8B-DD22BEDC0F5E}" srcOrd="0" destOrd="0" parTransId="{7406653F-B5C8-46B4-85A8-23089E55874E}" sibTransId="{486B3443-DEFC-4830-89BA-BEE3054D349B}"/>
    <dgm:cxn modelId="{4650AAEC-B08E-413B-B27D-6F2A74C150DE}" type="presOf" srcId="{6C20B285-3632-419F-92E1-5ECCBF7811B0}" destId="{2D4D5284-5568-417D-852D-8BA83D1FC77F}" srcOrd="0" destOrd="0" presId="urn:microsoft.com/office/officeart/2005/8/layout/lProcess2"/>
    <dgm:cxn modelId="{C1DC44F1-3057-4C21-B2C1-31E55EF703D7}" srcId="{C837BE3E-B78A-4637-B4D8-95766228D470}" destId="{6C20B285-3632-419F-92E1-5ECCBF7811B0}" srcOrd="0" destOrd="0" parTransId="{61147B9B-85B8-424C-A3B2-AF1DABCB2246}" sibTransId="{37D1863D-77F3-4C40-8FF9-2216B225B834}"/>
    <dgm:cxn modelId="{D2D85DF7-F708-429F-AC4C-A15CFC43630E}" srcId="{F53085FA-9A4E-4C57-A8DD-4D934374620C}" destId="{0369325A-A1C3-4C16-977A-577A58FE9127}" srcOrd="5" destOrd="0" parTransId="{1C2FF161-30EC-4EFF-85B3-6C7669ACAE61}" sibTransId="{964BA631-377A-43C2-99DB-17B52EF577C4}"/>
    <dgm:cxn modelId="{88BDA3F8-2D01-4FF4-9F8B-E083F0D4EE10}" srcId="{C837BE3E-B78A-4637-B4D8-95766228D470}" destId="{182B6108-255B-4D20-891A-D2408114F877}" srcOrd="2" destOrd="0" parTransId="{7564248B-ACD9-4BB1-B65E-1FFFAA2C7971}" sibTransId="{A5934451-160A-400C-ADA2-0C0C5D361372}"/>
    <dgm:cxn modelId="{DBED11FC-0ACB-4C3B-A9CF-7CC08E535F66}" type="presOf" srcId="{C743F414-0C86-4F15-8BAF-78888FC94801}" destId="{18F9FB06-168A-4DBA-B375-D3E1B74B15EA}" srcOrd="0" destOrd="0" presId="urn:microsoft.com/office/officeart/2005/8/layout/lProcess2"/>
    <dgm:cxn modelId="{5A5BD4FE-D294-400A-82A0-19652F3BC732}" type="presOf" srcId="{614CF71E-7868-4777-959E-12D3BC9FC3DC}" destId="{EF00EADE-7BEE-4BBA-BC50-C97F777A4B2B}" srcOrd="0" destOrd="0" presId="urn:microsoft.com/office/officeart/2005/8/layout/lProcess2"/>
    <dgm:cxn modelId="{42C26EFB-B3AC-4682-9CAB-9EECE375B94D}" type="presParOf" srcId="{225DD4D2-6B1F-4893-92E6-F7E362CB71EE}" destId="{1A38A343-4701-4A2F-85F0-27EEE91039AF}" srcOrd="0" destOrd="0" presId="urn:microsoft.com/office/officeart/2005/8/layout/lProcess2"/>
    <dgm:cxn modelId="{7C60E04A-9497-4D8A-8D98-EFE5F3484152}" type="presParOf" srcId="{1A38A343-4701-4A2F-85F0-27EEE91039AF}" destId="{9EC623CB-F0E9-49C1-91AA-39256D48EFC5}" srcOrd="0" destOrd="0" presId="urn:microsoft.com/office/officeart/2005/8/layout/lProcess2"/>
    <dgm:cxn modelId="{14614984-473A-418D-9C38-DD29DB2D8E40}" type="presParOf" srcId="{1A38A343-4701-4A2F-85F0-27EEE91039AF}" destId="{47BD4494-4161-4447-A58F-1F9539F154A1}" srcOrd="1" destOrd="0" presId="urn:microsoft.com/office/officeart/2005/8/layout/lProcess2"/>
    <dgm:cxn modelId="{A8E1BCA2-52FD-455C-B6F6-743653185388}" type="presParOf" srcId="{1A38A343-4701-4A2F-85F0-27EEE91039AF}" destId="{4CEFEBD8-A5B2-4CD3-871B-26AE0099120B}" srcOrd="2" destOrd="0" presId="urn:microsoft.com/office/officeart/2005/8/layout/lProcess2"/>
    <dgm:cxn modelId="{5912256C-1041-421A-960A-7A3EB179AF53}" type="presParOf" srcId="{4CEFEBD8-A5B2-4CD3-871B-26AE0099120B}" destId="{98ECBAF4-75C3-40A7-B602-98B53B7E9477}" srcOrd="0" destOrd="0" presId="urn:microsoft.com/office/officeart/2005/8/layout/lProcess2"/>
    <dgm:cxn modelId="{8F5EE2AA-C29B-448F-883F-6F21CC0831F5}" type="presParOf" srcId="{98ECBAF4-75C3-40A7-B602-98B53B7E9477}" destId="{74448ED7-5006-4814-9BA0-9F44E375ED08}" srcOrd="0" destOrd="0" presId="urn:microsoft.com/office/officeart/2005/8/layout/lProcess2"/>
    <dgm:cxn modelId="{53F1D7B3-3F19-4990-8DF1-7ACA5FD11485}" type="presParOf" srcId="{225DD4D2-6B1F-4893-92E6-F7E362CB71EE}" destId="{29127C7B-21E9-4759-8A81-69F7CAB935CD}" srcOrd="1" destOrd="0" presId="urn:microsoft.com/office/officeart/2005/8/layout/lProcess2"/>
    <dgm:cxn modelId="{4C07AE39-BC57-4917-AE3B-7FA7B2E80561}" type="presParOf" srcId="{225DD4D2-6B1F-4893-92E6-F7E362CB71EE}" destId="{92FD1964-0C94-48C2-ABE7-7394DA452D17}" srcOrd="2" destOrd="0" presId="urn:microsoft.com/office/officeart/2005/8/layout/lProcess2"/>
    <dgm:cxn modelId="{1467C633-1B77-4087-80F9-473F3C1F4D06}" type="presParOf" srcId="{92FD1964-0C94-48C2-ABE7-7394DA452D17}" destId="{1C17D2A8-5AF9-4537-8272-42FAB838FF76}" srcOrd="0" destOrd="0" presId="urn:microsoft.com/office/officeart/2005/8/layout/lProcess2"/>
    <dgm:cxn modelId="{D8053C7D-D1F2-44A5-8003-B8AD656AA92C}" type="presParOf" srcId="{92FD1964-0C94-48C2-ABE7-7394DA452D17}" destId="{EDCF53FC-A5A4-4B0A-BC31-A38C62F94C52}" srcOrd="1" destOrd="0" presId="urn:microsoft.com/office/officeart/2005/8/layout/lProcess2"/>
    <dgm:cxn modelId="{6678BD09-DEC2-49E9-8513-861B75ED1709}" type="presParOf" srcId="{92FD1964-0C94-48C2-ABE7-7394DA452D17}" destId="{85AD4B1B-A71C-4581-A8F2-7CCDBCDCC2D5}" srcOrd="2" destOrd="0" presId="urn:microsoft.com/office/officeart/2005/8/layout/lProcess2"/>
    <dgm:cxn modelId="{899C29AE-7A6A-4FF9-96CE-F9561BD3E75D}" type="presParOf" srcId="{85AD4B1B-A71C-4581-A8F2-7CCDBCDCC2D5}" destId="{A2BD91DB-81B6-494F-BA95-25D302464CEC}" srcOrd="0" destOrd="0" presId="urn:microsoft.com/office/officeart/2005/8/layout/lProcess2"/>
    <dgm:cxn modelId="{36232C25-DBA2-43FC-86ED-DBA0ADAAD851}" type="presParOf" srcId="{A2BD91DB-81B6-494F-BA95-25D302464CEC}" destId="{50C640A0-D389-4765-9608-E47B1DF946F9}" srcOrd="0" destOrd="0" presId="urn:microsoft.com/office/officeart/2005/8/layout/lProcess2"/>
    <dgm:cxn modelId="{11819C0A-229A-41D3-99B7-C550CA88DF0C}" type="presParOf" srcId="{A2BD91DB-81B6-494F-BA95-25D302464CEC}" destId="{0E85E81A-8D81-4C68-92C5-87CCD79D44C9}" srcOrd="1" destOrd="0" presId="urn:microsoft.com/office/officeart/2005/8/layout/lProcess2"/>
    <dgm:cxn modelId="{D0B4FB43-94CD-44FC-9BC9-8AF5ED4AA010}" type="presParOf" srcId="{A2BD91DB-81B6-494F-BA95-25D302464CEC}" destId="{97E7D392-38DF-452A-A5AC-B4D2E586967F}" srcOrd="2" destOrd="0" presId="urn:microsoft.com/office/officeart/2005/8/layout/lProcess2"/>
    <dgm:cxn modelId="{864CA993-888C-4389-907F-D09C6C608DEF}" type="presParOf" srcId="{A2BD91DB-81B6-494F-BA95-25D302464CEC}" destId="{1486198E-C309-4793-9373-6FF3F7180B1F}" srcOrd="3" destOrd="0" presId="urn:microsoft.com/office/officeart/2005/8/layout/lProcess2"/>
    <dgm:cxn modelId="{C2809DC7-62E5-4609-94C9-84E96813EFE7}" type="presParOf" srcId="{A2BD91DB-81B6-494F-BA95-25D302464CEC}" destId="{F69802D5-6B6E-46B0-8B2D-127DB5D9C170}" srcOrd="4" destOrd="0" presId="urn:microsoft.com/office/officeart/2005/8/layout/lProcess2"/>
    <dgm:cxn modelId="{5ABBB46C-A6BF-4EDA-8A11-9ED252CA708E}" type="presParOf" srcId="{A2BD91DB-81B6-494F-BA95-25D302464CEC}" destId="{26E5E0DD-F047-4F86-B6D3-F6E8BC89D6E9}" srcOrd="5" destOrd="0" presId="urn:microsoft.com/office/officeart/2005/8/layout/lProcess2"/>
    <dgm:cxn modelId="{B1E8BF3F-973C-4718-AF31-59165AF16DE1}" type="presParOf" srcId="{A2BD91DB-81B6-494F-BA95-25D302464CEC}" destId="{2D05C8AE-4692-4EB1-B6FC-E870FA800D32}" srcOrd="6" destOrd="0" presId="urn:microsoft.com/office/officeart/2005/8/layout/lProcess2"/>
    <dgm:cxn modelId="{A369C352-D6E5-45CF-98CC-191CAE67C3D6}" type="presParOf" srcId="{A2BD91DB-81B6-494F-BA95-25D302464CEC}" destId="{C8AEDE19-8493-4E93-BE1B-992EB8E72D1B}" srcOrd="7" destOrd="0" presId="urn:microsoft.com/office/officeart/2005/8/layout/lProcess2"/>
    <dgm:cxn modelId="{CF52CE71-EF8A-4370-8242-9826F507C749}" type="presParOf" srcId="{A2BD91DB-81B6-494F-BA95-25D302464CEC}" destId="{958E8C6E-71AB-4E05-A986-6B56B0DEDE2E}" srcOrd="8" destOrd="0" presId="urn:microsoft.com/office/officeart/2005/8/layout/lProcess2"/>
    <dgm:cxn modelId="{BE77F4AB-4099-4478-8317-4915FCD3DAAF}" type="presParOf" srcId="{A2BD91DB-81B6-494F-BA95-25D302464CEC}" destId="{73521CBB-C69D-4680-85F8-B58D2D3C2133}" srcOrd="9" destOrd="0" presId="urn:microsoft.com/office/officeart/2005/8/layout/lProcess2"/>
    <dgm:cxn modelId="{44AAF598-D650-4852-A9E5-3A178A00DA85}" type="presParOf" srcId="{A2BD91DB-81B6-494F-BA95-25D302464CEC}" destId="{F632D5A5-C22A-483E-9606-6023D9580EB1}" srcOrd="10" destOrd="0" presId="urn:microsoft.com/office/officeart/2005/8/layout/lProcess2"/>
    <dgm:cxn modelId="{C25C1BDF-D1CF-4C04-AAAF-B28F6EA315D2}" type="presParOf" srcId="{225DD4D2-6B1F-4893-92E6-F7E362CB71EE}" destId="{11000368-2641-4A32-A9CD-EA11EA06B20C}" srcOrd="3" destOrd="0" presId="urn:microsoft.com/office/officeart/2005/8/layout/lProcess2"/>
    <dgm:cxn modelId="{AB95FDE9-90AF-4274-9510-91951AAA4F9F}" type="presParOf" srcId="{225DD4D2-6B1F-4893-92E6-F7E362CB71EE}" destId="{6B561582-4EFA-4894-96E4-2B0A70169632}" srcOrd="4" destOrd="0" presId="urn:microsoft.com/office/officeart/2005/8/layout/lProcess2"/>
    <dgm:cxn modelId="{96C9F3C0-719B-4960-B8EA-5BEBCAD01772}" type="presParOf" srcId="{6B561582-4EFA-4894-96E4-2B0A70169632}" destId="{44990E32-401E-41FE-981D-1089B8BF76DD}" srcOrd="0" destOrd="0" presId="urn:microsoft.com/office/officeart/2005/8/layout/lProcess2"/>
    <dgm:cxn modelId="{C823BAA5-72AB-4FDD-B2C0-97911085005F}" type="presParOf" srcId="{6B561582-4EFA-4894-96E4-2B0A70169632}" destId="{8EE37C79-25E2-44C4-9C73-3ED6E084BC44}" srcOrd="1" destOrd="0" presId="urn:microsoft.com/office/officeart/2005/8/layout/lProcess2"/>
    <dgm:cxn modelId="{1E83EE96-85EC-4999-A81C-30C8A304F96F}" type="presParOf" srcId="{6B561582-4EFA-4894-96E4-2B0A70169632}" destId="{9BF6A913-ABF4-496D-B2B9-8FD37F4DA213}" srcOrd="2" destOrd="0" presId="urn:microsoft.com/office/officeart/2005/8/layout/lProcess2"/>
    <dgm:cxn modelId="{DE5A21AA-01F5-4163-BD71-CEE81C21972E}" type="presParOf" srcId="{9BF6A913-ABF4-496D-B2B9-8FD37F4DA213}" destId="{ED8A14AD-025A-4965-BBF9-8BBCD6FD81AC}" srcOrd="0" destOrd="0" presId="urn:microsoft.com/office/officeart/2005/8/layout/lProcess2"/>
    <dgm:cxn modelId="{FBFB66ED-D8C9-470A-9553-3D650C7819BA}" type="presParOf" srcId="{ED8A14AD-025A-4965-BBF9-8BBCD6FD81AC}" destId="{2D4D5284-5568-417D-852D-8BA83D1FC77F}" srcOrd="0" destOrd="0" presId="urn:microsoft.com/office/officeart/2005/8/layout/lProcess2"/>
    <dgm:cxn modelId="{56E9824B-7EAC-468C-94CA-66704E509A2C}" type="presParOf" srcId="{ED8A14AD-025A-4965-BBF9-8BBCD6FD81AC}" destId="{020F549D-102A-4086-B7C5-802DA1711406}" srcOrd="1" destOrd="0" presId="urn:microsoft.com/office/officeart/2005/8/layout/lProcess2"/>
    <dgm:cxn modelId="{4AA3AA24-B5FB-4FDB-A3FD-791C8A5D52EF}" type="presParOf" srcId="{ED8A14AD-025A-4965-BBF9-8BBCD6FD81AC}" destId="{B708D141-1270-4610-BBD0-E4DB26CD5AEF}" srcOrd="2" destOrd="0" presId="urn:microsoft.com/office/officeart/2005/8/layout/lProcess2"/>
    <dgm:cxn modelId="{987A1A28-9CF5-4B37-8F9C-EFE66901D7AB}" type="presParOf" srcId="{ED8A14AD-025A-4965-BBF9-8BBCD6FD81AC}" destId="{EB43CC1D-8F0A-42CE-8F1D-5E5362407F98}" srcOrd="3" destOrd="0" presId="urn:microsoft.com/office/officeart/2005/8/layout/lProcess2"/>
    <dgm:cxn modelId="{D48E672F-442F-4454-88A7-BEA520DAD86C}" type="presParOf" srcId="{ED8A14AD-025A-4965-BBF9-8BBCD6FD81AC}" destId="{66B8EC17-E6DD-40AA-9212-F64D8991CD08}" srcOrd="4" destOrd="0" presId="urn:microsoft.com/office/officeart/2005/8/layout/lProcess2"/>
    <dgm:cxn modelId="{34C8A8E2-AEDE-4AE3-BACD-EDE10D9E7BFD}" type="presParOf" srcId="{ED8A14AD-025A-4965-BBF9-8BBCD6FD81AC}" destId="{4E17DC41-293E-4422-99EE-B10BA407100B}" srcOrd="5" destOrd="0" presId="urn:microsoft.com/office/officeart/2005/8/layout/lProcess2"/>
    <dgm:cxn modelId="{06EBCF54-B9CF-4E84-8825-2465C41C9A6F}" type="presParOf" srcId="{ED8A14AD-025A-4965-BBF9-8BBCD6FD81AC}" destId="{B6086C6B-8126-409D-87DF-8B5AE77A6504}" srcOrd="6" destOrd="0" presId="urn:microsoft.com/office/officeart/2005/8/layout/lProcess2"/>
    <dgm:cxn modelId="{C04E87A4-78F0-4672-9364-872F1A1E8611}" type="presParOf" srcId="{ED8A14AD-025A-4965-BBF9-8BBCD6FD81AC}" destId="{CA1C19F8-FA59-4890-B857-58EDA9B9E09F}" srcOrd="7" destOrd="0" presId="urn:microsoft.com/office/officeart/2005/8/layout/lProcess2"/>
    <dgm:cxn modelId="{4BFCDBAD-92CE-484F-A4B2-D9D13BB87D9C}" type="presParOf" srcId="{ED8A14AD-025A-4965-BBF9-8BBCD6FD81AC}" destId="{FF1960D8-20D4-4D65-A870-8A905E83C106}" srcOrd="8" destOrd="0" presId="urn:microsoft.com/office/officeart/2005/8/layout/lProcess2"/>
    <dgm:cxn modelId="{92C36C52-14CF-4D7E-9FC4-9224D2CE14A8}" type="presParOf" srcId="{ED8A14AD-025A-4965-BBF9-8BBCD6FD81AC}" destId="{AC2C42A8-105C-4D3E-9CA7-73B7D70F1410}" srcOrd="9" destOrd="0" presId="urn:microsoft.com/office/officeart/2005/8/layout/lProcess2"/>
    <dgm:cxn modelId="{34080A35-D5CD-414E-BFB0-276DDD74C8E9}" type="presParOf" srcId="{ED8A14AD-025A-4965-BBF9-8BBCD6FD81AC}" destId="{4BFB1A3F-BFE8-4C6E-A649-AF50145C5BF6}" srcOrd="10" destOrd="0" presId="urn:microsoft.com/office/officeart/2005/8/layout/lProcess2"/>
    <dgm:cxn modelId="{AF2CB21F-F8A2-4C03-8796-E9695B0EDAC0}" type="presParOf" srcId="{ED8A14AD-025A-4965-BBF9-8BBCD6FD81AC}" destId="{3A9B9326-C4E8-479D-9E8A-77AC75D63E2A}" srcOrd="11" destOrd="0" presId="urn:microsoft.com/office/officeart/2005/8/layout/lProcess2"/>
    <dgm:cxn modelId="{375D675F-6D1F-4E11-AE28-E31015AB97E6}" type="presParOf" srcId="{ED8A14AD-025A-4965-BBF9-8BBCD6FD81AC}" destId="{05C15AA9-02DF-4BF6-B9BB-105C869238ED}" srcOrd="12" destOrd="0" presId="urn:microsoft.com/office/officeart/2005/8/layout/lProcess2"/>
    <dgm:cxn modelId="{D1B3B16E-6B75-47C3-8BEB-14A36729ABBA}" type="presParOf" srcId="{225DD4D2-6B1F-4893-92E6-F7E362CB71EE}" destId="{EA48CEF2-4CC1-4441-AF3F-6C90D4E5C535}" srcOrd="5" destOrd="0" presId="urn:microsoft.com/office/officeart/2005/8/layout/lProcess2"/>
    <dgm:cxn modelId="{E5D41705-6F8B-4951-9D82-1CCEC18CD0D4}" type="presParOf" srcId="{225DD4D2-6B1F-4893-92E6-F7E362CB71EE}" destId="{F8C2C4F1-B6A8-42D8-9337-1E118D7DAB7B}" srcOrd="6" destOrd="0" presId="urn:microsoft.com/office/officeart/2005/8/layout/lProcess2"/>
    <dgm:cxn modelId="{DA7E2F00-6AA7-4B01-87DC-DD64CA3D158B}" type="presParOf" srcId="{F8C2C4F1-B6A8-42D8-9337-1E118D7DAB7B}" destId="{E44B40EC-8F26-41B8-909A-DED3510BF4F7}" srcOrd="0" destOrd="0" presId="urn:microsoft.com/office/officeart/2005/8/layout/lProcess2"/>
    <dgm:cxn modelId="{9808E402-F028-420B-B653-160E5B685D87}" type="presParOf" srcId="{F8C2C4F1-B6A8-42D8-9337-1E118D7DAB7B}" destId="{E505BB20-8E16-4D20-8F76-FA2F16CD6158}" srcOrd="1" destOrd="0" presId="urn:microsoft.com/office/officeart/2005/8/layout/lProcess2"/>
    <dgm:cxn modelId="{EF6287B0-2740-48FB-86E2-2D4E99354C56}" type="presParOf" srcId="{F8C2C4F1-B6A8-42D8-9337-1E118D7DAB7B}" destId="{25C79C9B-19E0-47EC-9446-38507DFA2E26}" srcOrd="2" destOrd="0" presId="urn:microsoft.com/office/officeart/2005/8/layout/lProcess2"/>
    <dgm:cxn modelId="{53633612-BAA2-406A-8E8C-8B49FC31A151}" type="presParOf" srcId="{25C79C9B-19E0-47EC-9446-38507DFA2E26}" destId="{F0B94482-2069-4091-ABA6-3B9D63078158}" srcOrd="0" destOrd="0" presId="urn:microsoft.com/office/officeart/2005/8/layout/lProcess2"/>
    <dgm:cxn modelId="{6D11A35A-3B83-4781-B69E-630D7A77450C}" type="presParOf" srcId="{F0B94482-2069-4091-ABA6-3B9D63078158}" destId="{144D80E8-8981-4B86-BF71-67E9362C8697}" srcOrd="0" destOrd="0" presId="urn:microsoft.com/office/officeart/2005/8/layout/lProcess2"/>
    <dgm:cxn modelId="{E6F16DAE-D848-41D5-87DB-2AABE2426286}" type="presParOf" srcId="{F0B94482-2069-4091-ABA6-3B9D63078158}" destId="{1641D9E3-F8A6-4BD5-9511-357DC3EB65A3}" srcOrd="1" destOrd="0" presId="urn:microsoft.com/office/officeart/2005/8/layout/lProcess2"/>
    <dgm:cxn modelId="{9389AB0E-418A-44F3-8D35-7946865037CD}" type="presParOf" srcId="{F0B94482-2069-4091-ABA6-3B9D63078158}" destId="{0E82E8C3-CB5B-4576-9805-0293C75BDA88}" srcOrd="2" destOrd="0" presId="urn:microsoft.com/office/officeart/2005/8/layout/lProcess2"/>
    <dgm:cxn modelId="{C0C827CF-BE8E-4EDE-A4CB-4D2BB9C92FCE}" type="presParOf" srcId="{225DD4D2-6B1F-4893-92E6-F7E362CB71EE}" destId="{EB624AFF-99C6-4D5E-B156-A3EB23E619D5}" srcOrd="7" destOrd="0" presId="urn:microsoft.com/office/officeart/2005/8/layout/lProcess2"/>
    <dgm:cxn modelId="{90D72FE5-46A8-466B-9F39-EB962AE93ADB}" type="presParOf" srcId="{225DD4D2-6B1F-4893-92E6-F7E362CB71EE}" destId="{DA1E6D26-CAA6-44EA-867F-9CE28BA09895}" srcOrd="8" destOrd="0" presId="urn:microsoft.com/office/officeart/2005/8/layout/lProcess2"/>
    <dgm:cxn modelId="{2EC749F4-4804-425C-BA87-8A940C0E54F7}" type="presParOf" srcId="{DA1E6D26-CAA6-44EA-867F-9CE28BA09895}" destId="{18F9FB06-168A-4DBA-B375-D3E1B74B15EA}" srcOrd="0" destOrd="0" presId="urn:microsoft.com/office/officeart/2005/8/layout/lProcess2"/>
    <dgm:cxn modelId="{BF319AAF-E99B-409B-ABCF-5616D765AD29}" type="presParOf" srcId="{DA1E6D26-CAA6-44EA-867F-9CE28BA09895}" destId="{4886CFA6-39A8-45CF-B979-D2A6BE4AA2CA}" srcOrd="1" destOrd="0" presId="urn:microsoft.com/office/officeart/2005/8/layout/lProcess2"/>
    <dgm:cxn modelId="{04269BCA-6140-4D13-8549-046D8143AAAF}" type="presParOf" srcId="{DA1E6D26-CAA6-44EA-867F-9CE28BA09895}" destId="{4BB50A02-B2C5-470C-9DFD-AB61826BAADD}" srcOrd="2" destOrd="0" presId="urn:microsoft.com/office/officeart/2005/8/layout/lProcess2"/>
    <dgm:cxn modelId="{60F2F0FC-FE2D-47EE-ACB2-E8350785DD39}" type="presParOf" srcId="{4BB50A02-B2C5-470C-9DFD-AB61826BAADD}" destId="{585A88DA-51FF-46E6-A9AD-012D272FE8D5}" srcOrd="0" destOrd="0" presId="urn:microsoft.com/office/officeart/2005/8/layout/lProcess2"/>
    <dgm:cxn modelId="{943B4E0D-6953-4796-B94A-BCB85C9B6C9D}" type="presParOf" srcId="{585A88DA-51FF-46E6-A9AD-012D272FE8D5}" destId="{91C23429-D182-40B6-AAB0-D7EE470FDF22}" srcOrd="0" destOrd="0" presId="urn:microsoft.com/office/officeart/2005/8/layout/lProcess2"/>
    <dgm:cxn modelId="{8D231939-406E-448C-91A3-CD89F967C514}" type="presParOf" srcId="{585A88DA-51FF-46E6-A9AD-012D272FE8D5}" destId="{B2B91B32-AE31-439A-969C-D63AF163729C}" srcOrd="1" destOrd="0" presId="urn:microsoft.com/office/officeart/2005/8/layout/lProcess2"/>
    <dgm:cxn modelId="{50D73076-1739-4518-A35F-D9F2A79EA974}" type="presParOf" srcId="{585A88DA-51FF-46E6-A9AD-012D272FE8D5}" destId="{EF00EADE-7BEE-4BBA-BC50-C97F777A4B2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989A2-BBC6-4029-BA81-22C4B753FD19}">
      <dsp:nvSpPr>
        <dsp:cNvPr id="0" name=""/>
        <dsp:cNvSpPr/>
      </dsp:nvSpPr>
      <dsp:spPr>
        <a:xfrm>
          <a:off x="0" y="400049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Properties</a:t>
          </a:r>
        </a:p>
      </dsp:txBody>
      <dsp:txXfrm>
        <a:off x="0" y="400049"/>
        <a:ext cx="1428749" cy="857250"/>
      </dsp:txXfrm>
    </dsp:sp>
    <dsp:sp modelId="{82C6445A-D710-40D1-8F14-FB761B844F92}">
      <dsp:nvSpPr>
        <dsp:cNvPr id="0" name=""/>
        <dsp:cNvSpPr/>
      </dsp:nvSpPr>
      <dsp:spPr>
        <a:xfrm>
          <a:off x="1571625" y="400049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Editor Factories</a:t>
          </a:r>
        </a:p>
      </dsp:txBody>
      <dsp:txXfrm>
        <a:off x="1571625" y="400049"/>
        <a:ext cx="1428749" cy="857250"/>
      </dsp:txXfrm>
    </dsp:sp>
    <dsp:sp modelId="{602443C0-6803-4911-A022-9B6330FB0E42}">
      <dsp:nvSpPr>
        <dsp:cNvPr id="0" name=""/>
        <dsp:cNvSpPr/>
      </dsp:nvSpPr>
      <dsp:spPr>
        <a:xfrm>
          <a:off x="3143250" y="400049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Project Factories</a:t>
          </a:r>
        </a:p>
      </dsp:txBody>
      <dsp:txXfrm>
        <a:off x="3143250" y="400049"/>
        <a:ext cx="1428749" cy="857250"/>
      </dsp:txXfrm>
    </dsp:sp>
    <dsp:sp modelId="{DB4CF46C-0A07-482A-AA0E-095386004260}">
      <dsp:nvSpPr>
        <dsp:cNvPr id="0" name=""/>
        <dsp:cNvSpPr/>
      </dsp:nvSpPr>
      <dsp:spPr>
        <a:xfrm>
          <a:off x="0" y="1400174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Project Item Factories</a:t>
          </a:r>
        </a:p>
      </dsp:txBody>
      <dsp:txXfrm>
        <a:off x="0" y="1400174"/>
        <a:ext cx="1428749" cy="857250"/>
      </dsp:txXfrm>
    </dsp:sp>
    <dsp:sp modelId="{DE62440C-165F-499C-B86B-E1CBE8D86CAF}">
      <dsp:nvSpPr>
        <dsp:cNvPr id="0" name=""/>
        <dsp:cNvSpPr/>
      </dsp:nvSpPr>
      <dsp:spPr>
        <a:xfrm>
          <a:off x="1571625" y="1400174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Property Designer Factories</a:t>
          </a:r>
        </a:p>
      </dsp:txBody>
      <dsp:txXfrm>
        <a:off x="1571625" y="1400174"/>
        <a:ext cx="1428749" cy="857250"/>
      </dsp:txXfrm>
    </dsp:sp>
    <dsp:sp modelId="{EDE857B8-16BB-4EE3-BD7D-C4F85010862A}">
      <dsp:nvSpPr>
        <dsp:cNvPr id="0" name=""/>
        <dsp:cNvSpPr/>
      </dsp:nvSpPr>
      <dsp:spPr>
        <a:xfrm>
          <a:off x="3143250" y="1400174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Context Menu Commands</a:t>
          </a:r>
        </a:p>
      </dsp:txBody>
      <dsp:txXfrm>
        <a:off x="3143250" y="1400174"/>
        <a:ext cx="1428749" cy="857250"/>
      </dsp:txXfrm>
    </dsp:sp>
    <dsp:sp modelId="{C64C68A3-42D2-43C0-BAB4-03947C391F2C}">
      <dsp:nvSpPr>
        <dsp:cNvPr id="0" name=""/>
        <dsp:cNvSpPr/>
      </dsp:nvSpPr>
      <dsp:spPr>
        <a:xfrm>
          <a:off x="0" y="2400299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System Services</a:t>
          </a:r>
        </a:p>
      </dsp:txBody>
      <dsp:txXfrm>
        <a:off x="0" y="2400299"/>
        <a:ext cx="1428749" cy="857250"/>
      </dsp:txXfrm>
    </dsp:sp>
    <dsp:sp modelId="{5009225C-C3A7-4EF2-A21F-C0CABD23CB61}">
      <dsp:nvSpPr>
        <dsp:cNvPr id="0" name=""/>
        <dsp:cNvSpPr/>
      </dsp:nvSpPr>
      <dsp:spPr>
        <a:xfrm>
          <a:off x="1571625" y="2400299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Named Pipe Command Handlers</a:t>
          </a:r>
        </a:p>
      </dsp:txBody>
      <dsp:txXfrm>
        <a:off x="1571625" y="2400299"/>
        <a:ext cx="1428749" cy="857250"/>
      </dsp:txXfrm>
    </dsp:sp>
    <dsp:sp modelId="{DFDF6914-B51E-4DAB-8A8A-F2684D83E1DF}">
      <dsp:nvSpPr>
        <dsp:cNvPr id="0" name=""/>
        <dsp:cNvSpPr/>
      </dsp:nvSpPr>
      <dsp:spPr>
        <a:xfrm>
          <a:off x="3143250" y="2400300"/>
          <a:ext cx="1428749" cy="85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 Light"/>
            </a:rPr>
            <a:t>Custom initialization code</a:t>
          </a:r>
        </a:p>
      </dsp:txBody>
      <dsp:txXfrm>
        <a:off x="3143250" y="2400300"/>
        <a:ext cx="1428749" cy="857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BED5A-48AB-464B-ABB6-5F34A37E2DBD}">
      <dsp:nvSpPr>
        <dsp:cNvPr id="0" name=""/>
        <dsp:cNvSpPr/>
      </dsp:nvSpPr>
      <dsp:spPr>
        <a:xfrm>
          <a:off x="558" y="0"/>
          <a:ext cx="1451074" cy="44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cs typeface="Calibri Light"/>
            </a:rPr>
            <a:t>Core Services</a:t>
          </a:r>
        </a:p>
      </dsp:txBody>
      <dsp:txXfrm>
        <a:off x="558" y="0"/>
        <a:ext cx="1451074" cy="1331455"/>
      </dsp:txXfrm>
    </dsp:sp>
    <dsp:sp modelId="{62DCA473-D581-4D29-815D-64558D01F0B1}">
      <dsp:nvSpPr>
        <dsp:cNvPr id="0" name=""/>
        <dsp:cNvSpPr/>
      </dsp:nvSpPr>
      <dsp:spPr>
        <a:xfrm>
          <a:off x="145665" y="1331638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Solution Manager</a:t>
          </a:r>
        </a:p>
      </dsp:txBody>
      <dsp:txXfrm>
        <a:off x="150590" y="1336563"/>
        <a:ext cx="1151009" cy="158302"/>
      </dsp:txXfrm>
    </dsp:sp>
    <dsp:sp modelId="{B248FA21-0348-430A-8D74-7ECF254438D7}">
      <dsp:nvSpPr>
        <dsp:cNvPr id="0" name=""/>
        <dsp:cNvSpPr/>
      </dsp:nvSpPr>
      <dsp:spPr>
        <a:xfrm>
          <a:off x="145665" y="1525659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Shell</a:t>
          </a:r>
        </a:p>
      </dsp:txBody>
      <dsp:txXfrm>
        <a:off x="150590" y="1530584"/>
        <a:ext cx="1151009" cy="158302"/>
      </dsp:txXfrm>
    </dsp:sp>
    <dsp:sp modelId="{25DB4C57-9ED4-40F6-BE47-4DF6E29A34B9}">
      <dsp:nvSpPr>
        <dsp:cNvPr id="0" name=""/>
        <dsp:cNvSpPr/>
      </dsp:nvSpPr>
      <dsp:spPr>
        <a:xfrm>
          <a:off x="145665" y="1719681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Editor handling</a:t>
          </a:r>
        </a:p>
      </dsp:txBody>
      <dsp:txXfrm>
        <a:off x="150590" y="1724606"/>
        <a:ext cx="1151009" cy="158302"/>
      </dsp:txXfrm>
    </dsp:sp>
    <dsp:sp modelId="{C401E5E8-40DA-4E56-AD37-9A33E05DEE89}">
      <dsp:nvSpPr>
        <dsp:cNvPr id="0" name=""/>
        <dsp:cNvSpPr/>
      </dsp:nvSpPr>
      <dsp:spPr>
        <a:xfrm>
          <a:off x="145665" y="1913703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Named pipe server</a:t>
          </a:r>
        </a:p>
      </dsp:txBody>
      <dsp:txXfrm>
        <a:off x="150590" y="1918628"/>
        <a:ext cx="1151009" cy="158302"/>
      </dsp:txXfrm>
    </dsp:sp>
    <dsp:sp modelId="{1EA04C40-04A8-4B7A-AC23-A7A61D13D541}">
      <dsp:nvSpPr>
        <dsp:cNvPr id="0" name=""/>
        <dsp:cNvSpPr/>
      </dsp:nvSpPr>
      <dsp:spPr>
        <a:xfrm>
          <a:off x="145665" y="2107724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File watcher</a:t>
          </a:r>
        </a:p>
      </dsp:txBody>
      <dsp:txXfrm>
        <a:off x="150590" y="2112649"/>
        <a:ext cx="1151009" cy="158302"/>
      </dsp:txXfrm>
    </dsp:sp>
    <dsp:sp modelId="{96B71623-926B-4C9E-9B7F-BF2EACADF3F6}">
      <dsp:nvSpPr>
        <dsp:cNvPr id="0" name=""/>
        <dsp:cNvSpPr/>
      </dsp:nvSpPr>
      <dsp:spPr>
        <a:xfrm>
          <a:off x="145665" y="2301746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Background Worker</a:t>
          </a:r>
        </a:p>
      </dsp:txBody>
      <dsp:txXfrm>
        <a:off x="150590" y="2306671"/>
        <a:ext cx="1151009" cy="158302"/>
      </dsp:txXfrm>
    </dsp:sp>
    <dsp:sp modelId="{3C72FAD2-4DCB-4E7A-92DF-1206E35303DC}">
      <dsp:nvSpPr>
        <dsp:cNvPr id="0" name=""/>
        <dsp:cNvSpPr/>
      </dsp:nvSpPr>
      <dsp:spPr>
        <a:xfrm>
          <a:off x="145665" y="2495767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File dialogs</a:t>
          </a:r>
        </a:p>
      </dsp:txBody>
      <dsp:txXfrm>
        <a:off x="150590" y="2500692"/>
        <a:ext cx="1151009" cy="158302"/>
      </dsp:txXfrm>
    </dsp:sp>
    <dsp:sp modelId="{4476A438-DBEE-4792-A275-D9BA4597C5AD}">
      <dsp:nvSpPr>
        <dsp:cNvPr id="0" name=""/>
        <dsp:cNvSpPr/>
      </dsp:nvSpPr>
      <dsp:spPr>
        <a:xfrm>
          <a:off x="145665" y="2689789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IOC</a:t>
          </a:r>
        </a:p>
      </dsp:txBody>
      <dsp:txXfrm>
        <a:off x="150590" y="2694714"/>
        <a:ext cx="1151009" cy="158302"/>
      </dsp:txXfrm>
    </dsp:sp>
    <dsp:sp modelId="{AF98467B-3F22-4319-BEB1-9B4693C4609F}">
      <dsp:nvSpPr>
        <dsp:cNvPr id="0" name=""/>
        <dsp:cNvSpPr/>
      </dsp:nvSpPr>
      <dsp:spPr>
        <a:xfrm>
          <a:off x="145665" y="2883811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Focus Handling</a:t>
          </a:r>
        </a:p>
      </dsp:txBody>
      <dsp:txXfrm>
        <a:off x="150590" y="2888736"/>
        <a:ext cx="1151009" cy="158302"/>
      </dsp:txXfrm>
    </dsp:sp>
    <dsp:sp modelId="{D7788F35-644E-4DFA-B291-8487B3847441}">
      <dsp:nvSpPr>
        <dsp:cNvPr id="0" name=""/>
        <dsp:cNvSpPr/>
      </dsp:nvSpPr>
      <dsp:spPr>
        <a:xfrm>
          <a:off x="145665" y="3077832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Log Output</a:t>
          </a:r>
        </a:p>
      </dsp:txBody>
      <dsp:txXfrm>
        <a:off x="150590" y="3082757"/>
        <a:ext cx="1151009" cy="158302"/>
      </dsp:txXfrm>
    </dsp:sp>
    <dsp:sp modelId="{8FE1630C-4426-4C50-BA3F-05B14A57C0BD}">
      <dsp:nvSpPr>
        <dsp:cNvPr id="0" name=""/>
        <dsp:cNvSpPr/>
      </dsp:nvSpPr>
      <dsp:spPr>
        <a:xfrm>
          <a:off x="145665" y="3271854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Packages</a:t>
          </a:r>
        </a:p>
      </dsp:txBody>
      <dsp:txXfrm>
        <a:off x="150590" y="3276779"/>
        <a:ext cx="1151009" cy="158302"/>
      </dsp:txXfrm>
    </dsp:sp>
    <dsp:sp modelId="{83F54C28-E729-47E7-9089-BF43F20CA4B6}">
      <dsp:nvSpPr>
        <dsp:cNvPr id="0" name=""/>
        <dsp:cNvSpPr/>
      </dsp:nvSpPr>
      <dsp:spPr>
        <a:xfrm>
          <a:off x="145665" y="3465876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Project Types</a:t>
          </a:r>
        </a:p>
      </dsp:txBody>
      <dsp:txXfrm>
        <a:off x="150590" y="3470801"/>
        <a:ext cx="1151009" cy="158302"/>
      </dsp:txXfrm>
    </dsp:sp>
    <dsp:sp modelId="{C5BED5CD-DB9D-408D-9A95-A031D107C44A}">
      <dsp:nvSpPr>
        <dsp:cNvPr id="0" name=""/>
        <dsp:cNvSpPr/>
      </dsp:nvSpPr>
      <dsp:spPr>
        <a:xfrm>
          <a:off x="145665" y="3659897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Selection</a:t>
          </a:r>
        </a:p>
      </dsp:txBody>
      <dsp:txXfrm>
        <a:off x="150590" y="3664822"/>
        <a:ext cx="1151009" cy="158302"/>
      </dsp:txXfrm>
    </dsp:sp>
    <dsp:sp modelId="{140BA2CB-45A8-401F-8A47-57A657F9B486}">
      <dsp:nvSpPr>
        <dsp:cNvPr id="0" name=""/>
        <dsp:cNvSpPr/>
      </dsp:nvSpPr>
      <dsp:spPr>
        <a:xfrm>
          <a:off x="145665" y="3853919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Status Bar</a:t>
          </a:r>
        </a:p>
      </dsp:txBody>
      <dsp:txXfrm>
        <a:off x="150590" y="3858844"/>
        <a:ext cx="1151009" cy="158302"/>
      </dsp:txXfrm>
    </dsp:sp>
    <dsp:sp modelId="{950ADBE0-D7A1-4D85-A1B0-99AB19FB6CD1}">
      <dsp:nvSpPr>
        <dsp:cNvPr id="0" name=""/>
        <dsp:cNvSpPr/>
      </dsp:nvSpPr>
      <dsp:spPr>
        <a:xfrm>
          <a:off x="145665" y="4047940"/>
          <a:ext cx="1160859" cy="168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/>
            </a:rPr>
            <a:t>... </a:t>
          </a:r>
        </a:p>
      </dsp:txBody>
      <dsp:txXfrm>
        <a:off x="150590" y="4052865"/>
        <a:ext cx="1151009" cy="158302"/>
      </dsp:txXfrm>
    </dsp:sp>
    <dsp:sp modelId="{9EC623CB-F0E9-49C1-91AA-39256D48EFC5}">
      <dsp:nvSpPr>
        <dsp:cNvPr id="0" name=""/>
        <dsp:cNvSpPr/>
      </dsp:nvSpPr>
      <dsp:spPr>
        <a:xfrm>
          <a:off x="1560462" y="0"/>
          <a:ext cx="1451074" cy="44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cs typeface="Calibri Light" panose="020F0302020204030204"/>
            </a:rPr>
            <a:t>UI</a:t>
          </a:r>
        </a:p>
      </dsp:txBody>
      <dsp:txXfrm>
        <a:off x="1560462" y="0"/>
        <a:ext cx="1451074" cy="1331455"/>
      </dsp:txXfrm>
    </dsp:sp>
    <dsp:sp modelId="{6D27C854-0853-4DE8-A82F-09A9566C1F13}">
      <dsp:nvSpPr>
        <dsp:cNvPr id="0" name=""/>
        <dsp:cNvSpPr/>
      </dsp:nvSpPr>
      <dsp:spPr>
        <a:xfrm>
          <a:off x="1705570" y="1332268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Docking</a:t>
          </a:r>
        </a:p>
      </dsp:txBody>
      <dsp:txXfrm>
        <a:off x="1714873" y="1341571"/>
        <a:ext cx="1142253" cy="299034"/>
      </dsp:txXfrm>
    </dsp:sp>
    <dsp:sp modelId="{5B0386D6-B11F-4C5E-8909-AEFDBC7FB8C5}">
      <dsp:nvSpPr>
        <dsp:cNvPr id="0" name=""/>
        <dsp:cNvSpPr/>
      </dsp:nvSpPr>
      <dsp:spPr>
        <a:xfrm>
          <a:off x="1705570" y="1698775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Solution Explorer</a:t>
          </a:r>
        </a:p>
      </dsp:txBody>
      <dsp:txXfrm>
        <a:off x="1714873" y="1708078"/>
        <a:ext cx="1142253" cy="299034"/>
      </dsp:txXfrm>
    </dsp:sp>
    <dsp:sp modelId="{86F45769-5906-4F17-9646-973515D985DF}">
      <dsp:nvSpPr>
        <dsp:cNvPr id="0" name=""/>
        <dsp:cNvSpPr/>
      </dsp:nvSpPr>
      <dsp:spPr>
        <a:xfrm>
          <a:off x="1705570" y="2065283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Properties Editor</a:t>
          </a:r>
        </a:p>
      </dsp:txBody>
      <dsp:txXfrm>
        <a:off x="1714873" y="2074586"/>
        <a:ext cx="1142253" cy="299034"/>
      </dsp:txXfrm>
    </dsp:sp>
    <dsp:sp modelId="{5B63CDD8-BDBD-459F-AED2-8CE6B35084ED}">
      <dsp:nvSpPr>
        <dsp:cNvPr id="0" name=""/>
        <dsp:cNvSpPr/>
      </dsp:nvSpPr>
      <dsp:spPr>
        <a:xfrm>
          <a:off x="1705570" y="2431791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Tabbed Output View</a:t>
          </a:r>
        </a:p>
      </dsp:txBody>
      <dsp:txXfrm>
        <a:off x="1714873" y="2441094"/>
        <a:ext cx="1142253" cy="299034"/>
      </dsp:txXfrm>
    </dsp:sp>
    <dsp:sp modelId="{02B6E2B8-A8E2-4B48-9F41-8D7A96F1F64E}">
      <dsp:nvSpPr>
        <dsp:cNvPr id="0" name=""/>
        <dsp:cNvSpPr/>
      </dsp:nvSpPr>
      <dsp:spPr>
        <a:xfrm>
          <a:off x="1705570" y="2798299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Options dialog</a:t>
          </a:r>
        </a:p>
      </dsp:txBody>
      <dsp:txXfrm>
        <a:off x="1714873" y="2807602"/>
        <a:ext cx="1142253" cy="299034"/>
      </dsp:txXfrm>
    </dsp:sp>
    <dsp:sp modelId="{036AC06D-759E-4C1A-8DCE-872251873510}">
      <dsp:nvSpPr>
        <dsp:cNvPr id="0" name=""/>
        <dsp:cNvSpPr/>
      </dsp:nvSpPr>
      <dsp:spPr>
        <a:xfrm>
          <a:off x="1705570" y="3164807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Project handling</a:t>
          </a:r>
        </a:p>
      </dsp:txBody>
      <dsp:txXfrm>
        <a:off x="1714873" y="3174110"/>
        <a:ext cx="1142253" cy="299034"/>
      </dsp:txXfrm>
    </dsp:sp>
    <dsp:sp modelId="{0C510799-3C59-4A45-B2D7-83DD6570F3E8}">
      <dsp:nvSpPr>
        <dsp:cNvPr id="0" name=""/>
        <dsp:cNvSpPr/>
      </dsp:nvSpPr>
      <dsp:spPr>
        <a:xfrm>
          <a:off x="1705570" y="3531315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Project item handling</a:t>
          </a:r>
        </a:p>
      </dsp:txBody>
      <dsp:txXfrm>
        <a:off x="1714873" y="3540618"/>
        <a:ext cx="1142253" cy="299034"/>
      </dsp:txXfrm>
    </dsp:sp>
    <dsp:sp modelId="{CBB2495E-2354-4394-B051-126D2F96CF6D}">
      <dsp:nvSpPr>
        <dsp:cNvPr id="0" name=""/>
        <dsp:cNvSpPr/>
      </dsp:nvSpPr>
      <dsp:spPr>
        <a:xfrm>
          <a:off x="1705570" y="3897822"/>
          <a:ext cx="1160859" cy="317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…</a:t>
          </a:r>
        </a:p>
      </dsp:txBody>
      <dsp:txXfrm>
        <a:off x="1714873" y="3907125"/>
        <a:ext cx="1142253" cy="299034"/>
      </dsp:txXfrm>
    </dsp:sp>
    <dsp:sp modelId="{2EAA502A-09D5-464D-B4C1-482789B15CF3}">
      <dsp:nvSpPr>
        <dsp:cNvPr id="0" name=""/>
        <dsp:cNvSpPr/>
      </dsp:nvSpPr>
      <dsp:spPr>
        <a:xfrm>
          <a:off x="3120367" y="0"/>
          <a:ext cx="1451074" cy="44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cs typeface="Calibri Light" panose="020F0302020204030204"/>
            </a:rPr>
            <a:t>Packages</a:t>
          </a:r>
        </a:p>
      </dsp:txBody>
      <dsp:txXfrm>
        <a:off x="3120367" y="0"/>
        <a:ext cx="1451074" cy="1331455"/>
      </dsp:txXfrm>
    </dsp:sp>
    <dsp:sp modelId="{B708D141-1270-4610-BBD0-E4DB26CD5AEF}">
      <dsp:nvSpPr>
        <dsp:cNvPr id="0" name=""/>
        <dsp:cNvSpPr/>
      </dsp:nvSpPr>
      <dsp:spPr>
        <a:xfrm>
          <a:off x="3265475" y="1331834"/>
          <a:ext cx="1160859" cy="871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Common</a:t>
          </a:r>
        </a:p>
      </dsp:txBody>
      <dsp:txXfrm>
        <a:off x="3291013" y="1357372"/>
        <a:ext cx="1109783" cy="820849"/>
      </dsp:txXfrm>
    </dsp:sp>
    <dsp:sp modelId="{28E15362-CCA2-417A-9FA9-E4BF5E0CF7F0}">
      <dsp:nvSpPr>
        <dsp:cNvPr id="0" name=""/>
        <dsp:cNvSpPr/>
      </dsp:nvSpPr>
      <dsp:spPr>
        <a:xfrm>
          <a:off x="3265475" y="2337902"/>
          <a:ext cx="1160859" cy="871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Stubble</a:t>
          </a:r>
        </a:p>
      </dsp:txBody>
      <dsp:txXfrm>
        <a:off x="3291013" y="2363440"/>
        <a:ext cx="1109783" cy="820849"/>
      </dsp:txXfrm>
    </dsp:sp>
    <dsp:sp modelId="{FDE0DBBE-1E8A-4B50-B59F-D472509098D6}">
      <dsp:nvSpPr>
        <dsp:cNvPr id="0" name=""/>
        <dsp:cNvSpPr/>
      </dsp:nvSpPr>
      <dsp:spPr>
        <a:xfrm>
          <a:off x="3265475" y="3343970"/>
          <a:ext cx="1160859" cy="871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Calibri Light" panose="020F0302020204030204"/>
            </a:rPr>
            <a:t>... </a:t>
          </a:r>
        </a:p>
      </dsp:txBody>
      <dsp:txXfrm>
        <a:off x="3291013" y="3369508"/>
        <a:ext cx="1109783" cy="820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623CB-F0E9-49C1-91AA-39256D48EFC5}">
      <dsp:nvSpPr>
        <dsp:cNvPr id="0" name=""/>
        <dsp:cNvSpPr/>
      </dsp:nvSpPr>
      <dsp:spPr>
        <a:xfrm>
          <a:off x="3184" y="0"/>
          <a:ext cx="1117426" cy="42987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cs typeface="Calibri Light" panose="020F0302020204030204"/>
            </a:rPr>
            <a:t>Project Factories</a:t>
          </a:r>
        </a:p>
      </dsp:txBody>
      <dsp:txXfrm>
        <a:off x="3184" y="0"/>
        <a:ext cx="1117426" cy="1289638"/>
      </dsp:txXfrm>
    </dsp:sp>
    <dsp:sp modelId="{74448ED7-5006-4814-9BA0-9F44E375ED08}">
      <dsp:nvSpPr>
        <dsp:cNvPr id="0" name=""/>
        <dsp:cNvSpPr/>
      </dsp:nvSpPr>
      <dsp:spPr>
        <a:xfrm>
          <a:off x="114927" y="1289638"/>
          <a:ext cx="893941" cy="279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Stubble</a:t>
          </a:r>
        </a:p>
      </dsp:txBody>
      <dsp:txXfrm>
        <a:off x="141110" y="1315821"/>
        <a:ext cx="841575" cy="2741850"/>
      </dsp:txXfrm>
    </dsp:sp>
    <dsp:sp modelId="{1C17D2A8-5AF9-4537-8272-42FAB838FF76}">
      <dsp:nvSpPr>
        <dsp:cNvPr id="0" name=""/>
        <dsp:cNvSpPr/>
      </dsp:nvSpPr>
      <dsp:spPr>
        <a:xfrm>
          <a:off x="1204418" y="0"/>
          <a:ext cx="1117426" cy="42987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cs typeface="Calibri Light" panose="020F0302020204030204"/>
            </a:rPr>
            <a:t>Project Item + Editor Factories</a:t>
          </a:r>
        </a:p>
      </dsp:txBody>
      <dsp:txXfrm>
        <a:off x="1204418" y="0"/>
        <a:ext cx="1117426" cy="1289638"/>
      </dsp:txXfrm>
    </dsp:sp>
    <dsp:sp modelId="{50C640A0-D389-4765-9608-E47B1DF946F9}">
      <dsp:nvSpPr>
        <dsp:cNvPr id="0" name=""/>
        <dsp:cNvSpPr/>
      </dsp:nvSpPr>
      <dsp:spPr>
        <a:xfrm>
          <a:off x="1316160" y="1289848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Lua</a:t>
          </a:r>
        </a:p>
      </dsp:txBody>
      <dsp:txXfrm>
        <a:off x="1328248" y="1301936"/>
        <a:ext cx="869765" cy="388544"/>
      </dsp:txXfrm>
    </dsp:sp>
    <dsp:sp modelId="{97E7D392-38DF-452A-A5AC-B4D2E586967F}">
      <dsp:nvSpPr>
        <dsp:cNvPr id="0" name=""/>
        <dsp:cNvSpPr/>
      </dsp:nvSpPr>
      <dsp:spPr>
        <a:xfrm>
          <a:off x="1316160" y="1766063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Lua Graph</a:t>
          </a:r>
        </a:p>
      </dsp:txBody>
      <dsp:txXfrm>
        <a:off x="1328248" y="1778151"/>
        <a:ext cx="869765" cy="388544"/>
      </dsp:txXfrm>
    </dsp:sp>
    <dsp:sp modelId="{F69802D5-6B6E-46B0-8B2D-127DB5D9C170}">
      <dsp:nvSpPr>
        <dsp:cNvPr id="0" name=""/>
        <dsp:cNvSpPr/>
      </dsp:nvSpPr>
      <dsp:spPr>
        <a:xfrm>
          <a:off x="1316160" y="2242279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Sequence</a:t>
          </a:r>
        </a:p>
      </dsp:txBody>
      <dsp:txXfrm>
        <a:off x="1328248" y="2254367"/>
        <a:ext cx="869765" cy="388544"/>
      </dsp:txXfrm>
    </dsp:sp>
    <dsp:sp modelId="{2D05C8AE-4692-4EB1-B6FC-E870FA800D32}">
      <dsp:nvSpPr>
        <dsp:cNvPr id="0" name=""/>
        <dsp:cNvSpPr/>
      </dsp:nvSpPr>
      <dsp:spPr>
        <a:xfrm>
          <a:off x="1316160" y="2718494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Resource Descriptor</a:t>
          </a:r>
        </a:p>
      </dsp:txBody>
      <dsp:txXfrm>
        <a:off x="1328248" y="2730582"/>
        <a:ext cx="869765" cy="388544"/>
      </dsp:txXfrm>
    </dsp:sp>
    <dsp:sp modelId="{958E8C6E-71AB-4E05-A986-6B56B0DEDE2E}">
      <dsp:nvSpPr>
        <dsp:cNvPr id="0" name=""/>
        <dsp:cNvSpPr/>
      </dsp:nvSpPr>
      <dsp:spPr>
        <a:xfrm>
          <a:off x="1316160" y="3194709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GLSL</a:t>
          </a:r>
        </a:p>
      </dsp:txBody>
      <dsp:txXfrm>
        <a:off x="1328248" y="3206797"/>
        <a:ext cx="869765" cy="388544"/>
      </dsp:txXfrm>
    </dsp:sp>
    <dsp:sp modelId="{F632D5A5-C22A-483E-9606-6023D9580EB1}">
      <dsp:nvSpPr>
        <dsp:cNvPr id="0" name=""/>
        <dsp:cNvSpPr/>
      </dsp:nvSpPr>
      <dsp:spPr>
        <a:xfrm>
          <a:off x="1316160" y="3670925"/>
          <a:ext cx="893941" cy="4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C#</a:t>
          </a:r>
        </a:p>
      </dsp:txBody>
      <dsp:txXfrm>
        <a:off x="1328248" y="3683013"/>
        <a:ext cx="869765" cy="388544"/>
      </dsp:txXfrm>
    </dsp:sp>
    <dsp:sp modelId="{44990E32-401E-41FE-981D-1089B8BF76DD}">
      <dsp:nvSpPr>
        <dsp:cNvPr id="0" name=""/>
        <dsp:cNvSpPr/>
      </dsp:nvSpPr>
      <dsp:spPr>
        <a:xfrm>
          <a:off x="2405652" y="0"/>
          <a:ext cx="1117426" cy="42987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cs typeface="Calibri Light" panose="020F0302020204030204"/>
            </a:rPr>
            <a:t>Services</a:t>
          </a:r>
        </a:p>
      </dsp:txBody>
      <dsp:txXfrm>
        <a:off x="2405652" y="0"/>
        <a:ext cx="1117426" cy="1289638"/>
      </dsp:txXfrm>
    </dsp:sp>
    <dsp:sp modelId="{2D4D5284-5568-417D-852D-8BA83D1FC77F}">
      <dsp:nvSpPr>
        <dsp:cNvPr id="0" name=""/>
        <dsp:cNvSpPr/>
      </dsp:nvSpPr>
      <dsp:spPr>
        <a:xfrm>
          <a:off x="2517394" y="1292262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Stubble API</a:t>
          </a:r>
        </a:p>
      </dsp:txBody>
      <dsp:txXfrm>
        <a:off x="2527704" y="1302572"/>
        <a:ext cx="873321" cy="331385"/>
      </dsp:txXfrm>
    </dsp:sp>
    <dsp:sp modelId="{B708D141-1270-4610-BBD0-E4DB26CD5AEF}">
      <dsp:nvSpPr>
        <dsp:cNvPr id="0" name=""/>
        <dsp:cNvSpPr/>
      </dsp:nvSpPr>
      <dsp:spPr>
        <a:xfrm>
          <a:off x="2517394" y="1698422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Lua symbols</a:t>
          </a:r>
        </a:p>
      </dsp:txBody>
      <dsp:txXfrm>
        <a:off x="2527704" y="1708732"/>
        <a:ext cx="873321" cy="331385"/>
      </dsp:txXfrm>
    </dsp:sp>
    <dsp:sp modelId="{66B8EC17-E6DD-40AA-9212-F64D8991CD08}">
      <dsp:nvSpPr>
        <dsp:cNvPr id="0" name=""/>
        <dsp:cNvSpPr/>
      </dsp:nvSpPr>
      <dsp:spPr>
        <a:xfrm>
          <a:off x="2517394" y="2104583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C# context</a:t>
          </a:r>
        </a:p>
      </dsp:txBody>
      <dsp:txXfrm>
        <a:off x="2527704" y="2114893"/>
        <a:ext cx="873321" cy="331385"/>
      </dsp:txXfrm>
    </dsp:sp>
    <dsp:sp modelId="{B6086C6B-8126-409D-87DF-8B5AE77A6504}">
      <dsp:nvSpPr>
        <dsp:cNvPr id="0" name=""/>
        <dsp:cNvSpPr/>
      </dsp:nvSpPr>
      <dsp:spPr>
        <a:xfrm>
          <a:off x="2517394" y="2510743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C# runtime compilation</a:t>
          </a:r>
        </a:p>
      </dsp:txBody>
      <dsp:txXfrm>
        <a:off x="2527704" y="2521053"/>
        <a:ext cx="873321" cy="331385"/>
      </dsp:txXfrm>
    </dsp:sp>
    <dsp:sp modelId="{FF1960D8-20D4-4D65-A870-8A905E83C106}">
      <dsp:nvSpPr>
        <dsp:cNvPr id="0" name=""/>
        <dsp:cNvSpPr/>
      </dsp:nvSpPr>
      <dsp:spPr>
        <a:xfrm>
          <a:off x="2517394" y="2916904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Build context retrieval</a:t>
          </a:r>
        </a:p>
      </dsp:txBody>
      <dsp:txXfrm>
        <a:off x="2527704" y="2927214"/>
        <a:ext cx="873321" cy="331385"/>
      </dsp:txXfrm>
    </dsp:sp>
    <dsp:sp modelId="{4BFB1A3F-BFE8-4C6E-A649-AF50145C5BF6}">
      <dsp:nvSpPr>
        <dsp:cNvPr id="0" name=""/>
        <dsp:cNvSpPr/>
      </dsp:nvSpPr>
      <dsp:spPr>
        <a:xfrm>
          <a:off x="2517394" y="3323065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VS solution generation</a:t>
          </a:r>
        </a:p>
      </dsp:txBody>
      <dsp:txXfrm>
        <a:off x="2527704" y="3333375"/>
        <a:ext cx="873321" cy="331385"/>
      </dsp:txXfrm>
    </dsp:sp>
    <dsp:sp modelId="{05C15AA9-02DF-4BF6-B9BB-105C869238ED}">
      <dsp:nvSpPr>
        <dsp:cNvPr id="0" name=""/>
        <dsp:cNvSpPr/>
      </dsp:nvSpPr>
      <dsp:spPr>
        <a:xfrm>
          <a:off x="2517394" y="3729225"/>
          <a:ext cx="893941" cy="35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Resource monitoring</a:t>
          </a:r>
        </a:p>
      </dsp:txBody>
      <dsp:txXfrm>
        <a:off x="2527704" y="3739535"/>
        <a:ext cx="873321" cy="331385"/>
      </dsp:txXfrm>
    </dsp:sp>
    <dsp:sp modelId="{E44B40EC-8F26-41B8-909A-DED3510BF4F7}">
      <dsp:nvSpPr>
        <dsp:cNvPr id="0" name=""/>
        <dsp:cNvSpPr/>
      </dsp:nvSpPr>
      <dsp:spPr>
        <a:xfrm>
          <a:off x="3606885" y="0"/>
          <a:ext cx="1117426" cy="42987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cs typeface="Calibri Light" panose="020F0302020204030204"/>
            </a:rPr>
            <a:t>Named pipe handlers</a:t>
          </a:r>
        </a:p>
      </dsp:txBody>
      <dsp:txXfrm>
        <a:off x="3606885" y="0"/>
        <a:ext cx="1117426" cy="1289638"/>
      </dsp:txXfrm>
    </dsp:sp>
    <dsp:sp modelId="{144D80E8-8981-4B86-BF71-67E9362C8697}">
      <dsp:nvSpPr>
        <dsp:cNvPr id="0" name=""/>
        <dsp:cNvSpPr/>
      </dsp:nvSpPr>
      <dsp:spPr>
        <a:xfrm>
          <a:off x="3718628" y="1290897"/>
          <a:ext cx="893941" cy="129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Scene Importer API</a:t>
          </a:r>
        </a:p>
      </dsp:txBody>
      <dsp:txXfrm>
        <a:off x="3744811" y="1317080"/>
        <a:ext cx="841575" cy="1243779"/>
      </dsp:txXfrm>
    </dsp:sp>
    <dsp:sp modelId="{0E82E8C3-CB5B-4576-9805-0293C75BDA88}">
      <dsp:nvSpPr>
        <dsp:cNvPr id="0" name=""/>
        <dsp:cNvSpPr/>
      </dsp:nvSpPr>
      <dsp:spPr>
        <a:xfrm>
          <a:off x="3718628" y="2786450"/>
          <a:ext cx="893941" cy="129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C# compiler API</a:t>
          </a:r>
        </a:p>
      </dsp:txBody>
      <dsp:txXfrm>
        <a:off x="3744811" y="2812633"/>
        <a:ext cx="841575" cy="1243779"/>
      </dsp:txXfrm>
    </dsp:sp>
    <dsp:sp modelId="{18F9FB06-168A-4DBA-B375-D3E1B74B15EA}">
      <dsp:nvSpPr>
        <dsp:cNvPr id="0" name=""/>
        <dsp:cNvSpPr/>
      </dsp:nvSpPr>
      <dsp:spPr>
        <a:xfrm>
          <a:off x="4808119" y="0"/>
          <a:ext cx="1117426" cy="42987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cs typeface="Calibri Light" panose="020F0302020204030204"/>
            </a:rPr>
            <a:t>Tool Windows</a:t>
          </a:r>
        </a:p>
      </dsp:txBody>
      <dsp:txXfrm>
        <a:off x="4808119" y="0"/>
        <a:ext cx="1117426" cy="1289638"/>
      </dsp:txXfrm>
    </dsp:sp>
    <dsp:sp modelId="{91C23429-D182-40B6-AAB0-D7EE470FDF22}">
      <dsp:nvSpPr>
        <dsp:cNvPr id="0" name=""/>
        <dsp:cNvSpPr/>
      </dsp:nvSpPr>
      <dsp:spPr>
        <a:xfrm>
          <a:off x="4919862" y="1290897"/>
          <a:ext cx="893941" cy="129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Lua REPL</a:t>
          </a:r>
        </a:p>
      </dsp:txBody>
      <dsp:txXfrm>
        <a:off x="4946045" y="1317080"/>
        <a:ext cx="841575" cy="1243779"/>
      </dsp:txXfrm>
    </dsp:sp>
    <dsp:sp modelId="{EF00EADE-7BEE-4BBA-BC50-C97F777A4B2B}">
      <dsp:nvSpPr>
        <dsp:cNvPr id="0" name=""/>
        <dsp:cNvSpPr/>
      </dsp:nvSpPr>
      <dsp:spPr>
        <a:xfrm>
          <a:off x="4919862" y="2786450"/>
          <a:ext cx="893941" cy="1296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cs typeface="Calibri Light" panose="020F0302020204030204"/>
            </a:rPr>
            <a:t>Engine</a:t>
          </a:r>
        </a:p>
      </dsp:txBody>
      <dsp:txXfrm>
        <a:off x="4946045" y="2812633"/>
        <a:ext cx="841575" cy="1243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9EE6C37-BF8D-43F9-BC52-B3140E8EEE4E}"/>
              </a:ext>
            </a:extLst>
          </p:cNvPr>
          <p:cNvSpPr/>
          <p:nvPr/>
        </p:nvSpPr>
        <p:spPr>
          <a:xfrm>
            <a:off x="3651327" y="1411791"/>
            <a:ext cx="4897243" cy="360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7" name="Diagram 287">
            <a:extLst>
              <a:ext uri="{FF2B5EF4-FFF2-40B4-BE49-F238E27FC236}">
                <a16:creationId xmlns:a16="http://schemas.microsoft.com/office/drawing/2014/main" id="{E8524FA6-391A-404B-8956-07549E1B2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036992"/>
              </p:ext>
            </p:extLst>
          </p:nvPr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DFBC9463-8DD2-40BF-A17C-FBA9487B0DA2}"/>
              </a:ext>
            </a:extLst>
          </p:cNvPr>
          <p:cNvSpPr txBox="1"/>
          <p:nvPr/>
        </p:nvSpPr>
        <p:spPr>
          <a:xfrm>
            <a:off x="3807911" y="1410398"/>
            <a:ext cx="4573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Calibri"/>
              </a:rPr>
              <a:t>A Bart Package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23A133-6007-40A1-B8C1-D3CDD03D9E7C}"/>
              </a:ext>
            </a:extLst>
          </p:cNvPr>
          <p:cNvSpPr/>
          <p:nvPr/>
        </p:nvSpPr>
        <p:spPr>
          <a:xfrm>
            <a:off x="3651327" y="854231"/>
            <a:ext cx="4897243" cy="527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07AC1-A556-4D33-8655-9F4736C6074D}"/>
              </a:ext>
            </a:extLst>
          </p:cNvPr>
          <p:cNvSpPr txBox="1"/>
          <p:nvPr/>
        </p:nvSpPr>
        <p:spPr>
          <a:xfrm>
            <a:off x="3845082" y="899300"/>
            <a:ext cx="4573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Calibri"/>
              </a:rPr>
              <a:t>Bart Tool</a:t>
            </a:r>
          </a:p>
        </p:txBody>
      </p:sp>
      <p:graphicFrame>
        <p:nvGraphicFramePr>
          <p:cNvPr id="40" name="Diagram 40">
            <a:extLst>
              <a:ext uri="{FF2B5EF4-FFF2-40B4-BE49-F238E27FC236}">
                <a16:creationId xmlns:a16="http://schemas.microsoft.com/office/drawing/2014/main" id="{FF426E72-1BEC-4A43-AE5C-3C72867E9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453041"/>
              </p:ext>
            </p:extLst>
          </p:nvPr>
        </p:nvGraphicFramePr>
        <p:xfrm>
          <a:off x="3810000" y="1600200"/>
          <a:ext cx="4572000" cy="4438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9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1F1892-B601-49D6-8590-6FFCA2C3338C}"/>
              </a:ext>
            </a:extLst>
          </p:cNvPr>
          <p:cNvSpPr/>
          <p:nvPr/>
        </p:nvSpPr>
        <p:spPr>
          <a:xfrm>
            <a:off x="2629132" y="798474"/>
            <a:ext cx="6291145" cy="491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FBCFFF-1BD8-4240-BF8E-0FCF048CE155}"/>
              </a:ext>
            </a:extLst>
          </p:cNvPr>
          <p:cNvSpPr txBox="1"/>
          <p:nvPr/>
        </p:nvSpPr>
        <p:spPr>
          <a:xfrm>
            <a:off x="2729960" y="797081"/>
            <a:ext cx="61350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cs typeface="Calibri"/>
              </a:rPr>
              <a:t>Speckdrumm.Bart.Stubble</a:t>
            </a:r>
          </a:p>
        </p:txBody>
      </p:sp>
      <p:graphicFrame>
        <p:nvGraphicFramePr>
          <p:cNvPr id="21" name="Diagram 40">
            <a:extLst>
              <a:ext uri="{FF2B5EF4-FFF2-40B4-BE49-F238E27FC236}">
                <a16:creationId xmlns:a16="http://schemas.microsoft.com/office/drawing/2014/main" id="{80A60BCF-7BAF-4D5A-95D6-FAE93A0D6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859976"/>
              </p:ext>
            </p:extLst>
          </p:nvPr>
        </p:nvGraphicFramePr>
        <p:xfrm>
          <a:off x="2806390" y="1321419"/>
          <a:ext cx="5928731" cy="429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8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271</cp:revision>
  <dcterms:created xsi:type="dcterms:W3CDTF">2013-07-15T20:26:40Z</dcterms:created>
  <dcterms:modified xsi:type="dcterms:W3CDTF">2019-04-28T20:24:38Z</dcterms:modified>
</cp:coreProperties>
</file>