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FA0"/>
    <a:srgbClr val="F7DDAF"/>
    <a:srgbClr val="F5D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>
        <p:scale>
          <a:sx n="66" d="100"/>
          <a:sy n="66" d="100"/>
        </p:scale>
        <p:origin x="2074" y="1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3C192-C02E-4911-B009-1E293CCE6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A6B953-C70E-4218-A994-03FFACC2D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7B962-01B7-45D5-9F3E-BEC4E999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A529-79CC-41FC-BB6D-178F7CC057E3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F335F-EF97-4CB5-AFE4-8C34D3FA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7F970-4799-476C-979A-65FFF811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A51-5BF9-404B-9EE4-2B2B6D2B0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57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7A749-312A-4E88-8D9E-512F4C58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875F12-FA79-4127-939F-303FAFD6E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5215B2-037A-4C56-B3E8-9DCB552B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A529-79CC-41FC-BB6D-178F7CC057E3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5C29A0-048B-47C9-8109-76CC2601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194814-4A93-4470-BBA5-A6B47328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A51-5BF9-404B-9EE4-2B2B6D2B0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90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223419-11F2-4A4F-BF1B-843632A9E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386433-EEEC-4B01-A8BA-C99FE2092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D6B145-5767-4BA9-9757-0F862175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A529-79CC-41FC-BB6D-178F7CC057E3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F832D3-3C20-45C3-9F5A-A9BF9DC2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9DC4C2-5109-4D53-ABCE-60508E7D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A51-5BF9-404B-9EE4-2B2B6D2B0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92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D48A4-BE1D-43F3-B212-331E1C53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7754A6-5367-4689-9D2F-C646387C5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5B8370-09A7-48D4-82B7-B6C1C833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A529-79CC-41FC-BB6D-178F7CC057E3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2B7640-E4B8-4CF9-A726-DD60ED54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FB4611-BC3F-442D-84D6-D708E73D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A51-5BF9-404B-9EE4-2B2B6D2B0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66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909EF-5229-410E-B7F3-834B3D70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190E65-DD37-4834-988B-EEB6104E8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7969FA-94C3-4B84-8195-63E5568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A529-79CC-41FC-BB6D-178F7CC057E3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5FA46F-6B7C-4747-8F7E-4080CA8B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885DF6-F7EE-4A9C-B10E-9AE70C7A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A51-5BF9-404B-9EE4-2B2B6D2B0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16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0EEF4-69F5-40A1-A044-9B240715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513D1E-F6A8-45AA-8441-1F4843001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24FC3C-6F0A-4B06-B9A0-3AB695EFC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2FE290-4B68-4B64-9556-9D2009FA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A529-79CC-41FC-BB6D-178F7CC057E3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55B67D-E75F-4648-8139-1953442B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C2EC64-BBDA-44DF-A387-1CA9E94C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A51-5BF9-404B-9EE4-2B2B6D2B0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CDEBE5-48AE-49D0-9B31-E1FCEBB0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97F2EF-3C2E-4704-80D8-66AAA5885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AF458B-40B7-433D-9880-4F2F9560C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4768DD-07EF-4424-A481-7C71F08F0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EE9401E-91E5-4C39-BEAE-1795959F4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FD7541-4F5C-4A36-8B6E-108C17F1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A529-79CC-41FC-BB6D-178F7CC057E3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D2BEFFE-1E10-44F6-8435-F22A9DBD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D67857-32C2-44F2-BABD-DC165431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A51-5BF9-404B-9EE4-2B2B6D2B0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92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835D9-A3EB-4FD5-AAA1-869E8D1F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2D2BA0-056E-4EE4-B8A1-2101393C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A529-79CC-41FC-BB6D-178F7CC057E3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BB600E-A0FB-43F9-99D3-2B80C85A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34222A-36F8-427E-83F9-6C54B959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A51-5BF9-404B-9EE4-2B2B6D2B0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70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E6355F-4E58-4456-86A7-73C32115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A529-79CC-41FC-BB6D-178F7CC057E3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6FE095-4206-4982-96F8-A7D43937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098D6B-4538-4058-BE7B-84A7CF89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A51-5BF9-404B-9EE4-2B2B6D2B0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61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42B9-D264-4CA3-A03A-86C94A65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FCEC84-36F3-4598-9DCB-5DF4FC0F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68B0D4-5071-4396-A3EB-6C53C510B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D13D04-656B-4548-B389-CB7BDA21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A529-79CC-41FC-BB6D-178F7CC057E3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D4B9FB-CD35-408B-A895-CCCAD821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320DAD-767D-4762-9A5E-802DEC21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A51-5BF9-404B-9EE4-2B2B6D2B0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00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15B71-0D57-4441-A5DB-CE26F041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72DE19-DA4B-4D88-B070-A16F1B8EF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8EF4F9-E8D2-4C56-B415-D51ADAAA3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42EA35-44F4-4A6C-B256-2FA716FD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A529-79CC-41FC-BB6D-178F7CC057E3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BDC66C-D73B-4DDF-9766-7B0462F7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E3F32A-980B-4A04-A300-5BA33EAC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4A51-5BF9-404B-9EE4-2B2B6D2B0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63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1A18E3-079C-4552-A1A5-475462BE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097991-753C-4AC7-ABED-4F7E48F0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F25A9F-C5EC-47B4-B5D2-6DC1690FD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A529-79CC-41FC-BB6D-178F7CC057E3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04CC3E-DB4A-42D4-BC10-E9452202B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80A199-8088-4CB1-ADC4-032A0317B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14A51-5BF9-404B-9EE4-2B2B6D2B0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65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719C42A-FF95-4551-A5B7-90C9223719E4}"/>
              </a:ext>
            </a:extLst>
          </p:cNvPr>
          <p:cNvGrpSpPr/>
          <p:nvPr/>
        </p:nvGrpSpPr>
        <p:grpSpPr>
          <a:xfrm>
            <a:off x="329824" y="301326"/>
            <a:ext cx="2052000" cy="3204000"/>
            <a:chOff x="150407" y="168322"/>
            <a:chExt cx="2052000" cy="3204000"/>
          </a:xfrm>
        </p:grpSpPr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3B5D8280-9C1A-4ED1-AF40-D757E13FE6A5}"/>
                </a:ext>
              </a:extLst>
            </p:cNvPr>
            <p:cNvSpPr/>
            <p:nvPr/>
          </p:nvSpPr>
          <p:spPr>
            <a:xfrm>
              <a:off x="150407" y="168322"/>
              <a:ext cx="2052000" cy="3204000"/>
            </a:xfrm>
            <a:prstGeom prst="roundRect">
              <a:avLst>
                <a:gd name="adj" fmla="val 6206"/>
              </a:avLst>
            </a:prstGeom>
            <a:solidFill>
              <a:srgbClr val="E6CF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D60522DD-DC2E-4AB5-83E1-B04A48E5F3DB}"/>
                </a:ext>
              </a:extLst>
            </p:cNvPr>
            <p:cNvSpPr txBox="1"/>
            <p:nvPr/>
          </p:nvSpPr>
          <p:spPr>
            <a:xfrm>
              <a:off x="677713" y="608827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Chow Fun" panose="00000400000000000000" pitchFamily="2" charset="0"/>
                </a:rPr>
                <a:t>Noodle</a:t>
              </a:r>
              <a:endParaRPr kumimoji="1" lang="ja-JP" altLang="en-US" dirty="0">
                <a:latin typeface="Chow Fun" panose="00000400000000000000" pitchFamily="2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117B5D0-7404-4735-A23D-30032FE3EF9C}"/>
                </a:ext>
              </a:extLst>
            </p:cNvPr>
            <p:cNvSpPr txBox="1"/>
            <p:nvPr/>
          </p:nvSpPr>
          <p:spPr>
            <a:xfrm>
              <a:off x="276963" y="2386807"/>
              <a:ext cx="179888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>
                  <a:latin typeface="Chow Fun" panose="00000400000000000000" pitchFamily="2" charset="0"/>
                </a:rPr>
                <a:t>1 Point</a:t>
              </a:r>
            </a:p>
            <a:p>
              <a:pPr algn="ctr"/>
              <a:r>
                <a:rPr lang="en-US" altLang="ja-JP" sz="900" dirty="0">
                  <a:latin typeface="Chow Fun" panose="00000400000000000000" pitchFamily="2" charset="0"/>
                </a:rPr>
                <a:t>(Must have noodle to cook)</a:t>
              </a:r>
              <a:endParaRPr lang="ja-JP" altLang="en-US" sz="900" dirty="0">
                <a:latin typeface="Chow Fun" panose="00000400000000000000" pitchFamily="2" charset="0"/>
              </a:endParaRPr>
            </a:p>
          </p:txBody>
        </p:sp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A36D2D7C-0BEF-4A71-8FBC-9EE089F8A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3807" y="1019373"/>
              <a:ext cx="1745199" cy="1194411"/>
            </a:xfrm>
            <a:prstGeom prst="rect">
              <a:avLst/>
            </a:prstGeom>
          </p:spPr>
        </p:pic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1B870BD2-B7AD-4968-A18B-3FFC2E54D37D}"/>
              </a:ext>
            </a:extLst>
          </p:cNvPr>
          <p:cNvGrpSpPr/>
          <p:nvPr/>
        </p:nvGrpSpPr>
        <p:grpSpPr>
          <a:xfrm>
            <a:off x="5042743" y="301326"/>
            <a:ext cx="2052000" cy="3204000"/>
            <a:chOff x="2491375" y="168322"/>
            <a:chExt cx="2052000" cy="3204000"/>
          </a:xfrm>
        </p:grpSpPr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FF82710C-2CC5-4703-8D7A-521FA3D0E14C}"/>
                </a:ext>
              </a:extLst>
            </p:cNvPr>
            <p:cNvSpPr/>
            <p:nvPr/>
          </p:nvSpPr>
          <p:spPr>
            <a:xfrm>
              <a:off x="2491375" y="168322"/>
              <a:ext cx="2052000" cy="3204000"/>
            </a:xfrm>
            <a:prstGeom prst="roundRect">
              <a:avLst>
                <a:gd name="adj" fmla="val 6206"/>
              </a:avLst>
            </a:prstGeom>
            <a:solidFill>
              <a:srgbClr val="E6CF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202ED15A-59DC-4040-A14F-81359C231129}"/>
                </a:ext>
              </a:extLst>
            </p:cNvPr>
            <p:cNvSpPr txBox="1"/>
            <p:nvPr/>
          </p:nvSpPr>
          <p:spPr>
            <a:xfrm>
              <a:off x="3018681" y="608827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latin typeface="Chow Fun" panose="00000400000000000000" pitchFamily="2" charset="0"/>
                </a:rPr>
                <a:t>Ginger</a:t>
              </a:r>
              <a:endParaRPr kumimoji="1" lang="ja-JP" altLang="en-US" dirty="0">
                <a:latin typeface="Chow Fun" panose="00000400000000000000" pitchFamily="2" charset="0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FE80118C-44F8-466D-969F-96CB331E8736}"/>
                </a:ext>
              </a:extLst>
            </p:cNvPr>
            <p:cNvSpPr txBox="1"/>
            <p:nvPr/>
          </p:nvSpPr>
          <p:spPr>
            <a:xfrm>
              <a:off x="2743766" y="2386807"/>
              <a:ext cx="15472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Chow Fun" panose="00000400000000000000" pitchFamily="2" charset="0"/>
                </a:rPr>
                <a:t>2 Points</a:t>
              </a:r>
            </a:p>
            <a:p>
              <a:pPr algn="ctr"/>
              <a:r>
                <a:rPr kumimoji="1" lang="en-US" altLang="ja-JP" sz="900" dirty="0">
                  <a:latin typeface="Chow Fun" panose="00000400000000000000" pitchFamily="2" charset="0"/>
                </a:rPr>
                <a:t>4 pts if cooked w/ Pork</a:t>
              </a:r>
              <a:endParaRPr kumimoji="1" lang="ja-JP" altLang="en-US" sz="1000" dirty="0">
                <a:latin typeface="Chow Fun" panose="00000400000000000000" pitchFamily="2" charset="0"/>
              </a:endParaRPr>
            </a:p>
          </p:txBody>
        </p:sp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E42FC245-538A-4401-9B94-3901BA03A6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43767" y="969916"/>
              <a:ext cx="1547217" cy="1314403"/>
            </a:xfrm>
            <a:prstGeom prst="rect">
              <a:avLst/>
            </a:prstGeom>
          </p:spPr>
        </p:pic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ED7C7029-A4A4-44F7-932C-817EAC375EF9}"/>
              </a:ext>
            </a:extLst>
          </p:cNvPr>
          <p:cNvGrpSpPr/>
          <p:nvPr/>
        </p:nvGrpSpPr>
        <p:grpSpPr>
          <a:xfrm>
            <a:off x="7369657" y="301326"/>
            <a:ext cx="2052000" cy="3204000"/>
            <a:chOff x="4688938" y="168322"/>
            <a:chExt cx="2052000" cy="3204000"/>
          </a:xfrm>
        </p:grpSpPr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9585B1BA-B206-4744-97A1-18B05C7C9BE4}"/>
                </a:ext>
              </a:extLst>
            </p:cNvPr>
            <p:cNvSpPr/>
            <p:nvPr/>
          </p:nvSpPr>
          <p:spPr>
            <a:xfrm>
              <a:off x="4688938" y="168322"/>
              <a:ext cx="2052000" cy="3204000"/>
            </a:xfrm>
            <a:prstGeom prst="roundRect">
              <a:avLst>
                <a:gd name="adj" fmla="val 6206"/>
              </a:avLst>
            </a:prstGeom>
            <a:solidFill>
              <a:srgbClr val="E6CF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6F68317-F90C-41FD-BB02-BFA9A134A4E9}"/>
                </a:ext>
              </a:extLst>
            </p:cNvPr>
            <p:cNvSpPr txBox="1"/>
            <p:nvPr/>
          </p:nvSpPr>
          <p:spPr>
            <a:xfrm>
              <a:off x="4949601" y="608827"/>
              <a:ext cx="1530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latin typeface="Chow Fun" panose="00000400000000000000" pitchFamily="2" charset="0"/>
                </a:rPr>
                <a:t>Mushrooms</a:t>
              </a:r>
              <a:endParaRPr kumimoji="1" lang="ja-JP" altLang="en-US" dirty="0">
                <a:latin typeface="Chow Fun" panose="00000400000000000000" pitchFamily="2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DDD74B5D-E7F2-42D3-952B-A46B77AA6939}"/>
                </a:ext>
              </a:extLst>
            </p:cNvPr>
            <p:cNvSpPr txBox="1"/>
            <p:nvPr/>
          </p:nvSpPr>
          <p:spPr>
            <a:xfrm>
              <a:off x="4752177" y="2386807"/>
              <a:ext cx="19255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Chow Fun" panose="00000400000000000000" pitchFamily="2" charset="0"/>
                </a:rPr>
                <a:t>2 Points</a:t>
              </a:r>
            </a:p>
            <a:p>
              <a:pPr algn="ctr"/>
              <a:r>
                <a:rPr lang="en-US" altLang="ja-JP" sz="900" dirty="0">
                  <a:latin typeface="Chow Fun" panose="00000400000000000000" pitchFamily="2" charset="0"/>
                </a:rPr>
                <a:t>3</a:t>
              </a:r>
              <a:r>
                <a:rPr kumimoji="1" lang="en-US" altLang="ja-JP" sz="900" dirty="0">
                  <a:latin typeface="Chow Fun" panose="00000400000000000000" pitchFamily="2" charset="0"/>
                </a:rPr>
                <a:t> points if cooked w/ Chicken</a:t>
              </a:r>
              <a:endParaRPr kumimoji="1" lang="ja-JP" altLang="en-US" sz="1000" dirty="0">
                <a:latin typeface="Chow Fun" panose="00000400000000000000" pitchFamily="2" charset="0"/>
              </a:endParaRPr>
            </a:p>
          </p:txBody>
        </p:sp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FC4123E9-0152-4843-BF16-E28453451F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40101" y="1067371"/>
              <a:ext cx="1149674" cy="1146413"/>
            </a:xfrm>
            <a:prstGeom prst="rect">
              <a:avLst/>
            </a:prstGeom>
          </p:spPr>
        </p:pic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2BD49AF7-B321-4FF9-B513-685485252BBC}"/>
              </a:ext>
            </a:extLst>
          </p:cNvPr>
          <p:cNvGrpSpPr/>
          <p:nvPr/>
        </p:nvGrpSpPr>
        <p:grpSpPr>
          <a:xfrm>
            <a:off x="9683620" y="301326"/>
            <a:ext cx="2052000" cy="3204000"/>
            <a:chOff x="6857761" y="168322"/>
            <a:chExt cx="2052000" cy="3204000"/>
          </a:xfrm>
        </p:grpSpPr>
        <p:sp>
          <p:nvSpPr>
            <p:cNvPr id="85" name="四角形: 角を丸くする 84">
              <a:extLst>
                <a:ext uri="{FF2B5EF4-FFF2-40B4-BE49-F238E27FC236}">
                  <a16:creationId xmlns:a16="http://schemas.microsoft.com/office/drawing/2014/main" id="{9B6D0D65-EC73-411D-8ED6-8DD1D1E72F57}"/>
                </a:ext>
              </a:extLst>
            </p:cNvPr>
            <p:cNvSpPr/>
            <p:nvPr/>
          </p:nvSpPr>
          <p:spPr>
            <a:xfrm>
              <a:off x="6857761" y="168322"/>
              <a:ext cx="2052000" cy="3204000"/>
            </a:xfrm>
            <a:prstGeom prst="roundRect">
              <a:avLst>
                <a:gd name="adj" fmla="val 6206"/>
              </a:avLst>
            </a:prstGeom>
            <a:solidFill>
              <a:srgbClr val="E6CF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C25B4F09-585B-4155-A755-9855EF8FB27C}"/>
                </a:ext>
              </a:extLst>
            </p:cNvPr>
            <p:cNvSpPr txBox="1"/>
            <p:nvPr/>
          </p:nvSpPr>
          <p:spPr>
            <a:xfrm>
              <a:off x="7014231" y="608827"/>
              <a:ext cx="1739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latin typeface="Chow Fun" panose="00000400000000000000" pitchFamily="2" charset="0"/>
                </a:rPr>
                <a:t>Green Onion</a:t>
              </a:r>
              <a:endParaRPr kumimoji="1" lang="ja-JP" altLang="en-US" dirty="0">
                <a:latin typeface="Chow Fun" panose="00000400000000000000" pitchFamily="2" charset="0"/>
              </a:endParaRPr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5E2A8A3A-8B57-4466-BF4F-1C332689DB45}"/>
                </a:ext>
              </a:extLst>
            </p:cNvPr>
            <p:cNvSpPr txBox="1"/>
            <p:nvPr/>
          </p:nvSpPr>
          <p:spPr>
            <a:xfrm>
              <a:off x="7046033" y="2386807"/>
              <a:ext cx="167546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>
                  <a:latin typeface="Chow Fun" panose="00000400000000000000" pitchFamily="2" charset="0"/>
                </a:rPr>
                <a:t>3</a:t>
              </a:r>
              <a:r>
                <a:rPr kumimoji="1" lang="en-US" altLang="ja-JP" sz="1200" dirty="0">
                  <a:latin typeface="Chow Fun" panose="00000400000000000000" pitchFamily="2" charset="0"/>
                </a:rPr>
                <a:t> Points</a:t>
              </a:r>
            </a:p>
            <a:p>
              <a:pPr algn="ctr"/>
              <a:r>
                <a:rPr kumimoji="1" lang="en-US" altLang="ja-JP" sz="900" dirty="0">
                  <a:latin typeface="Chow Fun" panose="00000400000000000000" pitchFamily="2" charset="0"/>
                </a:rPr>
                <a:t>5 pts if cooked w/ Shrimp</a:t>
              </a:r>
              <a:endParaRPr kumimoji="1" lang="ja-JP" altLang="en-US" sz="1000" dirty="0">
                <a:latin typeface="Chow Fun" panose="00000400000000000000" pitchFamily="2" charset="0"/>
              </a:endParaRPr>
            </a:p>
          </p:txBody>
        </p:sp>
        <p:pic>
          <p:nvPicPr>
            <p:cNvPr id="88" name="図 87">
              <a:extLst>
                <a:ext uri="{FF2B5EF4-FFF2-40B4-BE49-F238E27FC236}">
                  <a16:creationId xmlns:a16="http://schemas.microsoft.com/office/drawing/2014/main" id="{5AD433E5-3B88-4558-B452-66619F9D8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243729" y="978159"/>
              <a:ext cx="1240720" cy="1349791"/>
            </a:xfrm>
            <a:prstGeom prst="rect">
              <a:avLst/>
            </a:prstGeom>
          </p:spPr>
        </p:pic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A6DA3BE8-88CB-4163-A181-0F3A7F92272C}"/>
              </a:ext>
            </a:extLst>
          </p:cNvPr>
          <p:cNvGrpSpPr/>
          <p:nvPr/>
        </p:nvGrpSpPr>
        <p:grpSpPr>
          <a:xfrm>
            <a:off x="2699588" y="301326"/>
            <a:ext cx="2052000" cy="3204000"/>
            <a:chOff x="9066231" y="168322"/>
            <a:chExt cx="2052000" cy="3204000"/>
          </a:xfrm>
        </p:grpSpPr>
        <p:sp>
          <p:nvSpPr>
            <p:cNvPr id="90" name="四角形: 角を丸くする 89">
              <a:extLst>
                <a:ext uri="{FF2B5EF4-FFF2-40B4-BE49-F238E27FC236}">
                  <a16:creationId xmlns:a16="http://schemas.microsoft.com/office/drawing/2014/main" id="{0F6E55C7-EB72-45DB-A953-4B2C235323EB}"/>
                </a:ext>
              </a:extLst>
            </p:cNvPr>
            <p:cNvSpPr/>
            <p:nvPr/>
          </p:nvSpPr>
          <p:spPr>
            <a:xfrm>
              <a:off x="9066231" y="168322"/>
              <a:ext cx="2052000" cy="3204000"/>
            </a:xfrm>
            <a:prstGeom prst="roundRect">
              <a:avLst>
                <a:gd name="adj" fmla="val 6206"/>
              </a:avLst>
            </a:prstGeom>
            <a:solidFill>
              <a:srgbClr val="E6CF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ECB36F23-DEE3-4288-B608-CE546E2EEE59}"/>
                </a:ext>
              </a:extLst>
            </p:cNvPr>
            <p:cNvSpPr txBox="1"/>
            <p:nvPr/>
          </p:nvSpPr>
          <p:spPr>
            <a:xfrm>
              <a:off x="9354694" y="608827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latin typeface="Chow Fun" panose="00000400000000000000" pitchFamily="2" charset="0"/>
                </a:rPr>
                <a:t>Soy Sauce</a:t>
              </a:r>
              <a:endParaRPr kumimoji="1" lang="ja-JP" altLang="en-US" dirty="0">
                <a:latin typeface="Chow Fun" panose="00000400000000000000" pitchFamily="2" charset="0"/>
              </a:endParaRPr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A6E63323-4171-43F5-90E8-A4C91B5298C1}"/>
                </a:ext>
              </a:extLst>
            </p:cNvPr>
            <p:cNvSpPr txBox="1"/>
            <p:nvPr/>
          </p:nvSpPr>
          <p:spPr>
            <a:xfrm>
              <a:off x="9174353" y="2386807"/>
              <a:ext cx="183575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Chow Fun" panose="00000400000000000000" pitchFamily="2" charset="0"/>
                </a:rPr>
                <a:t>1 Points</a:t>
              </a:r>
            </a:p>
            <a:p>
              <a:pPr algn="ctr"/>
              <a:r>
                <a:rPr lang="en-US" altLang="ja-JP" sz="900" dirty="0">
                  <a:latin typeface="Chow Fun" panose="00000400000000000000" pitchFamily="2" charset="0"/>
                </a:rPr>
                <a:t>2</a:t>
              </a:r>
              <a:r>
                <a:rPr kumimoji="1" lang="en-US" altLang="ja-JP" sz="900" dirty="0">
                  <a:latin typeface="Chow Fun" panose="00000400000000000000" pitchFamily="2" charset="0"/>
                </a:rPr>
                <a:t> pts if cooked w/ Gr. Onion</a:t>
              </a:r>
            </a:p>
            <a:p>
              <a:pPr algn="ctr"/>
              <a:r>
                <a:rPr lang="en-US" altLang="ja-JP" sz="900" dirty="0">
                  <a:latin typeface="Chow Fun" panose="00000400000000000000" pitchFamily="2" charset="0"/>
                </a:rPr>
                <a:t>3pts if cooked w/ Ginger</a:t>
              </a:r>
              <a:endParaRPr kumimoji="1" lang="ja-JP" altLang="en-US" sz="1000" dirty="0">
                <a:latin typeface="Chow Fun" panose="00000400000000000000" pitchFamily="2" charset="0"/>
              </a:endParaRPr>
            </a:p>
          </p:txBody>
        </p:sp>
        <p:pic>
          <p:nvPicPr>
            <p:cNvPr id="93" name="図 92">
              <a:extLst>
                <a:ext uri="{FF2B5EF4-FFF2-40B4-BE49-F238E27FC236}">
                  <a16:creationId xmlns:a16="http://schemas.microsoft.com/office/drawing/2014/main" id="{81AF31EF-DA02-493D-B1F4-DCB5C35CE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727510" y="1024467"/>
              <a:ext cx="729442" cy="1362340"/>
            </a:xfrm>
            <a:prstGeom prst="rect">
              <a:avLst/>
            </a:prstGeom>
          </p:spPr>
        </p:pic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F8C1D7CA-DD94-4CB7-B5AB-C703EE8AE7A6}"/>
              </a:ext>
            </a:extLst>
          </p:cNvPr>
          <p:cNvGrpSpPr/>
          <p:nvPr/>
        </p:nvGrpSpPr>
        <p:grpSpPr>
          <a:xfrm>
            <a:off x="8802828" y="3607814"/>
            <a:ext cx="2074524" cy="3204000"/>
            <a:chOff x="8512090" y="168322"/>
            <a:chExt cx="2074524" cy="3204000"/>
          </a:xfrm>
        </p:grpSpPr>
        <p:sp>
          <p:nvSpPr>
            <p:cNvPr id="115" name="四角形: 角を丸くする 114">
              <a:extLst>
                <a:ext uri="{FF2B5EF4-FFF2-40B4-BE49-F238E27FC236}">
                  <a16:creationId xmlns:a16="http://schemas.microsoft.com/office/drawing/2014/main" id="{EABC63DB-6EB7-4763-BA29-49AE77ADFC2C}"/>
                </a:ext>
              </a:extLst>
            </p:cNvPr>
            <p:cNvSpPr/>
            <p:nvPr/>
          </p:nvSpPr>
          <p:spPr>
            <a:xfrm>
              <a:off x="8534614" y="168322"/>
              <a:ext cx="2052000" cy="3204000"/>
            </a:xfrm>
            <a:prstGeom prst="roundRect">
              <a:avLst>
                <a:gd name="adj" fmla="val 6206"/>
              </a:avLst>
            </a:prstGeom>
            <a:solidFill>
              <a:srgbClr val="E6CF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9505F232-6BDE-431D-AE46-3141BA681A3E}"/>
                </a:ext>
              </a:extLst>
            </p:cNvPr>
            <p:cNvSpPr txBox="1"/>
            <p:nvPr/>
          </p:nvSpPr>
          <p:spPr>
            <a:xfrm>
              <a:off x="9224465" y="608827"/>
              <a:ext cx="672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latin typeface="Chow Fun" panose="00000400000000000000" pitchFamily="2" charset="0"/>
                </a:rPr>
                <a:t>Tofu</a:t>
              </a:r>
              <a:endParaRPr kumimoji="1" lang="ja-JP" altLang="en-US" dirty="0">
                <a:latin typeface="Chow Fun" panose="00000400000000000000" pitchFamily="2" charset="0"/>
              </a:endParaRPr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187EE3E2-4869-47BE-A990-83F609890F92}"/>
                </a:ext>
              </a:extLst>
            </p:cNvPr>
            <p:cNvSpPr txBox="1"/>
            <p:nvPr/>
          </p:nvSpPr>
          <p:spPr>
            <a:xfrm>
              <a:off x="8512090" y="2094419"/>
              <a:ext cx="206979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>
                  <a:latin typeface="Chow Fun" panose="00000400000000000000" pitchFamily="2" charset="0"/>
                </a:rPr>
                <a:t>7</a:t>
              </a:r>
              <a:r>
                <a:rPr kumimoji="1" lang="en-US" altLang="ja-JP" sz="1200" dirty="0">
                  <a:latin typeface="Chow Fun" panose="00000400000000000000" pitchFamily="2" charset="0"/>
                </a:rPr>
                <a:t> Points</a:t>
              </a:r>
            </a:p>
            <a:p>
              <a:pPr algn="ctr"/>
              <a:r>
                <a:rPr lang="en-US" altLang="ja-JP" sz="900" dirty="0">
                  <a:latin typeface="Chow Fun" panose="00000400000000000000" pitchFamily="2" charset="0"/>
                </a:rPr>
                <a:t>8</a:t>
              </a:r>
              <a:r>
                <a:rPr kumimoji="1" lang="en-US" altLang="ja-JP" sz="900" dirty="0">
                  <a:latin typeface="Chow Fun" panose="00000400000000000000" pitchFamily="2" charset="0"/>
                </a:rPr>
                <a:t> pts if cooked w/ Soy Source</a:t>
              </a:r>
            </a:p>
            <a:p>
              <a:pPr algn="ctr"/>
              <a:r>
                <a:rPr lang="en-US" altLang="ja-JP" sz="700" dirty="0">
                  <a:latin typeface="Chow Fun" panose="00000400000000000000" pitchFamily="2" charset="0"/>
                </a:rPr>
                <a:t>10 pts if cooked w/ Ginger &amp; Soy Source</a:t>
              </a:r>
            </a:p>
            <a:p>
              <a:pPr algn="ctr"/>
              <a:r>
                <a:rPr kumimoji="1" lang="en-US" altLang="ja-JP" sz="800" dirty="0">
                  <a:latin typeface="Chow Fun" panose="00000400000000000000" pitchFamily="2" charset="0"/>
                </a:rPr>
                <a:t>May discard w/ vegetables as a pair</a:t>
              </a:r>
            </a:p>
            <a:p>
              <a:pPr algn="ctr"/>
              <a:r>
                <a:rPr lang="en-US" altLang="ja-JP" sz="700" dirty="0">
                  <a:latin typeface="Chow Fun" panose="00000400000000000000" pitchFamily="2" charset="0"/>
                </a:rPr>
                <a:t>Lose 5 points if cooked w/ any protein</a:t>
              </a:r>
            </a:p>
            <a:p>
              <a:pPr algn="ctr"/>
              <a:endParaRPr kumimoji="1" lang="en-US" altLang="ja-JP" sz="700" dirty="0">
                <a:latin typeface="Chow Fun" panose="00000400000000000000" pitchFamily="2" charset="0"/>
              </a:endParaRPr>
            </a:p>
            <a:p>
              <a:pPr algn="ctr"/>
              <a:r>
                <a:rPr lang="en-US" altLang="ja-JP" sz="1050" dirty="0">
                  <a:latin typeface="Chow Fun" panose="00000400000000000000" pitchFamily="2" charset="0"/>
                </a:rPr>
                <a:t>May discard this to draw 1</a:t>
              </a:r>
              <a:endParaRPr kumimoji="1" lang="ja-JP" altLang="en-US" sz="1100" dirty="0">
                <a:latin typeface="Chow Fun" panose="00000400000000000000" pitchFamily="2" charset="0"/>
              </a:endParaRPr>
            </a:p>
          </p:txBody>
        </p:sp>
        <p:pic>
          <p:nvPicPr>
            <p:cNvPr id="118" name="図 117">
              <a:extLst>
                <a:ext uri="{FF2B5EF4-FFF2-40B4-BE49-F238E27FC236}">
                  <a16:creationId xmlns:a16="http://schemas.microsoft.com/office/drawing/2014/main" id="{8A31DD83-4D3C-4035-8A84-9FBE5B362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997822" y="978159"/>
              <a:ext cx="1125584" cy="1051068"/>
            </a:xfrm>
            <a:prstGeom prst="rect">
              <a:avLst/>
            </a:prstGeom>
          </p:spPr>
        </p:pic>
      </p:grp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00DD56F2-BE9C-4F80-9EC2-ED88A129D8C9}"/>
              </a:ext>
            </a:extLst>
          </p:cNvPr>
          <p:cNvGrpSpPr/>
          <p:nvPr/>
        </p:nvGrpSpPr>
        <p:grpSpPr>
          <a:xfrm>
            <a:off x="6403008" y="3607814"/>
            <a:ext cx="2052000" cy="3204000"/>
            <a:chOff x="11105487" y="-2828878"/>
            <a:chExt cx="2052000" cy="3204000"/>
          </a:xfrm>
        </p:grpSpPr>
        <p:sp>
          <p:nvSpPr>
            <p:cNvPr id="120" name="四角形: 角を丸くする 119">
              <a:extLst>
                <a:ext uri="{FF2B5EF4-FFF2-40B4-BE49-F238E27FC236}">
                  <a16:creationId xmlns:a16="http://schemas.microsoft.com/office/drawing/2014/main" id="{82025DB7-E2CD-4A5B-8C61-DEF5D0F7DAF9}"/>
                </a:ext>
              </a:extLst>
            </p:cNvPr>
            <p:cNvSpPr/>
            <p:nvPr/>
          </p:nvSpPr>
          <p:spPr>
            <a:xfrm>
              <a:off x="11105487" y="-2828878"/>
              <a:ext cx="2052000" cy="3204000"/>
            </a:xfrm>
            <a:prstGeom prst="roundRect">
              <a:avLst>
                <a:gd name="adj" fmla="val 6206"/>
              </a:avLst>
            </a:prstGeom>
            <a:solidFill>
              <a:srgbClr val="E6CF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A3AA08B8-CCA2-4FF6-A92A-8C2CB47B35DE}"/>
                </a:ext>
              </a:extLst>
            </p:cNvPr>
            <p:cNvSpPr txBox="1"/>
            <p:nvPr/>
          </p:nvSpPr>
          <p:spPr>
            <a:xfrm>
              <a:off x="11621573" y="-2388373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latin typeface="Chow Fun" panose="00000400000000000000" pitchFamily="2" charset="0"/>
                </a:rPr>
                <a:t>Shrimp</a:t>
              </a:r>
              <a:endParaRPr kumimoji="1" lang="ja-JP" altLang="en-US" dirty="0">
                <a:latin typeface="Chow Fun" panose="00000400000000000000" pitchFamily="2" charset="0"/>
              </a:endParaRPr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CCD39A3C-B7D2-4865-9C18-6309F100103C}"/>
                </a:ext>
              </a:extLst>
            </p:cNvPr>
            <p:cNvSpPr txBox="1"/>
            <p:nvPr/>
          </p:nvSpPr>
          <p:spPr>
            <a:xfrm>
              <a:off x="11124644" y="-856869"/>
              <a:ext cx="2013693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>
                  <a:latin typeface="Chow Fun" panose="00000400000000000000" pitchFamily="2" charset="0"/>
                </a:rPr>
                <a:t>6</a:t>
              </a:r>
              <a:r>
                <a:rPr kumimoji="1" lang="en-US" altLang="ja-JP" sz="1200" dirty="0">
                  <a:latin typeface="Chow Fun" panose="00000400000000000000" pitchFamily="2" charset="0"/>
                </a:rPr>
                <a:t> Points</a:t>
              </a:r>
            </a:p>
            <a:p>
              <a:pPr algn="ctr"/>
              <a:r>
                <a:rPr kumimoji="1" lang="en-US" altLang="ja-JP" sz="900" dirty="0">
                  <a:latin typeface="Chow Fun" panose="00000400000000000000" pitchFamily="2" charset="0"/>
                </a:rPr>
                <a:t>9 pts if cooked w/ </a:t>
              </a:r>
              <a:r>
                <a:rPr lang="en-US" altLang="ja-JP" sz="900" dirty="0">
                  <a:latin typeface="Chow Fun" panose="00000400000000000000" pitchFamily="2" charset="0"/>
                </a:rPr>
                <a:t>G</a:t>
              </a:r>
              <a:r>
                <a:rPr kumimoji="1" lang="en-US" altLang="ja-JP" sz="900" dirty="0">
                  <a:latin typeface="Chow Fun" panose="00000400000000000000" pitchFamily="2" charset="0"/>
                </a:rPr>
                <a:t>inger</a:t>
              </a:r>
            </a:p>
            <a:p>
              <a:pPr algn="ctr"/>
              <a:r>
                <a:rPr kumimoji="1" lang="en-US" altLang="ja-JP" sz="700" dirty="0">
                  <a:latin typeface="Chow Fun" panose="00000400000000000000" pitchFamily="2" charset="0"/>
                </a:rPr>
                <a:t>11 pts if cooked w/ Soy Source &amp; Ginger</a:t>
              </a:r>
            </a:p>
            <a:p>
              <a:pPr algn="ctr"/>
              <a:endParaRPr lang="en-US" altLang="ja-JP" sz="700" dirty="0">
                <a:latin typeface="Chow Fun" panose="00000400000000000000" pitchFamily="2" charset="0"/>
              </a:endParaRPr>
            </a:p>
            <a:p>
              <a:pPr algn="ctr"/>
              <a:r>
                <a:rPr lang="en-US" altLang="ja-JP" sz="1000" dirty="0">
                  <a:latin typeface="Chow Fun" panose="00000400000000000000" pitchFamily="2" charset="0"/>
                </a:rPr>
                <a:t>May discard this to draw 4</a:t>
              </a:r>
              <a:endParaRPr lang="ja-JP" altLang="en-US" sz="1050" dirty="0">
                <a:latin typeface="Chow Fun" panose="00000400000000000000" pitchFamily="2" charset="0"/>
              </a:endParaRPr>
            </a:p>
          </p:txBody>
        </p:sp>
        <p:pic>
          <p:nvPicPr>
            <p:cNvPr id="123" name="図 122">
              <a:extLst>
                <a:ext uri="{FF2B5EF4-FFF2-40B4-BE49-F238E27FC236}">
                  <a16:creationId xmlns:a16="http://schemas.microsoft.com/office/drawing/2014/main" id="{B4E2D567-A6D6-4B65-B1C2-2B4D6022CA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453307" y="-1883103"/>
              <a:ext cx="1270413" cy="865289"/>
            </a:xfrm>
            <a:prstGeom prst="rect">
              <a:avLst/>
            </a:prstGeom>
          </p:spPr>
        </p:pic>
      </p:grp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0C206638-5701-4960-A8C6-A39486987A6B}"/>
              </a:ext>
            </a:extLst>
          </p:cNvPr>
          <p:cNvGrpSpPr/>
          <p:nvPr/>
        </p:nvGrpSpPr>
        <p:grpSpPr>
          <a:xfrm>
            <a:off x="4013627" y="3607814"/>
            <a:ext cx="2052000" cy="3204000"/>
            <a:chOff x="3954804" y="168322"/>
            <a:chExt cx="2052000" cy="3204000"/>
          </a:xfrm>
        </p:grpSpPr>
        <p:sp>
          <p:nvSpPr>
            <p:cNvPr id="125" name="四角形: 角を丸くする 124">
              <a:extLst>
                <a:ext uri="{FF2B5EF4-FFF2-40B4-BE49-F238E27FC236}">
                  <a16:creationId xmlns:a16="http://schemas.microsoft.com/office/drawing/2014/main" id="{DC6DF9D6-828A-45FB-8BE0-20906D5E56E1}"/>
                </a:ext>
              </a:extLst>
            </p:cNvPr>
            <p:cNvSpPr/>
            <p:nvPr/>
          </p:nvSpPr>
          <p:spPr>
            <a:xfrm>
              <a:off x="3954804" y="168322"/>
              <a:ext cx="2052000" cy="3204000"/>
            </a:xfrm>
            <a:prstGeom prst="roundRect">
              <a:avLst>
                <a:gd name="adj" fmla="val 6206"/>
              </a:avLst>
            </a:prstGeom>
            <a:solidFill>
              <a:srgbClr val="E6CF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E0A7C033-5832-4D64-B4DA-854B1963402A}"/>
                </a:ext>
              </a:extLst>
            </p:cNvPr>
            <p:cNvSpPr txBox="1"/>
            <p:nvPr/>
          </p:nvSpPr>
          <p:spPr>
            <a:xfrm>
              <a:off x="4617404" y="608827"/>
              <a:ext cx="726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latin typeface="Chow Fun" panose="00000400000000000000" pitchFamily="2" charset="0"/>
                </a:rPr>
                <a:t>Pork</a:t>
              </a:r>
              <a:endParaRPr kumimoji="1" lang="ja-JP" altLang="en-US" dirty="0">
                <a:latin typeface="Chow Fun" panose="00000400000000000000" pitchFamily="2" charset="0"/>
              </a:endParaRP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C7FF91DC-BF1A-40B2-8B67-57E9B4820920}"/>
                </a:ext>
              </a:extLst>
            </p:cNvPr>
            <p:cNvSpPr txBox="1"/>
            <p:nvPr/>
          </p:nvSpPr>
          <p:spPr>
            <a:xfrm>
              <a:off x="4002815" y="2140331"/>
              <a:ext cx="1955985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Chow Fun" panose="00000400000000000000" pitchFamily="2" charset="0"/>
                </a:rPr>
                <a:t>5 Points</a:t>
              </a:r>
            </a:p>
            <a:p>
              <a:pPr algn="ctr"/>
              <a:r>
                <a:rPr lang="en-US" altLang="ja-JP" sz="900" dirty="0">
                  <a:latin typeface="Chow Fun" panose="00000400000000000000" pitchFamily="2" charset="0"/>
                </a:rPr>
                <a:t>8</a:t>
              </a:r>
              <a:r>
                <a:rPr kumimoji="1" lang="en-US" altLang="ja-JP" sz="900" dirty="0">
                  <a:latin typeface="Chow Fun" panose="00000400000000000000" pitchFamily="2" charset="0"/>
                </a:rPr>
                <a:t> pts if cooked w/ </a:t>
              </a:r>
              <a:r>
                <a:rPr lang="en-US" altLang="ja-JP" sz="900" dirty="0">
                  <a:latin typeface="Chow Fun" panose="00000400000000000000" pitchFamily="2" charset="0"/>
                </a:rPr>
                <a:t>Mushrooms</a:t>
              </a:r>
              <a:endParaRPr kumimoji="1" lang="en-US" altLang="ja-JP" sz="900" dirty="0">
                <a:latin typeface="Chow Fun" panose="00000400000000000000" pitchFamily="2" charset="0"/>
              </a:endParaRPr>
            </a:p>
            <a:p>
              <a:pPr algn="ctr"/>
              <a:endParaRPr lang="en-US" altLang="ja-JP" sz="1000" dirty="0">
                <a:latin typeface="Chow Fun" panose="00000400000000000000" pitchFamily="2" charset="0"/>
              </a:endParaRPr>
            </a:p>
            <a:p>
              <a:pPr algn="ctr"/>
              <a:r>
                <a:rPr lang="en-US" altLang="ja-JP" sz="1000" dirty="0">
                  <a:latin typeface="Chow Fun" panose="00000400000000000000" pitchFamily="2" charset="0"/>
                </a:rPr>
                <a:t>May discard this to draw 3</a:t>
              </a:r>
              <a:endParaRPr lang="ja-JP" altLang="en-US" sz="1050" dirty="0">
                <a:latin typeface="Chow Fun" panose="00000400000000000000" pitchFamily="2" charset="0"/>
              </a:endParaRPr>
            </a:p>
          </p:txBody>
        </p:sp>
        <p:pic>
          <p:nvPicPr>
            <p:cNvPr id="128" name="図 127">
              <a:extLst>
                <a:ext uri="{FF2B5EF4-FFF2-40B4-BE49-F238E27FC236}">
                  <a16:creationId xmlns:a16="http://schemas.microsoft.com/office/drawing/2014/main" id="{63F59853-1293-44E0-8A86-2AA43FE01C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312456" y="1122805"/>
              <a:ext cx="1450288" cy="834045"/>
            </a:xfrm>
            <a:prstGeom prst="rect">
              <a:avLst/>
            </a:prstGeom>
          </p:spPr>
        </p:pic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C60D247E-9D37-4246-8A22-9481349FFBD1}"/>
              </a:ext>
            </a:extLst>
          </p:cNvPr>
          <p:cNvGrpSpPr/>
          <p:nvPr/>
        </p:nvGrpSpPr>
        <p:grpSpPr>
          <a:xfrm>
            <a:off x="1618644" y="3607814"/>
            <a:ext cx="2052000" cy="3204000"/>
            <a:chOff x="6233447" y="168322"/>
            <a:chExt cx="2052000" cy="3204000"/>
          </a:xfrm>
        </p:grpSpPr>
        <p:sp>
          <p:nvSpPr>
            <p:cNvPr id="130" name="四角形: 角を丸くする 129">
              <a:extLst>
                <a:ext uri="{FF2B5EF4-FFF2-40B4-BE49-F238E27FC236}">
                  <a16:creationId xmlns:a16="http://schemas.microsoft.com/office/drawing/2014/main" id="{F042156A-B60A-4559-B318-F6823C00B28B}"/>
                </a:ext>
              </a:extLst>
            </p:cNvPr>
            <p:cNvSpPr/>
            <p:nvPr/>
          </p:nvSpPr>
          <p:spPr>
            <a:xfrm>
              <a:off x="6233447" y="168322"/>
              <a:ext cx="2052000" cy="3204000"/>
            </a:xfrm>
            <a:prstGeom prst="roundRect">
              <a:avLst>
                <a:gd name="adj" fmla="val 6206"/>
              </a:avLst>
            </a:prstGeom>
            <a:solidFill>
              <a:srgbClr val="E6CF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E26B31ED-A132-496B-8862-384F0D18B1D0}"/>
                </a:ext>
              </a:extLst>
            </p:cNvPr>
            <p:cNvSpPr txBox="1"/>
            <p:nvPr/>
          </p:nvSpPr>
          <p:spPr>
            <a:xfrm>
              <a:off x="6678199" y="608827"/>
              <a:ext cx="1162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latin typeface="Chow Fun" panose="00000400000000000000" pitchFamily="2" charset="0"/>
                </a:rPr>
                <a:t>Chicken</a:t>
              </a:r>
              <a:endParaRPr kumimoji="1" lang="ja-JP" altLang="en-US" dirty="0">
                <a:latin typeface="Chow Fun" panose="00000400000000000000" pitchFamily="2" charset="0"/>
              </a:endParaRPr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1336F5DB-E0A8-4CB1-A302-6DFB225E7305}"/>
                </a:ext>
              </a:extLst>
            </p:cNvPr>
            <p:cNvSpPr txBox="1"/>
            <p:nvPr/>
          </p:nvSpPr>
          <p:spPr>
            <a:xfrm>
              <a:off x="6281457" y="2140331"/>
              <a:ext cx="1955985" cy="838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Chow Fun" panose="00000400000000000000" pitchFamily="2" charset="0"/>
                </a:rPr>
                <a:t>3 Points</a:t>
              </a:r>
            </a:p>
            <a:p>
              <a:pPr algn="ctr"/>
              <a:r>
                <a:rPr kumimoji="1" lang="en-US" altLang="ja-JP" sz="900" dirty="0">
                  <a:latin typeface="Chow Fun" panose="00000400000000000000" pitchFamily="2" charset="0"/>
                </a:rPr>
                <a:t>5 pts if cooked w/ Gr. Onion</a:t>
              </a:r>
            </a:p>
            <a:p>
              <a:pPr algn="ctr"/>
              <a:r>
                <a:rPr lang="en-US" altLang="ja-JP" sz="700" dirty="0">
                  <a:latin typeface="Chow Fun" panose="00000400000000000000" pitchFamily="2" charset="0"/>
                </a:rPr>
                <a:t>7 pts if cooked w/ Gr. Onion &amp; Ginger</a:t>
              </a:r>
            </a:p>
            <a:p>
              <a:pPr algn="ctr"/>
              <a:endParaRPr lang="en-US" altLang="ja-JP" sz="1050" dirty="0">
                <a:latin typeface="Chow Fun" panose="00000400000000000000" pitchFamily="2" charset="0"/>
              </a:endParaRPr>
            </a:p>
            <a:p>
              <a:pPr algn="ctr"/>
              <a:r>
                <a:rPr lang="en-US" altLang="ja-JP" sz="1000" dirty="0">
                  <a:latin typeface="Chow Fun" panose="00000400000000000000" pitchFamily="2" charset="0"/>
                </a:rPr>
                <a:t>May discard this to draw 2</a:t>
              </a:r>
              <a:endParaRPr lang="ja-JP" altLang="en-US" sz="1050" dirty="0">
                <a:latin typeface="Chow Fun" panose="00000400000000000000" pitchFamily="2" charset="0"/>
              </a:endParaRPr>
            </a:p>
          </p:txBody>
        </p:sp>
        <p:pic>
          <p:nvPicPr>
            <p:cNvPr id="133" name="図 132">
              <a:extLst>
                <a:ext uri="{FF2B5EF4-FFF2-40B4-BE49-F238E27FC236}">
                  <a16:creationId xmlns:a16="http://schemas.microsoft.com/office/drawing/2014/main" id="{B386FE19-AB1D-4172-9DF6-7C87D39D2D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40198" y="986438"/>
              <a:ext cx="964131" cy="1042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265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175</Words>
  <Application>Microsoft Office PowerPoint</Application>
  <PresentationFormat>ワイド画面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Chow Fun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Shimura Itsuki</dc:creator>
  <cp:lastModifiedBy>Shimura Itsuki</cp:lastModifiedBy>
  <cp:revision>11</cp:revision>
  <dcterms:created xsi:type="dcterms:W3CDTF">2020-07-18T00:43:32Z</dcterms:created>
  <dcterms:modified xsi:type="dcterms:W3CDTF">2021-11-14T11:08:03Z</dcterms:modified>
</cp:coreProperties>
</file>