
<file path=[Content_Types].xml><?xml version="1.0" encoding="utf-8"?>
<Types xmlns="http://schemas.openxmlformats.org/package/2006/content-types">
  <Default Extension="svg" ContentType="image/svg+xml"/>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commentAuthors.xml" ContentType="application/vnd.openxmlformats-officedocument.presentationml.commentAuthors+xml"/>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2.xml" ContentType="application/vnd.openxmlformats-officedocument.presentationml.notesSlide+xml"/>
  <Override PartName="/ppt/notesSlides/notesSlide40.xml" ContentType="application/vnd.openxmlformats-officedocument.presentationml.notesSlide+xml"/>
  <Override PartName="/ppt/notesSlides/notesSlide37.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30.xml" ContentType="application/vnd.openxmlformats-officedocument.presentationml.notesSlide+xml"/>
  <Override PartName="/ppt/notesSlides/notesSlide27.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notesSlides/notesSlide3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45.xml" ContentType="application/vnd.openxmlformats-officedocument.presentationml.slide+xml"/>
  <Override PartName="/ppt/notesSlides/notesSlide9.xml" ContentType="application/vnd.openxmlformats-officedocument.presentationml.notesSlide+xml"/>
  <Override PartName="/ppt/slides/slide43.xml" ContentType="application/vnd.openxmlformats-officedocument.presentationml.slide+xml"/>
  <Override PartName="/ppt/slides/slide39.xml" ContentType="application/vnd.openxmlformats-officedocument.presentationml.slide+xml"/>
  <Override PartName="/ppt/slides/slide37.xml" ContentType="application/vnd.openxmlformats-officedocument.presentationml.slide+xml"/>
  <Override PartName="/ppt/slides/slide34.xml" ContentType="application/vnd.openxmlformats-officedocument.presentationml.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notesSlides/notesSlide16.xml" ContentType="application/vnd.openxmlformats-officedocument.presentationml.notesSlide+xml"/>
  <Override PartName="/ppt/slides/slide29.xml" ContentType="application/vnd.openxmlformats-officedocument.presentationml.slide+xml"/>
  <Override PartName="/ppt/notesSlides/notesSlide14.xml" ContentType="application/vnd.openxmlformats-officedocument.presentationml.notesSlide+xml"/>
  <Override PartName="/ppt/notesSlides/notesSlide41.xml" ContentType="application/vnd.openxmlformats-officedocument.presentationml.notes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1.xml" ContentType="application/vnd.openxmlformats-officedocument.presentationml.slide+xml"/>
  <Override PartName="/ppt/notesSlides/notesSlide35.xml" ContentType="application/vnd.openxmlformats-officedocument.presentationml.notesSlide+xml"/>
  <Override PartName="/ppt/slides/slide7.xml" ContentType="application/vnd.openxmlformats-officedocument.presentationml.slide+xml"/>
  <Override PartName="/ppt/slideLayouts/slideLayout13.xml" ContentType="application/vnd.openxmlformats-officedocument.presentationml.slideLayout+xml"/>
  <Override PartName="/ppt/notesSlides/notesSlide29.xml" ContentType="application/vnd.openxmlformats-officedocument.presentationml.notesSlide+xml"/>
  <Override PartName="/ppt/notesSlides/notesSlide39.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notesSlides/notesSlide22.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notesSlides/notesSlide38.xml" ContentType="application/vnd.openxmlformats-officedocument.presentationml.notesSlide+xml"/>
  <Override PartName="/ppt/slides/slide5.xml" ContentType="application/vnd.openxmlformats-officedocument.presentationml.slide+xml"/>
  <Override PartName="/ppt/slideLayouts/slideLayout2.xml" ContentType="application/vnd.openxmlformats-officedocument.presentationml.slideLayout+xml"/>
  <Override PartName="/ppt/slideMasters/slideMaster11.xml" ContentType="application/vnd.openxmlformats-officedocument.presentationml.slideMaster+xml"/>
  <Override PartName="/ppt/slides/slide10.xml" ContentType="application/vnd.openxmlformats-officedocument.presentationml.slide+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notesSlides/notesSlide46.xml" ContentType="application/vnd.openxmlformats-officedocument.presentationml.notesSlide+xml"/>
  <Override PartName="/ppt/notesSlides/notesSlide28.xml" ContentType="application/vnd.openxmlformats-officedocument.presentationml.notesSlide+xml"/>
  <Override PartName="/ppt/slideMasters/slideMaster5.xml" ContentType="application/vnd.openxmlformats-officedocument.presentationml.slideMaster+xml"/>
  <Override PartName="/ppt/slides/slide36.xml" ContentType="application/vnd.openxmlformats-officedocument.presentationml.slide+xml"/>
  <Override PartName="/ppt/slides/slide27.xml" ContentType="application/vnd.openxmlformats-officedocument.presentationml.slide+xml"/>
  <Override PartName="/ppt/comments/comment1.xml" ContentType="application/vnd.openxmlformats-officedocument.presentationml.comments+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s/slide35.xml" ContentType="application/vnd.openxmlformats-officedocument.presentationml.slide+xml"/>
  <Override PartName="/ppt/slideMasters/slideMaster7.xml" ContentType="application/vnd.openxmlformats-officedocument.presentationml.slideMaster+xml"/>
  <Override PartName="/ppt/theme/theme11.xml" ContentType="application/vnd.openxmlformats-officedocument.theme+xml"/>
  <Override PartName="/ppt/slides/slide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notesSlides/notesSlide19.xml" ContentType="application/vnd.openxmlformats-officedocument.presentationml.notesSlide+xml"/>
  <Override PartName="/ppt/theme/theme10.xml" ContentType="application/vnd.openxmlformats-officedocument.theme+xml"/>
  <Override PartName="/ppt/notesSlides/notesSlide13.xml" ContentType="application/vnd.openxmlformats-officedocument.presentationml.notesSlide+xml"/>
  <Override PartName="/ppt/theme/theme5.xml" ContentType="application/vnd.openxmlformats-officedocument.theme+xml"/>
  <Override PartName="/ppt/theme/theme4.xml" ContentType="application/vnd.openxmlformats-officedocument.theme+xml"/>
  <Override PartName="/ppt/notesSlides/notesSlide36.xml" ContentType="application/vnd.openxmlformats-officedocument.presentationml.notesSlide+xml"/>
  <Override PartName="/ppt/slideMasters/slideMaster6.xml" ContentType="application/vnd.openxmlformats-officedocument.presentationml.slideMaster+xml"/>
  <Override PartName="/ppt/theme/theme6.xml" ContentType="application/vnd.openxmlformats-officedocument.theme+xml"/>
  <Override PartName="/ppt/theme/theme3.xml" ContentType="application/vnd.openxmlformats-officedocument.theme+xml"/>
  <Override PartName="/ppt/slideMasters/slideMaster4.xml" ContentType="application/vnd.openxmlformats-officedocument.presentationml.slideMaster+xml"/>
  <Override PartName="/ppt/slides/slide22.xml" ContentType="application/vnd.openxmlformats-officedocument.presentationml.slide+xml"/>
  <Override PartName="/ppt/theme/theme2.xml" ContentType="application/vnd.openxmlformats-officedocument.theme+xml"/>
  <Override PartName="/ppt/notesSlides/notesSlide23.xml" ContentType="application/vnd.openxmlformats-officedocument.presentationml.notesSlide+xml"/>
  <Override PartName="/ppt/notesSlides/notesSlide43.xml" ContentType="application/vnd.openxmlformats-officedocument.presentationml.notesSlide+xml"/>
  <Override PartName="/ppt/theme/theme9.xml" ContentType="application/vnd.openxmlformats-officedocument.theme+xml"/>
  <Override PartName="/ppt/notesMasters/notesMaster1.xml" ContentType="application/vnd.openxmlformats-officedocument.presentationml.notesMaster+xml"/>
  <Override PartName="/ppt/theme/theme12.xml" ContentType="application/vnd.openxmlformats-officedocument.theme+xml"/>
  <Override PartName="/ppt/slideMasters/slideMaster10.xml" ContentType="application/vnd.openxmlformats-officedocument.presentationml.slideMaster+xml"/>
  <Override PartName="/ppt/notesSlides/notesSlide32.xml" ContentType="application/vnd.openxmlformats-officedocument.presentationml.notesSlide+xml"/>
  <Override PartName="/ppt/notesSlides/notesSlide18.xml" ContentType="application/vnd.openxmlformats-officedocument.presentationml.notesSlide+xml"/>
  <Override PartName="/ppt/slides/slide44.xml" ContentType="application/vnd.openxmlformats-officedocument.presentationml.slide+xml"/>
  <Override PartName="/ppt/slides/slide6.xml" ContentType="application/vnd.openxmlformats-officedocument.presentationml.slide+xml"/>
  <Override PartName="/docProps/custom.xml" ContentType="application/vnd.openxmlformats-officedocument.custom-properties+xml"/>
  <Override PartName="/ppt/tableStyles.xml" ContentType="application/vnd.openxmlformats-officedocument.presentationml.tableStyles+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heme/theme7.xml" ContentType="application/vnd.openxmlformats-officedocument.theme+xml"/>
  <Override PartName="/ppt/slides/slide24.xml" ContentType="application/vnd.openxmlformats-officedocument.presentationml.slide+xml"/>
  <Override PartName="/ppt/slides/slide16.xml" ContentType="application/vnd.openxmlformats-officedocument.presentationml.slide+xml"/>
  <Override PartName="/ppt/slides/slide41.xml" ContentType="application/vnd.openxmlformats-officedocument.presentationml.slide+xml"/>
  <Override PartName="/ppt/slideLayouts/slideLayout1.xml" ContentType="application/vnd.openxmlformats-officedocument.presentationml.slideLayout+xml"/>
  <Override PartName="/ppt/slides/slide28.xml" ContentType="application/vnd.openxmlformats-officedocument.presentationml.slide+xml"/>
  <Override PartName="/ppt/theme/theme1.xml" ContentType="application/vnd.openxmlformats-officedocument.theme+xml"/>
  <Override PartName="/ppt/viewProps.xml" ContentType="application/vnd.openxmlformats-officedocument.presentationml.viewProps+xml"/>
  <Override PartName="/ppt/notesSlides/notesSlide3.xml" ContentType="application/vnd.openxmlformats-officedocument.presentationml.notesSlide+xml"/>
  <Override PartName="/ppt/slides/slide18.xml" ContentType="application/vnd.openxmlformats-officedocument.presentationml.slide+xml"/>
  <Override PartName="/ppt/slideMasters/slideMaster3.xml" ContentType="application/vnd.openxmlformats-officedocument.presentationml.slideMaster+xml"/>
  <Override PartName="/ppt/notesSlides/notesSlide24.xml" ContentType="application/vnd.openxmlformats-officedocument.presentationml.notesSlide+xml"/>
  <Override PartName="/ppt/slideLayouts/slideLayout6.xml" ContentType="application/vnd.openxmlformats-officedocument.presentationml.slideLayout+xml"/>
  <Override PartName="/ppt/slides/slide38.xml" ContentType="application/vnd.openxmlformats-officedocument.presentationml.slide+xml"/>
  <Override PartName="/ppt/presProps.xml" ContentType="application/vnd.openxmlformats-officedocument.presentationml.presProps+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Override PartName="/ppt/theme/theme8.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SpecialPlsOnTitleSld="0">
  <p:sldMasterIdLst>
    <p:sldMasterId id="2147483648" r:id="rId1"/>
    <p:sldMasterId id="2147483650" r:id="rId2"/>
    <p:sldMasterId id="2147483654" r:id="rId3"/>
    <p:sldMasterId id="2147483656" r:id="rId4"/>
    <p:sldMasterId id="2147483658" r:id="rId5"/>
    <p:sldMasterId id="2147483660" r:id="rId6"/>
    <p:sldMasterId id="2147483662" r:id="rId7"/>
    <p:sldMasterId id="2147483664" r:id="rId8"/>
    <p:sldMasterId id="2147483666" r:id="rId9"/>
    <p:sldMasterId id="2147483668" r:id="rId10"/>
    <p:sldMasterId id="2147483670" r:id="rId11"/>
  </p:sldMasterIdLst>
  <p:notesMasterIdLst>
    <p:notesMasterId r:id="rId70"/>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 id="299" r:id="rId67"/>
    <p:sldId id="300" r:id="rId68"/>
    <p:sldId id="301" r:id="rId69"/>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ls" initials="t" lastIdx="1" clrIdx="0"/>
  <p:cmAuthor id="2" name="João Bispo" initials="JB"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1" d="100"/>
          <a:sy n="101" d="100"/>
        </p:scale>
        <p:origin x="132" y="318"/>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10" Type="http://schemas.openxmlformats.org/officeDocument/2006/relationships/slideMaster" Target="slideMasters/slideMaster10.xml"/><Relationship Id="rId11" Type="http://schemas.openxmlformats.org/officeDocument/2006/relationships/slideMaster" Target="slideMasters/slideMaster11.xml"/><Relationship Id="rId12" Type="http://schemas.openxmlformats.org/officeDocument/2006/relationships/theme" Target="theme/theme1.xml"/><Relationship Id="rId13" Type="http://schemas.openxmlformats.org/officeDocument/2006/relationships/theme" Target="theme/theme2.xml"/><Relationship Id="rId14" Type="http://schemas.openxmlformats.org/officeDocument/2006/relationships/theme" Target="theme/theme3.xml"/><Relationship Id="rId15" Type="http://schemas.openxmlformats.org/officeDocument/2006/relationships/theme" Target="theme/theme4.xml"/><Relationship Id="rId16" Type="http://schemas.openxmlformats.org/officeDocument/2006/relationships/theme" Target="theme/theme5.xml"/><Relationship Id="rId17" Type="http://schemas.openxmlformats.org/officeDocument/2006/relationships/theme" Target="theme/theme6.xml"/><Relationship Id="rId18" Type="http://schemas.openxmlformats.org/officeDocument/2006/relationships/theme" Target="theme/theme7.xml"/><Relationship Id="rId19" Type="http://schemas.openxmlformats.org/officeDocument/2006/relationships/theme" Target="theme/theme8.xml"/><Relationship Id="rId20" Type="http://schemas.openxmlformats.org/officeDocument/2006/relationships/theme" Target="theme/theme9.xml"/><Relationship Id="rId21" Type="http://schemas.openxmlformats.org/officeDocument/2006/relationships/theme" Target="theme/theme10.xml"/><Relationship Id="rId22" Type="http://schemas.openxmlformats.org/officeDocument/2006/relationships/theme" Target="theme/theme11.xml"/><Relationship Id="rId23" Type="http://schemas.openxmlformats.org/officeDocument/2006/relationships/theme" Target="theme/theme12.xml"/><Relationship Id="rId24" Type="http://schemas.openxmlformats.org/officeDocument/2006/relationships/slide" Target="slides/slide1.xml"/><Relationship Id="rId25" Type="http://schemas.openxmlformats.org/officeDocument/2006/relationships/slide" Target="slides/slide2.xml"/><Relationship Id="rId26" Type="http://schemas.openxmlformats.org/officeDocument/2006/relationships/slide" Target="slides/slide3.xml"/><Relationship Id="rId27" Type="http://schemas.openxmlformats.org/officeDocument/2006/relationships/slide" Target="slides/slide4.xml"/><Relationship Id="rId28" Type="http://schemas.openxmlformats.org/officeDocument/2006/relationships/slide" Target="slides/slide5.xml"/><Relationship Id="rId29" Type="http://schemas.openxmlformats.org/officeDocument/2006/relationships/slide" Target="slides/slide6.xml"/><Relationship Id="rId30" Type="http://schemas.openxmlformats.org/officeDocument/2006/relationships/slide" Target="slides/slide7.xml"/><Relationship Id="rId31" Type="http://schemas.openxmlformats.org/officeDocument/2006/relationships/slide" Target="slides/slide8.xml"/><Relationship Id="rId32" Type="http://schemas.openxmlformats.org/officeDocument/2006/relationships/slide" Target="slides/slide9.xml"/><Relationship Id="rId33" Type="http://schemas.openxmlformats.org/officeDocument/2006/relationships/slide" Target="slides/slide10.xml"/><Relationship Id="rId34" Type="http://schemas.openxmlformats.org/officeDocument/2006/relationships/slide" Target="slides/slide11.xml"/><Relationship Id="rId35" Type="http://schemas.openxmlformats.org/officeDocument/2006/relationships/slide" Target="slides/slide12.xml"/><Relationship Id="rId36" Type="http://schemas.openxmlformats.org/officeDocument/2006/relationships/slide" Target="slides/slide13.xml"/><Relationship Id="rId37" Type="http://schemas.openxmlformats.org/officeDocument/2006/relationships/slide" Target="slides/slide14.xml"/><Relationship Id="rId38" Type="http://schemas.openxmlformats.org/officeDocument/2006/relationships/slide" Target="slides/slide15.xml"/><Relationship Id="rId39" Type="http://schemas.openxmlformats.org/officeDocument/2006/relationships/slide" Target="slides/slide16.xml"/><Relationship Id="rId40" Type="http://schemas.openxmlformats.org/officeDocument/2006/relationships/slide" Target="slides/slide17.xml"/><Relationship Id="rId41" Type="http://schemas.openxmlformats.org/officeDocument/2006/relationships/slide" Target="slides/slide18.xml"/><Relationship Id="rId42" Type="http://schemas.openxmlformats.org/officeDocument/2006/relationships/slide" Target="slides/slide19.xml"/><Relationship Id="rId43" Type="http://schemas.openxmlformats.org/officeDocument/2006/relationships/slide" Target="slides/slide20.xml"/><Relationship Id="rId44" Type="http://schemas.openxmlformats.org/officeDocument/2006/relationships/slide" Target="slides/slide21.xml"/><Relationship Id="rId45" Type="http://schemas.openxmlformats.org/officeDocument/2006/relationships/slide" Target="slides/slide22.xml"/><Relationship Id="rId46" Type="http://schemas.openxmlformats.org/officeDocument/2006/relationships/slide" Target="slides/slide23.xml"/><Relationship Id="rId47" Type="http://schemas.openxmlformats.org/officeDocument/2006/relationships/slide" Target="slides/slide24.xml"/><Relationship Id="rId48" Type="http://schemas.openxmlformats.org/officeDocument/2006/relationships/slide" Target="slides/slide25.xml"/><Relationship Id="rId49" Type="http://schemas.openxmlformats.org/officeDocument/2006/relationships/slide" Target="slides/slide26.xml"/><Relationship Id="rId50" Type="http://schemas.openxmlformats.org/officeDocument/2006/relationships/slide" Target="slides/slide27.xml"/><Relationship Id="rId51" Type="http://schemas.openxmlformats.org/officeDocument/2006/relationships/slide" Target="slides/slide28.xml"/><Relationship Id="rId52" Type="http://schemas.openxmlformats.org/officeDocument/2006/relationships/slide" Target="slides/slide29.xml"/><Relationship Id="rId53" Type="http://schemas.openxmlformats.org/officeDocument/2006/relationships/slide" Target="slides/slide30.xml"/><Relationship Id="rId54" Type="http://schemas.openxmlformats.org/officeDocument/2006/relationships/slide" Target="slides/slide31.xml"/><Relationship Id="rId55" Type="http://schemas.openxmlformats.org/officeDocument/2006/relationships/slide" Target="slides/slide32.xml"/><Relationship Id="rId56" Type="http://schemas.openxmlformats.org/officeDocument/2006/relationships/slide" Target="slides/slide33.xml"/><Relationship Id="rId57" Type="http://schemas.openxmlformats.org/officeDocument/2006/relationships/slide" Target="slides/slide34.xml"/><Relationship Id="rId58" Type="http://schemas.openxmlformats.org/officeDocument/2006/relationships/slide" Target="slides/slide35.xml"/><Relationship Id="rId59" Type="http://schemas.openxmlformats.org/officeDocument/2006/relationships/slide" Target="slides/slide36.xml"/><Relationship Id="rId60" Type="http://schemas.openxmlformats.org/officeDocument/2006/relationships/slide" Target="slides/slide37.xml"/><Relationship Id="rId61" Type="http://schemas.openxmlformats.org/officeDocument/2006/relationships/slide" Target="slides/slide38.xml"/><Relationship Id="rId62" Type="http://schemas.openxmlformats.org/officeDocument/2006/relationships/slide" Target="slides/slide39.xml"/><Relationship Id="rId63" Type="http://schemas.openxmlformats.org/officeDocument/2006/relationships/slide" Target="slides/slide40.xml"/><Relationship Id="rId64" Type="http://schemas.openxmlformats.org/officeDocument/2006/relationships/slide" Target="slides/slide41.xml"/><Relationship Id="rId65" Type="http://schemas.openxmlformats.org/officeDocument/2006/relationships/slide" Target="slides/slide42.xml"/><Relationship Id="rId66" Type="http://schemas.openxmlformats.org/officeDocument/2006/relationships/slide" Target="slides/slide43.xml"/><Relationship Id="rId67" Type="http://schemas.openxmlformats.org/officeDocument/2006/relationships/slide" Target="slides/slide44.xml"/><Relationship Id="rId68" Type="http://schemas.openxmlformats.org/officeDocument/2006/relationships/slide" Target="slides/slide45.xml"/><Relationship Id="rId69" Type="http://schemas.openxmlformats.org/officeDocument/2006/relationships/slide" Target="slides/slide46.xml"/><Relationship Id="rId70" Type="http://schemas.openxmlformats.org/officeDocument/2006/relationships/notesMaster" Target="notesMasters/notesMaster1.xml"/><Relationship Id="rId71" Type="http://schemas.openxmlformats.org/officeDocument/2006/relationships/presProps" Target="presProps.xml" /><Relationship Id="rId72" Type="http://schemas.openxmlformats.org/officeDocument/2006/relationships/tableStyles" Target="tableStyles.xml" /><Relationship Id="rId73" Type="http://schemas.openxmlformats.org/officeDocument/2006/relationships/viewProps" Target="viewProps.xml" /><Relationship Id="rId7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m authorId="1" dt="2025-09-25T03:00:22Z" idx="1">
    <p:pos x="4602" y="1107"/>
    <p:text>Mencionar que as licenças das extensões são tipicamente LGPL?</p:text>
    <p:extLst>
      <p:ext uri="{C676402C-5697-4E1C-873F-D02D1690AC5C}">
        <p15:threadingInfo xmlns:p15="http://schemas.microsoft.com/office/powerpoint/2012/main" timeZoneBias="-60"/>
      </p:ext>
      <p:ext uri="{19B8F6BF-5375-455C-9EA6-DF929625EA0E}">
        <p15:presenceInfo xmlns:p15="http://schemas.microsoft.com/office/powerpoint/2012/main" userId="teamlab_data:0;3;tls;1;3;tls;2;1;1;3;20;2025-09-25T02:00:22Z;4;38;{7E2F94CC-19C9-E022-44CB-71D5F73EB644};" providerId="AD"/>
      </p:ext>
    </p:extLst>
  </p:cm>
  <p:cm authorId="2" dt="2025-09-25T09:57:26Z" idx="1">
    <p:pos x="4602" y="4188"/>
    <p:text>Na realidade, são tipicamente MIT, mas quem desenvolve tem liberdade para escolher a licença que quiser</p:text>
    <p:extLst>
      <p:ext uri="{C676402C-5697-4E1C-873F-D02D1690AC5C}">
        <p15:threadingInfo xmlns:p15="http://schemas.microsoft.com/office/powerpoint/2012/main" timeZoneBias="-60">
          <p15:parentCm authorId="1" idx="1"/>
        </p15:threadingInfo>
      </p:ext>
      <p:ext uri="{19B8F6BF-5375-455C-9EA6-DF929625EA0E}">
        <p15:presenceInfo xmlns:p15="http://schemas.microsoft.com/office/powerpoint/2012/main" userId="teamlab_data:0;1;2;1;10;João Bispo;2;1;0;3;20;2025-09-25T08:57:26Z;4;38;{B8D2D8E4-270C-8AAF-DA22-4B4E0C886547};" providerId="AD"/>
      </p:ext>
    </p:extLst>
  </p:cm>
</p:cmLst>
</file>

<file path=ppt/notesMasters/_rels/notesMaster1.xml.rels><?xml version="1.0" encoding="UTF-8" standalone="yes"?><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505831383" name="PlaceHolder 1"/>
          <p:cNvSpPr>
            <a:spLocks noChangeAspect="1" noGrp="1" noRot="1"/>
          </p:cNvSpPr>
          <p:nvPr>
            <p:ph type="sldImg"/>
          </p:nvPr>
        </p:nvSpPr>
        <p:spPr bwMode="auto">
          <a:xfrm>
            <a:off x="216000" y="812520"/>
            <a:ext cx="7127280" cy="4008960"/>
          </a:xfrm>
          <a:prstGeom prst="rect">
            <a:avLst/>
          </a:prstGeom>
          <a:noFill/>
          <a:ln w="0">
            <a:noFill/>
          </a:ln>
        </p:spPr>
        <p:txBody>
          <a:bodyPr lIns="0" tIns="0" rIns="0" bIns="0" anchor="ctr">
            <a:noAutofit/>
          </a:bodyPr>
          <a:lstStyle/>
          <a:p>
            <a:pPr>
              <a:defRPr/>
            </a:pPr>
            <a:r>
              <a:rPr lang="en-US" sz="1800" b="0" strike="noStrike" spc="-1">
                <a:solidFill>
                  <a:schemeClr val="dk1"/>
                </a:solidFill>
                <a:latin typeface="Arial"/>
              </a:rPr>
              <a:t>Click to move the slide</a:t>
            </a:r>
            <a:endParaRPr/>
          </a:p>
        </p:txBody>
      </p:sp>
      <p:sp>
        <p:nvSpPr>
          <p:cNvPr id="111424902" name="PlaceHolder 2"/>
          <p:cNvSpPr>
            <a:spLocks noGrp="1"/>
          </p:cNvSpPr>
          <p:nvPr>
            <p:ph type="body"/>
          </p:nvPr>
        </p:nvSpPr>
        <p:spPr bwMode="auto">
          <a:xfrm>
            <a:off x="756000" y="5078520"/>
            <a:ext cx="6047640" cy="4811039"/>
          </a:xfrm>
          <a:prstGeom prst="rect">
            <a:avLst/>
          </a:prstGeom>
          <a:noFill/>
          <a:ln w="0">
            <a:noFill/>
          </a:ln>
        </p:spPr>
        <p:txBody>
          <a:bodyPr lIns="0" tIns="0" rIns="0" bIns="0" anchor="t">
            <a:noAutofit/>
          </a:bodyPr>
          <a:lstStyle/>
          <a:p>
            <a:pPr marL="216000" indent="-216000">
              <a:buNone/>
              <a:defRPr/>
            </a:pPr>
            <a:r>
              <a:rPr lang="en-US" sz="2000" b="0" strike="noStrike" spc="-1">
                <a:solidFill>
                  <a:srgbClr val="000000"/>
                </a:solidFill>
                <a:latin typeface="Arial"/>
              </a:rPr>
              <a:t>Click to edit the notes format</a:t>
            </a:r>
            <a:endParaRPr/>
          </a:p>
        </p:txBody>
      </p:sp>
      <p:sp>
        <p:nvSpPr>
          <p:cNvPr id="695260663" name="PlaceHolder 3"/>
          <p:cNvSpPr>
            <a:spLocks noGrp="1"/>
          </p:cNvSpPr>
          <p:nvPr>
            <p:ph type="hdr"/>
          </p:nvPr>
        </p:nvSpPr>
        <p:spPr bwMode="auto">
          <a:xfrm>
            <a:off x="0" y="0"/>
            <a:ext cx="3280680" cy="534240"/>
          </a:xfrm>
          <a:prstGeom prst="rect">
            <a:avLst/>
          </a:prstGeom>
          <a:noFill/>
          <a:ln w="0">
            <a:noFill/>
          </a:ln>
        </p:spPr>
        <p:txBody>
          <a:bodyPr lIns="0" tIns="0" rIns="0" bIns="0" anchor="t">
            <a:noAutofit/>
          </a:bodyPr>
          <a:lstStyle/>
          <a:p>
            <a:pPr indent="0">
              <a:buNone/>
              <a:defRPr/>
            </a:pPr>
            <a:r>
              <a:rPr lang="en-US" sz="1400" b="0" strike="noStrike" spc="-1">
                <a:solidFill>
                  <a:srgbClr val="000000"/>
                </a:solidFill>
                <a:latin typeface="Times New Roman"/>
              </a:rPr>
              <a:t>&lt;header&gt;</a:t>
            </a:r>
            <a:endParaRPr/>
          </a:p>
        </p:txBody>
      </p:sp>
      <p:sp>
        <p:nvSpPr>
          <p:cNvPr id="836369297" name="PlaceHolder 4"/>
          <p:cNvSpPr>
            <a:spLocks noGrp="1"/>
          </p:cNvSpPr>
          <p:nvPr>
            <p:ph type="dt" idx="34"/>
          </p:nvPr>
        </p:nvSpPr>
        <p:spPr bwMode="auto">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defRPr/>
            </a:pPr>
            <a:r>
              <a:rPr lang="en-US" sz="1400" b="0" strike="noStrike" spc="-1">
                <a:solidFill>
                  <a:srgbClr val="000000"/>
                </a:solidFill>
                <a:latin typeface="Times New Roman"/>
              </a:rPr>
              <a:t>&lt;date/time&gt;</a:t>
            </a:r>
            <a:endParaRPr/>
          </a:p>
        </p:txBody>
      </p:sp>
      <p:sp>
        <p:nvSpPr>
          <p:cNvPr id="1262646820" name="PlaceHolder 5"/>
          <p:cNvSpPr>
            <a:spLocks noGrp="1"/>
          </p:cNvSpPr>
          <p:nvPr>
            <p:ph type="ftr" idx="35"/>
          </p:nvPr>
        </p:nvSpPr>
        <p:spPr bwMode="auto">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&lt;footer&gt;</a:t>
            </a:r>
            <a:endParaRPr/>
          </a:p>
        </p:txBody>
      </p:sp>
      <p:sp>
        <p:nvSpPr>
          <p:cNvPr id="130442458" name="PlaceHolder 6"/>
          <p:cNvSpPr>
            <a:spLocks noGrp="1"/>
          </p:cNvSpPr>
          <p:nvPr>
            <p:ph type="sldNum" idx="36"/>
          </p:nvPr>
        </p:nvSpPr>
        <p:spPr bwMode="auto">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defRPr/>
            </a:pPr>
            <a:fld id="{2E911F27-3FF1-4153-AD1E-0D5D5A885460}"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hf dt="0" ftr="0" hdr="0" sldNum="1"/>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21006763" name="PlaceHolder 1"/>
          <p:cNvSpPr>
            <a:spLocks noChangeAspect="1" noGrp="1" noRot="1"/>
          </p:cNvSpPr>
          <p:nvPr>
            <p:ph type="sldImg"/>
          </p:nvPr>
        </p:nvSpPr>
        <p:spPr bwMode="auto">
          <a:xfrm>
            <a:off x="685800" y="1143000"/>
            <a:ext cx="5486039" cy="3085920"/>
          </a:xfrm>
          <a:prstGeom prst="rect">
            <a:avLst/>
          </a:prstGeom>
          <a:ln w="0">
            <a:noFill/>
          </a:ln>
        </p:spPr>
      </p:sp>
      <p:sp>
        <p:nvSpPr>
          <p:cNvPr id="1932663702" name="PlaceHolder 2"/>
          <p:cNvSpPr>
            <a:spLocks noGrp="1"/>
          </p:cNvSpPr>
          <p:nvPr>
            <p:ph type="body"/>
          </p:nvPr>
        </p:nvSpPr>
        <p:spPr bwMode="auto">
          <a:xfrm>
            <a:off x="685800" y="4400640"/>
            <a:ext cx="5486039"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1">
              <a:solidFill>
                <a:srgbClr val="000000"/>
              </a:solidFill>
              <a:latin typeface="Arial"/>
            </a:endParaRPr>
          </a:p>
        </p:txBody>
      </p:sp>
      <p:sp>
        <p:nvSpPr>
          <p:cNvPr id="213188787"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1">
                <a:solidFill>
                  <a:schemeClr val="dk1"/>
                </a:solidFill>
                <a:latin typeface="+mn-lt"/>
                <a:ea typeface="+mn-ea"/>
              </a:defRPr>
            </a:lvl1pPr>
          </a:lstStyle>
          <a:p>
            <a:pPr indent="0" algn="r" defTabSz="914400">
              <a:lnSpc>
                <a:spcPct val="100000"/>
              </a:lnSpc>
              <a:buNone/>
              <a:defRPr/>
            </a:pPr>
            <a:fld id="{EBCF3914-EE21-41AF-9476-ECD0A23DC4F6}" type="slidenum">
              <a:rPr lang="en-US" sz="1200" b="0" strike="noStrike" spc="-1">
                <a:solidFill>
                  <a:schemeClr val="dk1"/>
                </a:solidFill>
                <a:latin typeface="+mn-lt"/>
                <a:ea typeface="+mn-ea"/>
              </a:rPr>
              <a:t>1</a:t>
            </a:fld>
            <a:endParaRPr lang="en-US" sz="1200" b="0" strike="noStrike" spc="-1">
              <a:solidFill>
                <a:srgbClr val="000000"/>
              </a:solidFill>
              <a:latin typeface="Times New Roman"/>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9313869" name="Slide Image Placeholder 1"/>
          <p:cNvSpPr>
            <a:spLocks noChangeAspect="1" noGrp="1" noRot="1"/>
          </p:cNvSpPr>
          <p:nvPr>
            <p:ph type="sldImg"/>
          </p:nvPr>
        </p:nvSpPr>
        <p:spPr bwMode="auto">
          <a:xfrm>
            <a:off x="217488" y="812800"/>
            <a:ext cx="7124700" cy="4008438"/>
          </a:xfrm>
        </p:spPr>
      </p:sp>
      <p:sp>
        <p:nvSpPr>
          <p:cNvPr id="671671436" name="Notes Placeholder 2"/>
          <p:cNvSpPr>
            <a:spLocks noGrp="1"/>
          </p:cNvSpPr>
          <p:nvPr>
            <p:ph type="body" idx="1"/>
          </p:nvPr>
        </p:nvSpPr>
        <p:spPr bwMode="auto"/>
        <p:txBody>
          <a:bodyPr/>
          <a:lstStyle/>
          <a:p>
            <a:pPr>
              <a:defRPr/>
            </a:pPr>
            <a:endParaRPr/>
          </a:p>
        </p:txBody>
      </p:sp>
      <p:sp>
        <p:nvSpPr>
          <p:cNvPr id="1346429810" name="Slide Number Placeholder 3"/>
          <p:cNvSpPr>
            <a:spLocks noGrp="1"/>
          </p:cNvSpPr>
          <p:nvPr>
            <p:ph type="sldNum" sz="quarter" idx="10"/>
          </p:nvPr>
        </p:nvSpPr>
        <p:spPr bwMode="auto"/>
        <p:txBody>
          <a:bodyPr/>
          <a:lstStyle/>
          <a:p>
            <a:pPr>
              <a:defRPr/>
            </a:pPr>
            <a:fld id="{E81D5EA5-707A-26D2-BA37-D37B9C7BADEF}" type="slidenum">
              <a:rPr/>
              <a:t>7</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84624560" name="Slide Image Placeholder 1"/>
          <p:cNvSpPr>
            <a:spLocks noChangeAspect="1" noGrp="1" noRot="1"/>
          </p:cNvSpPr>
          <p:nvPr>
            <p:ph type="sldImg"/>
          </p:nvPr>
        </p:nvSpPr>
        <p:spPr bwMode="auto">
          <a:xfrm>
            <a:off x="217488" y="812800"/>
            <a:ext cx="7124700" cy="4008438"/>
          </a:xfrm>
        </p:spPr>
      </p:sp>
      <p:sp>
        <p:nvSpPr>
          <p:cNvPr id="2056361992" name="Notes Placeholder 2"/>
          <p:cNvSpPr>
            <a:spLocks noGrp="1"/>
          </p:cNvSpPr>
          <p:nvPr>
            <p:ph type="body" idx="1"/>
          </p:nvPr>
        </p:nvSpPr>
        <p:spPr bwMode="auto"/>
        <p:txBody>
          <a:bodyPr/>
          <a:lstStyle/>
          <a:p>
            <a:pPr>
              <a:defRPr/>
            </a:pPr>
            <a:endParaRPr/>
          </a:p>
        </p:txBody>
      </p:sp>
      <p:sp>
        <p:nvSpPr>
          <p:cNvPr id="942639101" name="Slide Number Placeholder 3"/>
          <p:cNvSpPr>
            <a:spLocks noGrp="1"/>
          </p:cNvSpPr>
          <p:nvPr>
            <p:ph type="sldNum" sz="quarter" idx="10"/>
          </p:nvPr>
        </p:nvSpPr>
        <p:spPr bwMode="auto"/>
        <p:txBody>
          <a:bodyPr/>
          <a:lstStyle/>
          <a:p>
            <a:pPr>
              <a:defRPr/>
            </a:pPr>
            <a:fld id="{E81D5EA5-707A-26D2-BA37-D37B9C7BADEF}" type="slidenum">
              <a:rPr/>
              <a:t>8</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08790391" name="Slide Image Placeholder 1"/>
          <p:cNvSpPr>
            <a:spLocks noChangeAspect="1" noGrp="1" noRot="1"/>
          </p:cNvSpPr>
          <p:nvPr>
            <p:ph type="sldImg"/>
          </p:nvPr>
        </p:nvSpPr>
        <p:spPr bwMode="auto">
          <a:xfrm>
            <a:off x="217488" y="812800"/>
            <a:ext cx="7124700" cy="4008438"/>
          </a:xfrm>
        </p:spPr>
      </p:sp>
      <p:sp>
        <p:nvSpPr>
          <p:cNvPr id="1079727091" name="Notes Placeholder 2"/>
          <p:cNvSpPr>
            <a:spLocks noGrp="1"/>
          </p:cNvSpPr>
          <p:nvPr>
            <p:ph type="body" idx="1"/>
          </p:nvPr>
        </p:nvSpPr>
        <p:spPr bwMode="auto"/>
        <p:txBody>
          <a:bodyPr/>
          <a:lstStyle/>
          <a:p>
            <a:pPr>
              <a:defRPr/>
            </a:pPr>
            <a:endParaRPr/>
          </a:p>
        </p:txBody>
      </p:sp>
      <p:sp>
        <p:nvSpPr>
          <p:cNvPr id="707807241" name="Slide Number Placeholder 3"/>
          <p:cNvSpPr>
            <a:spLocks noGrp="1"/>
          </p:cNvSpPr>
          <p:nvPr>
            <p:ph type="sldNum" sz="quarter" idx="10"/>
          </p:nvPr>
        </p:nvSpPr>
        <p:spPr bwMode="auto"/>
        <p:txBody>
          <a:bodyPr/>
          <a:lstStyle/>
          <a:p>
            <a:pPr>
              <a:defRPr/>
            </a:pPr>
            <a:fld id="{E81D5EA5-707A-26D2-BA37-D37B9C7BADEF}" type="slidenum">
              <a:rPr/>
              <a:t>9</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97512278" name="Slide Image Placeholder 1"/>
          <p:cNvSpPr>
            <a:spLocks noChangeAspect="1" noGrp="1" noRot="1"/>
          </p:cNvSpPr>
          <p:nvPr>
            <p:ph type="sldImg"/>
          </p:nvPr>
        </p:nvSpPr>
        <p:spPr bwMode="auto">
          <a:xfrm>
            <a:off x="217488" y="812800"/>
            <a:ext cx="7124700" cy="4008438"/>
          </a:xfrm>
        </p:spPr>
      </p:sp>
      <p:sp>
        <p:nvSpPr>
          <p:cNvPr id="1275570425" name="Notes Placeholder 2"/>
          <p:cNvSpPr>
            <a:spLocks noGrp="1"/>
          </p:cNvSpPr>
          <p:nvPr>
            <p:ph type="body" idx="1"/>
          </p:nvPr>
        </p:nvSpPr>
        <p:spPr bwMode="auto"/>
        <p:txBody>
          <a:bodyPr/>
          <a:lstStyle/>
          <a:p>
            <a:pPr>
              <a:defRPr/>
            </a:pPr>
            <a:endParaRPr/>
          </a:p>
        </p:txBody>
      </p:sp>
      <p:sp>
        <p:nvSpPr>
          <p:cNvPr id="802361030" name="Slide Number Placeholder 3"/>
          <p:cNvSpPr>
            <a:spLocks noGrp="1"/>
          </p:cNvSpPr>
          <p:nvPr>
            <p:ph type="sldNum" sz="quarter" idx="10"/>
          </p:nvPr>
        </p:nvSpPr>
        <p:spPr bwMode="auto"/>
        <p:txBody>
          <a:bodyPr/>
          <a:lstStyle/>
          <a:p>
            <a:pPr>
              <a:defRPr/>
            </a:pPr>
            <a:fld id="{E81D5EA5-707A-26D2-BA37-D37B9C7BADEF}" type="slidenum">
              <a:rPr/>
              <a:t>10</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65640834" name="Slide Image Placeholder 1"/>
          <p:cNvSpPr>
            <a:spLocks noChangeAspect="1" noGrp="1" noRot="1"/>
          </p:cNvSpPr>
          <p:nvPr>
            <p:ph type="sldImg"/>
          </p:nvPr>
        </p:nvSpPr>
        <p:spPr bwMode="auto">
          <a:xfrm>
            <a:off x="217488" y="812800"/>
            <a:ext cx="7124700" cy="4008438"/>
          </a:xfrm>
        </p:spPr>
      </p:sp>
      <p:sp>
        <p:nvSpPr>
          <p:cNvPr id="29580050" name="Notes Placeholder 2"/>
          <p:cNvSpPr>
            <a:spLocks noGrp="1"/>
          </p:cNvSpPr>
          <p:nvPr>
            <p:ph type="body" idx="1"/>
          </p:nvPr>
        </p:nvSpPr>
        <p:spPr bwMode="auto"/>
        <p:txBody>
          <a:bodyPr/>
          <a:lstStyle/>
          <a:p>
            <a:pPr>
              <a:defRPr/>
            </a:pPr>
            <a:endParaRPr/>
          </a:p>
        </p:txBody>
      </p:sp>
      <p:sp>
        <p:nvSpPr>
          <p:cNvPr id="1287315887" name="Slide Number Placeholder 3"/>
          <p:cNvSpPr>
            <a:spLocks noGrp="1"/>
          </p:cNvSpPr>
          <p:nvPr>
            <p:ph type="sldNum" sz="quarter" idx="10"/>
          </p:nvPr>
        </p:nvSpPr>
        <p:spPr bwMode="auto"/>
        <p:txBody>
          <a:bodyPr/>
          <a:lstStyle/>
          <a:p>
            <a:pPr>
              <a:defRPr/>
            </a:pPr>
            <a:fld id="{8EE5419A-FB47-2CD3-78B1-856B46A5F7ED}" type="slidenum">
              <a:rPr/>
              <a:t>13</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41791587" name="Slide Image Placeholder 1"/>
          <p:cNvSpPr>
            <a:spLocks noChangeAspect="1" noGrp="1" noRot="1"/>
          </p:cNvSpPr>
          <p:nvPr>
            <p:ph type="sldImg"/>
          </p:nvPr>
        </p:nvSpPr>
        <p:spPr bwMode="auto">
          <a:xfrm>
            <a:off x="217488" y="812800"/>
            <a:ext cx="7124700" cy="4008438"/>
          </a:xfrm>
        </p:spPr>
      </p:sp>
      <p:sp>
        <p:nvSpPr>
          <p:cNvPr id="1758870726" name="Notes Placeholder 2"/>
          <p:cNvSpPr>
            <a:spLocks noGrp="1"/>
          </p:cNvSpPr>
          <p:nvPr>
            <p:ph type="body" idx="1"/>
          </p:nvPr>
        </p:nvSpPr>
        <p:spPr bwMode="auto"/>
        <p:txBody>
          <a:bodyPr/>
          <a:lstStyle/>
          <a:p>
            <a:pPr>
              <a:defRPr/>
            </a:pPr>
            <a:endParaRPr/>
          </a:p>
        </p:txBody>
      </p:sp>
      <p:sp>
        <p:nvSpPr>
          <p:cNvPr id="1832092407" name="Slide Number Placeholder 3"/>
          <p:cNvSpPr>
            <a:spLocks noGrp="1"/>
          </p:cNvSpPr>
          <p:nvPr>
            <p:ph type="sldNum" sz="quarter" idx="10"/>
          </p:nvPr>
        </p:nvSpPr>
        <p:spPr bwMode="auto"/>
        <p:txBody>
          <a:bodyPr/>
          <a:lstStyle/>
          <a:p>
            <a:pPr>
              <a:defRPr/>
            </a:pPr>
            <a:fld id="{AE16157E-2B91-DA48-2AC5-F8FAC57BA245}" type="slidenum">
              <a:rPr/>
              <a:t>14</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88757547" name="Slide Image Placeholder 1"/>
          <p:cNvSpPr>
            <a:spLocks noChangeAspect="1" noGrp="1" noRot="1"/>
          </p:cNvSpPr>
          <p:nvPr>
            <p:ph type="sldImg"/>
          </p:nvPr>
        </p:nvSpPr>
        <p:spPr bwMode="auto">
          <a:xfrm>
            <a:off x="217488" y="812800"/>
            <a:ext cx="7124700" cy="4008438"/>
          </a:xfrm>
        </p:spPr>
      </p:sp>
      <p:sp>
        <p:nvSpPr>
          <p:cNvPr id="1868840700" name="Notes Placeholder 2"/>
          <p:cNvSpPr>
            <a:spLocks noGrp="1"/>
          </p:cNvSpPr>
          <p:nvPr>
            <p:ph type="body" idx="1"/>
          </p:nvPr>
        </p:nvSpPr>
        <p:spPr bwMode="auto"/>
        <p:txBody>
          <a:bodyPr/>
          <a:lstStyle/>
          <a:p>
            <a:pPr>
              <a:defRPr/>
            </a:pPr>
            <a:endParaRPr/>
          </a:p>
        </p:txBody>
      </p:sp>
      <p:sp>
        <p:nvSpPr>
          <p:cNvPr id="696403965" name="Slide Number Placeholder 3"/>
          <p:cNvSpPr>
            <a:spLocks noGrp="1"/>
          </p:cNvSpPr>
          <p:nvPr>
            <p:ph type="sldNum" sz="quarter" idx="10"/>
          </p:nvPr>
        </p:nvSpPr>
        <p:spPr bwMode="auto"/>
        <p:txBody>
          <a:bodyPr/>
          <a:lstStyle/>
          <a:p>
            <a:pPr>
              <a:defRPr/>
            </a:pPr>
            <a:fld id="{82C83CA5-6149-8E37-05C9-176B5B957BCB}" type="slidenum">
              <a:rPr/>
              <a:t>15</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06387011" name="PlaceHolder 1"/>
          <p:cNvSpPr>
            <a:spLocks noChangeAspect="1" noGrp="1" noRot="1"/>
          </p:cNvSpPr>
          <p:nvPr>
            <p:ph type="sldImg"/>
          </p:nvPr>
        </p:nvSpPr>
        <p:spPr bwMode="auto">
          <a:xfrm>
            <a:off x="777875" y="1200150"/>
            <a:ext cx="5759450" cy="3240088"/>
          </a:xfrm>
          <a:prstGeom prst="rect">
            <a:avLst/>
          </a:prstGeom>
          <a:ln w="0">
            <a:noFill/>
          </a:ln>
        </p:spPr>
      </p:sp>
      <p:sp>
        <p:nvSpPr>
          <p:cNvPr id="671879706"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023170269"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16</a:t>
            </a:fld>
            <a:endParaRPr lang="en-US" sz="1300" b="0" strike="noStrike" spc="-1">
              <a:solidFill>
                <a:srgbClr val="000000"/>
              </a:solidFill>
              <a:latin typeface="Times New Roman"/>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53220370" name="PlaceHolder 1"/>
          <p:cNvSpPr>
            <a:spLocks noChangeAspect="1" noGrp="1" noRot="1"/>
          </p:cNvSpPr>
          <p:nvPr>
            <p:ph type="sldImg"/>
          </p:nvPr>
        </p:nvSpPr>
        <p:spPr bwMode="auto">
          <a:xfrm>
            <a:off x="777875" y="1200150"/>
            <a:ext cx="5759450" cy="3240088"/>
          </a:xfrm>
          <a:prstGeom prst="rect">
            <a:avLst/>
          </a:prstGeom>
          <a:ln w="0">
            <a:noFill/>
          </a:ln>
        </p:spPr>
      </p:sp>
      <p:sp>
        <p:nvSpPr>
          <p:cNvPr id="1413862275"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422391803"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17</a:t>
            </a:fld>
            <a:endParaRPr lang="en-US" sz="1300" b="0" strike="noStrike" spc="-1">
              <a:solidFill>
                <a:srgbClr val="000000"/>
              </a:solidFill>
              <a:latin typeface="Times New Roman"/>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25133777" name="PlaceHolder 1"/>
          <p:cNvSpPr>
            <a:spLocks noChangeAspect="1" noGrp="1" noRot="1"/>
          </p:cNvSpPr>
          <p:nvPr>
            <p:ph type="sldImg"/>
          </p:nvPr>
        </p:nvSpPr>
        <p:spPr bwMode="auto">
          <a:xfrm>
            <a:off x="777875" y="1200150"/>
            <a:ext cx="5759450" cy="3240088"/>
          </a:xfrm>
          <a:prstGeom prst="rect">
            <a:avLst/>
          </a:prstGeom>
          <a:ln w="0">
            <a:noFill/>
          </a:ln>
        </p:spPr>
      </p:sp>
      <p:sp>
        <p:nvSpPr>
          <p:cNvPr id="1482766976"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356613682"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18</a:t>
            </a:fld>
            <a:endParaRPr lang="en-US" sz="1300" b="0" strike="noStrike" spc="-1">
              <a:solidFill>
                <a:srgbClr val="000000"/>
              </a:solidFill>
              <a:latin typeface="Times New Roman"/>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34902160" name="PlaceHolder 1"/>
          <p:cNvSpPr>
            <a:spLocks noChangeAspect="1" noGrp="1" noRot="1"/>
          </p:cNvSpPr>
          <p:nvPr>
            <p:ph type="sldImg"/>
          </p:nvPr>
        </p:nvSpPr>
        <p:spPr bwMode="auto">
          <a:xfrm>
            <a:off x="685800" y="1143000"/>
            <a:ext cx="5486038" cy="3085920"/>
          </a:xfrm>
          <a:prstGeom prst="rect">
            <a:avLst/>
          </a:prstGeom>
          <a:ln w="0">
            <a:noFill/>
          </a:ln>
        </p:spPr>
      </p:sp>
      <p:sp>
        <p:nvSpPr>
          <p:cNvPr id="156227098" name="PlaceHolder 2"/>
          <p:cNvSpPr>
            <a:spLocks noGrp="1"/>
          </p:cNvSpPr>
          <p:nvPr>
            <p:ph type="body"/>
          </p:nvPr>
        </p:nvSpPr>
        <p:spPr bwMode="auto">
          <a:xfrm>
            <a:off x="685800" y="4400640"/>
            <a:ext cx="5486038"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0">
              <a:solidFill>
                <a:srgbClr val="000000"/>
              </a:solidFill>
              <a:latin typeface="Arial"/>
            </a:endParaRPr>
          </a:p>
        </p:txBody>
      </p:sp>
      <p:sp>
        <p:nvSpPr>
          <p:cNvPr id="1779157420"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0">
                <a:solidFill>
                  <a:schemeClr val="dk1"/>
                </a:solidFill>
                <a:latin typeface="+mn-lt"/>
                <a:ea typeface="+mn-ea"/>
              </a:defRPr>
            </a:lvl1pPr>
          </a:lstStyle>
          <a:p>
            <a:pPr indent="0" algn="r" defTabSz="914400">
              <a:lnSpc>
                <a:spcPct val="100000"/>
              </a:lnSpc>
              <a:buNone/>
              <a:defRPr/>
            </a:pPr>
            <a:fld id="{0ACC00A3-6334-F099-B89E-AA6F7BA86664}" type="slidenum">
              <a:rPr lang="en-US" sz="1200" b="0" strike="noStrike" spc="0">
                <a:solidFill>
                  <a:schemeClr val="dk1"/>
                </a:solidFill>
                <a:latin typeface="Arial"/>
                <a:ea typeface="DejaVu Sans"/>
              </a:rPr>
              <a:t>2</a:t>
            </a:fld>
            <a:endParaRPr lang="en-US" sz="1200" b="0" strike="noStrike" spc="0">
              <a:solidFill>
                <a:srgbClr val="000000"/>
              </a:solidFill>
              <a:latin typeface="Times New Roman"/>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88342512" name="PlaceHolder 1"/>
          <p:cNvSpPr>
            <a:spLocks noChangeAspect="1" noGrp="1" noRot="1"/>
          </p:cNvSpPr>
          <p:nvPr>
            <p:ph type="sldImg"/>
          </p:nvPr>
        </p:nvSpPr>
        <p:spPr bwMode="auto">
          <a:xfrm>
            <a:off x="777875" y="1200150"/>
            <a:ext cx="5759450" cy="3240088"/>
          </a:xfrm>
          <a:prstGeom prst="rect">
            <a:avLst/>
          </a:prstGeom>
          <a:ln w="0">
            <a:noFill/>
          </a:ln>
        </p:spPr>
      </p:sp>
      <p:sp>
        <p:nvSpPr>
          <p:cNvPr id="103317377"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700989925"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19</a:t>
            </a:fld>
            <a:endParaRPr lang="en-US" sz="1300" b="0" strike="noStrike" spc="-1">
              <a:solidFill>
                <a:srgbClr val="000000"/>
              </a:solidFill>
              <a:latin typeface="Times New Roman"/>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3151113" name="PlaceHolder 1"/>
          <p:cNvSpPr>
            <a:spLocks noChangeAspect="1" noGrp="1" noRot="1"/>
          </p:cNvSpPr>
          <p:nvPr>
            <p:ph type="sldImg"/>
          </p:nvPr>
        </p:nvSpPr>
        <p:spPr bwMode="auto">
          <a:xfrm>
            <a:off x="777875" y="1200150"/>
            <a:ext cx="5759450" cy="3240088"/>
          </a:xfrm>
          <a:prstGeom prst="rect">
            <a:avLst/>
          </a:prstGeom>
          <a:ln w="0">
            <a:noFill/>
          </a:ln>
        </p:spPr>
      </p:sp>
      <p:sp>
        <p:nvSpPr>
          <p:cNvPr id="1640655819"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945134907"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20</a:t>
            </a:fld>
            <a:endParaRPr lang="en-US" sz="1300" b="0" strike="noStrike" spc="-1">
              <a:solidFill>
                <a:srgbClr val="000000"/>
              </a:solidFill>
              <a:latin typeface="Times New Roman"/>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18758710" name="PlaceHolder 1"/>
          <p:cNvSpPr>
            <a:spLocks noChangeAspect="1" noGrp="1" noRot="1"/>
          </p:cNvSpPr>
          <p:nvPr>
            <p:ph type="sldImg"/>
          </p:nvPr>
        </p:nvSpPr>
        <p:spPr bwMode="auto">
          <a:xfrm>
            <a:off x="777875" y="1200150"/>
            <a:ext cx="5759450" cy="3240088"/>
          </a:xfrm>
          <a:prstGeom prst="rect">
            <a:avLst/>
          </a:prstGeom>
          <a:ln w="0">
            <a:noFill/>
          </a:ln>
        </p:spPr>
      </p:sp>
      <p:sp>
        <p:nvSpPr>
          <p:cNvPr id="616103845"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600831321"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21</a:t>
            </a:fld>
            <a:endParaRPr lang="en-US" sz="1300" b="0" strike="noStrike" spc="-1">
              <a:solidFill>
                <a:srgbClr val="000000"/>
              </a:solidFill>
              <a:latin typeface="Times New Roman"/>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54691090" name="PlaceHolder 1"/>
          <p:cNvSpPr>
            <a:spLocks noChangeAspect="1" noGrp="1" noRot="1"/>
          </p:cNvSpPr>
          <p:nvPr>
            <p:ph type="sldImg"/>
          </p:nvPr>
        </p:nvSpPr>
        <p:spPr bwMode="auto">
          <a:xfrm>
            <a:off x="777875" y="1200150"/>
            <a:ext cx="5759450" cy="3240088"/>
          </a:xfrm>
          <a:prstGeom prst="rect">
            <a:avLst/>
          </a:prstGeom>
          <a:ln w="0">
            <a:noFill/>
          </a:ln>
        </p:spPr>
      </p:sp>
      <p:sp>
        <p:nvSpPr>
          <p:cNvPr id="336699869"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526130183"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22</a:t>
            </a:fld>
            <a:endParaRPr lang="en-US" sz="1300" b="0" strike="noStrike" spc="-1">
              <a:solidFill>
                <a:srgbClr val="000000"/>
              </a:solidFill>
              <a:latin typeface="Times New Roman"/>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4398553" name="PlaceHolder 1"/>
          <p:cNvSpPr>
            <a:spLocks noChangeAspect="1" noGrp="1" noRot="1"/>
          </p:cNvSpPr>
          <p:nvPr>
            <p:ph type="sldImg"/>
          </p:nvPr>
        </p:nvSpPr>
        <p:spPr bwMode="auto">
          <a:xfrm>
            <a:off x="777875" y="1200150"/>
            <a:ext cx="5759450" cy="3240088"/>
          </a:xfrm>
          <a:prstGeom prst="rect">
            <a:avLst/>
          </a:prstGeom>
          <a:ln w="0">
            <a:noFill/>
          </a:ln>
        </p:spPr>
      </p:sp>
      <p:sp>
        <p:nvSpPr>
          <p:cNvPr id="1760579214"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1">
                <a:solidFill>
                  <a:srgbClr val="000000"/>
                </a:solidFill>
                <a:latin typeface="Arial"/>
              </a:rPr>
              <a:t>- Imprimir depois de cada chamada, o nome da chamada e da função onde é chamada</a:t>
            </a:r>
            <a:endParaRPr lang="en-US" sz="2000" b="0" strike="noStrike" spc="-1">
              <a:solidFill>
                <a:srgbClr val="000000"/>
              </a:solidFill>
              <a:latin typeface="Arial"/>
            </a:endParaRPr>
          </a:p>
        </p:txBody>
      </p:sp>
      <p:sp>
        <p:nvSpPr>
          <p:cNvPr id="1014688015"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1">
                <a:solidFill>
                  <a:schemeClr val="dk1"/>
                </a:solidFill>
                <a:latin typeface="+mn-lt"/>
                <a:ea typeface="+mn-ea"/>
              </a:defRPr>
            </a:lvl1pPr>
          </a:lstStyle>
          <a:p>
            <a:pPr indent="0" algn="r" defTabSz="914400">
              <a:lnSpc>
                <a:spcPct val="100000"/>
              </a:lnSpc>
              <a:buNone/>
              <a:defRPr/>
            </a:pPr>
            <a:fld id="{8A306490-528E-4630-B87A-1F9C6D649DC2}" type="slidenum">
              <a:rPr lang="pt-PT" sz="1300" b="0" strike="noStrike" spc="-1">
                <a:solidFill>
                  <a:schemeClr val="dk1"/>
                </a:solidFill>
                <a:latin typeface="+mn-lt"/>
                <a:ea typeface="+mn-ea"/>
              </a:rPr>
              <a:t>23</a:t>
            </a:fld>
            <a:endParaRPr lang="en-US" sz="1300" b="0" strike="noStrike" spc="-1">
              <a:solidFill>
                <a:srgbClr val="000000"/>
              </a:solidFill>
              <a:latin typeface="Times New Roman"/>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75712935" name="Slide Image Placeholder 1"/>
          <p:cNvSpPr>
            <a:spLocks noChangeAspect="1" noGrp="1" noRot="1"/>
          </p:cNvSpPr>
          <p:nvPr>
            <p:ph type="sldImg"/>
          </p:nvPr>
        </p:nvSpPr>
        <p:spPr bwMode="auto">
          <a:xfrm>
            <a:off x="217488" y="812800"/>
            <a:ext cx="7124700" cy="4008438"/>
          </a:xfrm>
        </p:spPr>
      </p:sp>
      <p:sp>
        <p:nvSpPr>
          <p:cNvPr id="564112507"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sz="1200"/>
              <a:t>Basis for several recent tools and publications</a:t>
            </a:r>
            <a:endParaRPr/>
          </a:p>
          <a:p>
            <a:pPr>
              <a:defRPr/>
            </a:pPr>
            <a:endParaRPr lang="pt-PT"/>
          </a:p>
        </p:txBody>
      </p:sp>
      <p:sp>
        <p:nvSpPr>
          <p:cNvPr id="1110143361" name="Slide Number Placeholder 3"/>
          <p:cNvSpPr>
            <a:spLocks noGrp="1"/>
          </p:cNvSpPr>
          <p:nvPr>
            <p:ph type="sldNum" sz="quarter" idx="10"/>
          </p:nvPr>
        </p:nvSpPr>
        <p:spPr bwMode="auto"/>
        <p:txBody>
          <a:bodyPr/>
          <a:lstStyle/>
          <a:p>
            <a:pPr>
              <a:defRPr/>
            </a:pPr>
            <a:fld id="{0A183325-2BC6-0C48-9794-CC4000A8C81B}"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5546855" name="Slide Image Placeholder 1"/>
          <p:cNvSpPr>
            <a:spLocks noChangeAspect="1" noGrp="1" noRot="1"/>
          </p:cNvSpPr>
          <p:nvPr>
            <p:ph type="sldImg"/>
          </p:nvPr>
        </p:nvSpPr>
        <p:spPr bwMode="auto">
          <a:xfrm>
            <a:off x="217488" y="812800"/>
            <a:ext cx="7124700" cy="4008438"/>
          </a:xfrm>
        </p:spPr>
      </p:sp>
      <p:sp>
        <p:nvSpPr>
          <p:cNvPr id="1211906244"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sz="1200"/>
              <a:t>Basis for several recent tools and publications</a:t>
            </a:r>
            <a:endParaRPr/>
          </a:p>
          <a:p>
            <a:pPr>
              <a:defRPr/>
            </a:pPr>
            <a:endParaRPr lang="pt-PT"/>
          </a:p>
        </p:txBody>
      </p:sp>
      <p:sp>
        <p:nvSpPr>
          <p:cNvPr id="1400606448" name="Slide Number Placeholder 3"/>
          <p:cNvSpPr>
            <a:spLocks noGrp="1"/>
          </p:cNvSpPr>
          <p:nvPr>
            <p:ph type="sldNum" sz="quarter" idx="10"/>
          </p:nvPr>
        </p:nvSpPr>
        <p:spPr bwMode="auto"/>
        <p:txBody>
          <a:bodyPr/>
          <a:lstStyle/>
          <a:p>
            <a:pPr>
              <a:defRPr/>
            </a:pPr>
            <a:fld id="{0A183325-2BC6-0C48-9794-CC4000A8C81B}"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1151758" name="Slide Image Placeholder 1"/>
          <p:cNvSpPr>
            <a:spLocks noChangeAspect="1" noGrp="1" noRot="1"/>
          </p:cNvSpPr>
          <p:nvPr>
            <p:ph type="sldImg"/>
          </p:nvPr>
        </p:nvSpPr>
        <p:spPr bwMode="auto">
          <a:xfrm>
            <a:off x="217488" y="812800"/>
            <a:ext cx="7124700" cy="4008438"/>
          </a:xfrm>
        </p:spPr>
      </p:sp>
      <p:sp>
        <p:nvSpPr>
          <p:cNvPr id="1871001872" name="Notes Placeholder 2"/>
          <p:cNvSpPr>
            <a:spLocks noGrp="1"/>
          </p:cNvSpPr>
          <p:nvPr>
            <p:ph type="body" idx="1"/>
          </p:nvPr>
        </p:nvSpPr>
        <p:spPr bwMode="auto"/>
        <p:txBody>
          <a:bodyPr/>
          <a:lstStyle/>
          <a:p>
            <a:pPr marL="0" marR="0" lvl="0" indent="0" algn="l" defTabSz="914400">
              <a:lnSpc>
                <a:spcPct val="100000"/>
              </a:lnSpc>
              <a:spcBef>
                <a:spcPts val="0"/>
              </a:spcBef>
              <a:spcAft>
                <a:spcPts val="0"/>
              </a:spcAft>
              <a:buClrTx/>
              <a:buSzTx/>
              <a:buFontTx/>
              <a:buNone/>
              <a:defRPr/>
            </a:pPr>
            <a:r>
              <a:rPr lang="en-US" sz="1200"/>
              <a:t>Basis for several recent tools and publications</a:t>
            </a:r>
            <a:endParaRPr/>
          </a:p>
          <a:p>
            <a:pPr>
              <a:defRPr/>
            </a:pPr>
            <a:endParaRPr lang="pt-PT"/>
          </a:p>
        </p:txBody>
      </p:sp>
      <p:sp>
        <p:nvSpPr>
          <p:cNvPr id="795384512" name="Slide Number Placeholder 3"/>
          <p:cNvSpPr>
            <a:spLocks noGrp="1"/>
          </p:cNvSpPr>
          <p:nvPr>
            <p:ph type="sldNum" sz="quarter" idx="10"/>
          </p:nvPr>
        </p:nvSpPr>
        <p:spPr bwMode="auto"/>
        <p:txBody>
          <a:bodyPr/>
          <a:lstStyle/>
          <a:p>
            <a:pPr>
              <a:defRPr/>
            </a:pPr>
            <a:fld id="{0A183325-2BC6-0C48-9794-CC4000A8C81B}"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1319406" name="PlaceHolder 1"/>
          <p:cNvSpPr>
            <a:spLocks noChangeAspect="1" noGrp="1" noRot="1"/>
          </p:cNvSpPr>
          <p:nvPr>
            <p:ph type="sldImg"/>
          </p:nvPr>
        </p:nvSpPr>
        <p:spPr bwMode="auto">
          <a:xfrm>
            <a:off x="685800" y="1143000"/>
            <a:ext cx="5486038" cy="3085920"/>
          </a:xfrm>
          <a:prstGeom prst="rect">
            <a:avLst/>
          </a:prstGeom>
          <a:ln w="0">
            <a:noFill/>
          </a:ln>
        </p:spPr>
      </p:sp>
      <p:sp>
        <p:nvSpPr>
          <p:cNvPr id="1202148139" name="PlaceHolder 2"/>
          <p:cNvSpPr>
            <a:spLocks noGrp="1"/>
          </p:cNvSpPr>
          <p:nvPr>
            <p:ph type="body"/>
          </p:nvPr>
        </p:nvSpPr>
        <p:spPr bwMode="auto">
          <a:xfrm>
            <a:off x="685800" y="4400640"/>
            <a:ext cx="5486038"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0">
              <a:solidFill>
                <a:srgbClr val="000000"/>
              </a:solidFill>
              <a:latin typeface="Arial"/>
            </a:endParaRPr>
          </a:p>
        </p:txBody>
      </p:sp>
      <p:sp>
        <p:nvSpPr>
          <p:cNvPr id="2030985956"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0">
                <a:solidFill>
                  <a:schemeClr val="dk1"/>
                </a:solidFill>
                <a:latin typeface="+mn-lt"/>
                <a:ea typeface="+mn-ea"/>
              </a:defRPr>
            </a:lvl1pPr>
          </a:lstStyle>
          <a:p>
            <a:pPr indent="0" algn="r" defTabSz="914400">
              <a:lnSpc>
                <a:spcPct val="100000"/>
              </a:lnSpc>
              <a:buNone/>
              <a:defRPr/>
            </a:pPr>
            <a:fld id="{2C4A5FB1-83B6-E1B7-CE12-0D37DCC94280}" type="slidenum">
              <a:rPr lang="en-US" sz="1200" b="0" strike="noStrike" spc="0">
                <a:solidFill>
                  <a:schemeClr val="dk1"/>
                </a:solidFill>
                <a:latin typeface="Arial"/>
                <a:ea typeface="DejaVu Sans"/>
              </a:rPr>
              <a:t>29</a:t>
            </a:fld>
            <a:endParaRPr lang="en-US" sz="1200" b="0" strike="noStrike" spc="0">
              <a:solidFill>
                <a:srgbClr val="000000"/>
              </a:solidFill>
              <a:latin typeface="Times New Roman"/>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60847764" name="Slide Image Placeholder 1"/>
          <p:cNvSpPr>
            <a:spLocks noChangeAspect="1" noGrp="1" noRot="1"/>
          </p:cNvSpPr>
          <p:nvPr>
            <p:ph type="sldImg"/>
          </p:nvPr>
        </p:nvSpPr>
        <p:spPr bwMode="auto">
          <a:xfrm>
            <a:off x="217488" y="812800"/>
            <a:ext cx="7124700" cy="4008438"/>
          </a:xfrm>
        </p:spPr>
      </p:sp>
      <p:sp>
        <p:nvSpPr>
          <p:cNvPr id="1454986289" name="Notes Placeholder 2"/>
          <p:cNvSpPr>
            <a:spLocks noGrp="1"/>
          </p:cNvSpPr>
          <p:nvPr>
            <p:ph type="body" idx="1"/>
          </p:nvPr>
        </p:nvSpPr>
        <p:spPr bwMode="auto"/>
        <p:txBody>
          <a:bodyPr/>
          <a:lstStyle/>
          <a:p>
            <a:pPr>
              <a:defRPr/>
            </a:pPr>
            <a:endParaRPr/>
          </a:p>
        </p:txBody>
      </p:sp>
      <p:sp>
        <p:nvSpPr>
          <p:cNvPr id="2066652627" name="Slide Number Placeholder 3"/>
          <p:cNvSpPr>
            <a:spLocks noGrp="1"/>
          </p:cNvSpPr>
          <p:nvPr>
            <p:ph type="sldNum" sz="quarter" idx="10"/>
          </p:nvPr>
        </p:nvSpPr>
        <p:spPr bwMode="auto"/>
        <p:txBody>
          <a:bodyPr/>
          <a:lstStyle/>
          <a:p>
            <a:pPr>
              <a:defRPr/>
            </a:pPr>
            <a:fld id="{725D5BE2-884C-2EAA-D235-1DB9DF16958A}" type="slidenum">
              <a:rPr/>
              <a:t>30</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95870748" name="Slide Image Placeholder 1"/>
          <p:cNvSpPr>
            <a:spLocks noChangeAspect="1" noGrp="1" noRot="1"/>
          </p:cNvSpPr>
          <p:nvPr>
            <p:ph type="sldImg"/>
          </p:nvPr>
        </p:nvSpPr>
        <p:spPr bwMode="auto">
          <a:xfrm>
            <a:off x="217488" y="812800"/>
            <a:ext cx="7124700" cy="4008438"/>
          </a:xfrm>
        </p:spPr>
      </p:sp>
      <p:sp>
        <p:nvSpPr>
          <p:cNvPr id="641969686" name="Notes Placeholder 2"/>
          <p:cNvSpPr>
            <a:spLocks noGrp="1"/>
          </p:cNvSpPr>
          <p:nvPr>
            <p:ph type="body" idx="1"/>
          </p:nvPr>
        </p:nvSpPr>
        <p:spPr bwMode="auto"/>
        <p:txBody>
          <a:bodyPr/>
          <a:lstStyle/>
          <a:p>
            <a:pPr>
              <a:defRPr/>
            </a:pPr>
            <a:endParaRPr/>
          </a:p>
        </p:txBody>
      </p:sp>
      <p:sp>
        <p:nvSpPr>
          <p:cNvPr id="1850990974" name="Slide Number Placeholder 3"/>
          <p:cNvSpPr>
            <a:spLocks noGrp="1"/>
          </p:cNvSpPr>
          <p:nvPr>
            <p:ph type="sldNum" sz="quarter" idx="10"/>
          </p:nvPr>
        </p:nvSpPr>
        <p:spPr bwMode="auto"/>
        <p:txBody>
          <a:bodyPr/>
          <a:lstStyle/>
          <a:p>
            <a:pPr>
              <a:defRPr/>
            </a:pPr>
            <a:fld id="{21ED7FA7-53A2-6959-08C9-6293CBC7B91A}" type="slidenum">
              <a:rPr/>
              <a:t>3</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95505219" name="Slide Image Placeholder 1"/>
          <p:cNvSpPr>
            <a:spLocks noChangeAspect="1" noGrp="1" noRot="1"/>
          </p:cNvSpPr>
          <p:nvPr>
            <p:ph type="sldImg"/>
          </p:nvPr>
        </p:nvSpPr>
        <p:spPr bwMode="auto">
          <a:xfrm>
            <a:off x="217488" y="812800"/>
            <a:ext cx="7124700" cy="4008438"/>
          </a:xfrm>
        </p:spPr>
      </p:sp>
      <p:sp>
        <p:nvSpPr>
          <p:cNvPr id="759132170" name="Notes Placeholder 2"/>
          <p:cNvSpPr>
            <a:spLocks noGrp="1"/>
          </p:cNvSpPr>
          <p:nvPr>
            <p:ph type="body" idx="1"/>
          </p:nvPr>
        </p:nvSpPr>
        <p:spPr bwMode="auto"/>
        <p:txBody>
          <a:bodyPr/>
          <a:lstStyle/>
          <a:p>
            <a:pPr>
              <a:defRPr/>
            </a:pPr>
            <a:endParaRPr/>
          </a:p>
        </p:txBody>
      </p:sp>
      <p:sp>
        <p:nvSpPr>
          <p:cNvPr id="1379326824" name="Slide Number Placeholder 3"/>
          <p:cNvSpPr>
            <a:spLocks noGrp="1"/>
          </p:cNvSpPr>
          <p:nvPr>
            <p:ph type="sldNum" sz="quarter" idx="10"/>
          </p:nvPr>
        </p:nvSpPr>
        <p:spPr bwMode="auto"/>
        <p:txBody>
          <a:bodyPr/>
          <a:lstStyle/>
          <a:p>
            <a:pPr>
              <a:defRPr/>
            </a:pPr>
            <a:fld id="{1255B4F0-01C5-2E6D-5144-11CAA4EBDD0F}" type="slidenum">
              <a:rPr/>
              <a:t>31</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22171137" name="Slide Image Placeholder 1"/>
          <p:cNvSpPr>
            <a:spLocks noChangeAspect="1" noGrp="1" noRot="1"/>
          </p:cNvSpPr>
          <p:nvPr>
            <p:ph type="sldImg"/>
          </p:nvPr>
        </p:nvSpPr>
        <p:spPr bwMode="auto">
          <a:xfrm>
            <a:off x="217488" y="812800"/>
            <a:ext cx="7124700" cy="4008438"/>
          </a:xfrm>
        </p:spPr>
      </p:sp>
      <p:sp>
        <p:nvSpPr>
          <p:cNvPr id="1949067482" name="Notes Placeholder 2"/>
          <p:cNvSpPr>
            <a:spLocks noGrp="1"/>
          </p:cNvSpPr>
          <p:nvPr>
            <p:ph type="body" idx="1"/>
          </p:nvPr>
        </p:nvSpPr>
        <p:spPr bwMode="auto"/>
        <p:txBody>
          <a:bodyPr/>
          <a:lstStyle/>
          <a:p>
            <a:pPr>
              <a:defRPr/>
            </a:pPr>
            <a:endParaRPr/>
          </a:p>
        </p:txBody>
      </p:sp>
      <p:sp>
        <p:nvSpPr>
          <p:cNvPr id="1370625812" name="Slide Number Placeholder 3"/>
          <p:cNvSpPr>
            <a:spLocks noGrp="1"/>
          </p:cNvSpPr>
          <p:nvPr>
            <p:ph type="sldNum" sz="quarter" idx="10"/>
          </p:nvPr>
        </p:nvSpPr>
        <p:spPr bwMode="auto"/>
        <p:txBody>
          <a:bodyPr/>
          <a:lstStyle/>
          <a:p>
            <a:pPr>
              <a:defRPr/>
            </a:pPr>
            <a:fld id="{51D3CA0E-0807-F9A4-937D-4E691AA57E6F}" type="slidenum">
              <a:rPr/>
              <a:t>32</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36071877" name="Slide Image Placeholder 1"/>
          <p:cNvSpPr>
            <a:spLocks noChangeAspect="1" noGrp="1" noRot="1"/>
          </p:cNvSpPr>
          <p:nvPr>
            <p:ph type="sldImg"/>
          </p:nvPr>
        </p:nvSpPr>
        <p:spPr bwMode="auto">
          <a:xfrm>
            <a:off x="217488" y="812800"/>
            <a:ext cx="7124700" cy="4008438"/>
          </a:xfrm>
        </p:spPr>
      </p:sp>
      <p:sp>
        <p:nvSpPr>
          <p:cNvPr id="1221844057" name="Notes Placeholder 2"/>
          <p:cNvSpPr>
            <a:spLocks noGrp="1"/>
          </p:cNvSpPr>
          <p:nvPr>
            <p:ph type="body" idx="1"/>
          </p:nvPr>
        </p:nvSpPr>
        <p:spPr bwMode="auto"/>
        <p:txBody>
          <a:bodyPr/>
          <a:lstStyle/>
          <a:p>
            <a:pPr>
              <a:defRPr/>
            </a:pPr>
            <a:endParaRPr/>
          </a:p>
        </p:txBody>
      </p:sp>
      <p:sp>
        <p:nvSpPr>
          <p:cNvPr id="39809815" name="Slide Number Placeholder 3"/>
          <p:cNvSpPr>
            <a:spLocks noGrp="1"/>
          </p:cNvSpPr>
          <p:nvPr>
            <p:ph type="sldNum" sz="quarter" idx="10"/>
          </p:nvPr>
        </p:nvSpPr>
        <p:spPr bwMode="auto"/>
        <p:txBody>
          <a:bodyPr/>
          <a:lstStyle/>
          <a:p>
            <a:pPr>
              <a:defRPr/>
            </a:pPr>
            <a:fld id="{B0745B11-A6D3-7A96-0740-ACCC1576EC16}" type="slidenum">
              <a:rPr/>
              <a:t>33</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76913763" name="Slide Image Placeholder 1"/>
          <p:cNvSpPr>
            <a:spLocks noChangeAspect="1" noGrp="1" noRot="1"/>
          </p:cNvSpPr>
          <p:nvPr>
            <p:ph type="sldImg"/>
          </p:nvPr>
        </p:nvSpPr>
        <p:spPr bwMode="auto">
          <a:xfrm>
            <a:off x="217488" y="812800"/>
            <a:ext cx="7124700" cy="4008438"/>
          </a:xfrm>
        </p:spPr>
      </p:sp>
      <p:sp>
        <p:nvSpPr>
          <p:cNvPr id="1753618818" name="Notes Placeholder 2"/>
          <p:cNvSpPr>
            <a:spLocks noGrp="1"/>
          </p:cNvSpPr>
          <p:nvPr>
            <p:ph type="body" idx="1"/>
          </p:nvPr>
        </p:nvSpPr>
        <p:spPr bwMode="auto"/>
        <p:txBody>
          <a:bodyPr/>
          <a:lstStyle/>
          <a:p>
            <a:pPr>
              <a:defRPr/>
            </a:pPr>
            <a:endParaRPr/>
          </a:p>
        </p:txBody>
      </p:sp>
      <p:sp>
        <p:nvSpPr>
          <p:cNvPr id="1978343690" name="Slide Number Placeholder 3"/>
          <p:cNvSpPr>
            <a:spLocks noGrp="1"/>
          </p:cNvSpPr>
          <p:nvPr>
            <p:ph type="sldNum" sz="quarter" idx="10"/>
          </p:nvPr>
        </p:nvSpPr>
        <p:spPr bwMode="auto"/>
        <p:txBody>
          <a:bodyPr/>
          <a:lstStyle/>
          <a:p>
            <a:pPr>
              <a:defRPr/>
            </a:pPr>
            <a:fld id="{C143895A-F6E3-22D6-32A7-D16D509FB8DC}" type="slidenum">
              <a:rPr/>
              <a:t>34</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58302657" name="Slide Image Placeholder 1"/>
          <p:cNvSpPr>
            <a:spLocks noChangeAspect="1" noGrp="1" noRot="1"/>
          </p:cNvSpPr>
          <p:nvPr>
            <p:ph type="sldImg"/>
          </p:nvPr>
        </p:nvSpPr>
        <p:spPr bwMode="auto">
          <a:xfrm>
            <a:off x="217488" y="812800"/>
            <a:ext cx="7124700" cy="4008438"/>
          </a:xfrm>
        </p:spPr>
      </p:sp>
      <p:sp>
        <p:nvSpPr>
          <p:cNvPr id="344974948" name="Notes Placeholder 2"/>
          <p:cNvSpPr>
            <a:spLocks noGrp="1"/>
          </p:cNvSpPr>
          <p:nvPr>
            <p:ph type="body" idx="1"/>
          </p:nvPr>
        </p:nvSpPr>
        <p:spPr bwMode="auto"/>
        <p:txBody>
          <a:bodyPr/>
          <a:lstStyle/>
          <a:p>
            <a:pPr>
              <a:defRPr/>
            </a:pPr>
            <a:endParaRPr/>
          </a:p>
        </p:txBody>
      </p:sp>
      <p:sp>
        <p:nvSpPr>
          <p:cNvPr id="774050538" name="Slide Number Placeholder 3"/>
          <p:cNvSpPr>
            <a:spLocks noGrp="1"/>
          </p:cNvSpPr>
          <p:nvPr>
            <p:ph type="sldNum" sz="quarter" idx="10"/>
          </p:nvPr>
        </p:nvSpPr>
        <p:spPr bwMode="auto"/>
        <p:txBody>
          <a:bodyPr/>
          <a:lstStyle/>
          <a:p>
            <a:pPr>
              <a:defRPr/>
            </a:pPr>
            <a:fld id="{8EC92067-56BB-8D8D-9DE4-93B2A268DD5C}" type="slidenum">
              <a:rPr/>
              <a:t>35</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14830293" name="Slide Image Placeholder 1"/>
          <p:cNvSpPr>
            <a:spLocks noChangeAspect="1" noGrp="1" noRot="1"/>
          </p:cNvSpPr>
          <p:nvPr>
            <p:ph type="sldImg"/>
          </p:nvPr>
        </p:nvSpPr>
        <p:spPr bwMode="auto">
          <a:xfrm>
            <a:off x="217488" y="812800"/>
            <a:ext cx="7124700" cy="4008438"/>
          </a:xfrm>
        </p:spPr>
      </p:sp>
      <p:sp>
        <p:nvSpPr>
          <p:cNvPr id="1648438550" name="Notes Placeholder 2"/>
          <p:cNvSpPr>
            <a:spLocks noGrp="1"/>
          </p:cNvSpPr>
          <p:nvPr>
            <p:ph type="body" idx="1"/>
          </p:nvPr>
        </p:nvSpPr>
        <p:spPr bwMode="auto"/>
        <p:txBody>
          <a:bodyPr/>
          <a:lstStyle/>
          <a:p>
            <a:pPr>
              <a:defRPr/>
            </a:pPr>
            <a:endParaRPr/>
          </a:p>
        </p:txBody>
      </p:sp>
      <p:sp>
        <p:nvSpPr>
          <p:cNvPr id="1967231721" name="Slide Number Placeholder 3"/>
          <p:cNvSpPr>
            <a:spLocks noGrp="1"/>
          </p:cNvSpPr>
          <p:nvPr>
            <p:ph type="sldNum" sz="quarter" idx="10"/>
          </p:nvPr>
        </p:nvSpPr>
        <p:spPr bwMode="auto"/>
        <p:txBody>
          <a:bodyPr/>
          <a:lstStyle/>
          <a:p>
            <a:pPr>
              <a:defRPr/>
            </a:pPr>
            <a:fld id="{9A43FF0C-B1B9-882D-7F9C-3125E9417535}" type="slidenum">
              <a:rPr/>
              <a:t>36</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30003224" name="Slide Image Placeholder 1"/>
          <p:cNvSpPr>
            <a:spLocks noChangeAspect="1" noGrp="1" noRot="1"/>
          </p:cNvSpPr>
          <p:nvPr>
            <p:ph type="sldImg"/>
          </p:nvPr>
        </p:nvSpPr>
        <p:spPr bwMode="auto">
          <a:xfrm>
            <a:off x="217488" y="812800"/>
            <a:ext cx="7124700" cy="4008438"/>
          </a:xfrm>
        </p:spPr>
      </p:sp>
      <p:sp>
        <p:nvSpPr>
          <p:cNvPr id="142052643" name="Notes Placeholder 2"/>
          <p:cNvSpPr>
            <a:spLocks noGrp="1"/>
          </p:cNvSpPr>
          <p:nvPr>
            <p:ph type="body" idx="1"/>
          </p:nvPr>
        </p:nvSpPr>
        <p:spPr bwMode="auto"/>
        <p:txBody>
          <a:bodyPr/>
          <a:lstStyle/>
          <a:p>
            <a:pPr>
              <a:defRPr/>
            </a:pPr>
            <a:endParaRPr/>
          </a:p>
        </p:txBody>
      </p:sp>
      <p:sp>
        <p:nvSpPr>
          <p:cNvPr id="542154020" name="Slide Number Placeholder 3"/>
          <p:cNvSpPr>
            <a:spLocks noGrp="1"/>
          </p:cNvSpPr>
          <p:nvPr>
            <p:ph type="sldNum" sz="quarter" idx="10"/>
          </p:nvPr>
        </p:nvSpPr>
        <p:spPr bwMode="auto"/>
        <p:txBody>
          <a:bodyPr/>
          <a:lstStyle/>
          <a:p>
            <a:pPr>
              <a:defRPr/>
            </a:pPr>
            <a:fld id="{322459F4-454B-31AD-4006-ECD67EBA34DD}" type="slidenum">
              <a:rPr/>
              <a:t>37</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34840308" name="Slide Image Placeholder 1"/>
          <p:cNvSpPr>
            <a:spLocks noChangeAspect="1" noGrp="1" noRot="1"/>
          </p:cNvSpPr>
          <p:nvPr>
            <p:ph type="sldImg"/>
          </p:nvPr>
        </p:nvSpPr>
        <p:spPr bwMode="auto">
          <a:xfrm>
            <a:off x="217488" y="812800"/>
            <a:ext cx="7124700" cy="4008438"/>
          </a:xfrm>
        </p:spPr>
      </p:sp>
      <p:sp>
        <p:nvSpPr>
          <p:cNvPr id="97307610" name="Notes Placeholder 2"/>
          <p:cNvSpPr>
            <a:spLocks noGrp="1"/>
          </p:cNvSpPr>
          <p:nvPr>
            <p:ph type="body" idx="1"/>
          </p:nvPr>
        </p:nvSpPr>
        <p:spPr bwMode="auto"/>
        <p:txBody>
          <a:bodyPr/>
          <a:lstStyle/>
          <a:p>
            <a:pPr>
              <a:defRPr/>
            </a:pPr>
            <a:endParaRPr/>
          </a:p>
        </p:txBody>
      </p:sp>
      <p:sp>
        <p:nvSpPr>
          <p:cNvPr id="1002869570" name="Slide Number Placeholder 3"/>
          <p:cNvSpPr>
            <a:spLocks noGrp="1"/>
          </p:cNvSpPr>
          <p:nvPr>
            <p:ph type="sldNum" sz="quarter" idx="10"/>
          </p:nvPr>
        </p:nvSpPr>
        <p:spPr bwMode="auto"/>
        <p:txBody>
          <a:bodyPr/>
          <a:lstStyle/>
          <a:p>
            <a:pPr>
              <a:defRPr/>
            </a:pPr>
            <a:fld id="{872C9983-0F88-6FA0-5C62-E4D9A4750383}" type="slidenum">
              <a:rPr/>
              <a:t>38</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13264344" name="Slide Image Placeholder 1"/>
          <p:cNvSpPr>
            <a:spLocks noChangeAspect="1" noGrp="1" noRot="1"/>
          </p:cNvSpPr>
          <p:nvPr>
            <p:ph type="sldImg"/>
          </p:nvPr>
        </p:nvSpPr>
        <p:spPr bwMode="auto">
          <a:xfrm>
            <a:off x="217488" y="812800"/>
            <a:ext cx="7124700" cy="4008438"/>
          </a:xfrm>
        </p:spPr>
      </p:sp>
      <p:sp>
        <p:nvSpPr>
          <p:cNvPr id="1782370671" name="Notes Placeholder 2"/>
          <p:cNvSpPr>
            <a:spLocks noGrp="1"/>
          </p:cNvSpPr>
          <p:nvPr>
            <p:ph type="body" idx="1"/>
          </p:nvPr>
        </p:nvSpPr>
        <p:spPr bwMode="auto"/>
        <p:txBody>
          <a:bodyPr/>
          <a:lstStyle/>
          <a:p>
            <a:pPr>
              <a:defRPr/>
            </a:pPr>
            <a:endParaRPr/>
          </a:p>
        </p:txBody>
      </p:sp>
      <p:sp>
        <p:nvSpPr>
          <p:cNvPr id="757836345" name="Slide Number Placeholder 3"/>
          <p:cNvSpPr>
            <a:spLocks noGrp="1"/>
          </p:cNvSpPr>
          <p:nvPr>
            <p:ph type="sldNum" sz="quarter" idx="10"/>
          </p:nvPr>
        </p:nvSpPr>
        <p:spPr bwMode="auto"/>
        <p:txBody>
          <a:bodyPr/>
          <a:lstStyle/>
          <a:p>
            <a:pPr>
              <a:defRPr/>
            </a:pPr>
            <a:fld id="{10A41066-9269-25C4-BF58-47494120C369}" type="slidenum">
              <a:rPr/>
              <a:t>39</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77392155" name="Slide Image Placeholder 1"/>
          <p:cNvSpPr>
            <a:spLocks noChangeAspect="1" noGrp="1" noRot="1"/>
          </p:cNvSpPr>
          <p:nvPr>
            <p:ph type="sldImg"/>
          </p:nvPr>
        </p:nvSpPr>
        <p:spPr bwMode="auto">
          <a:xfrm>
            <a:off x="217487" y="812799"/>
            <a:ext cx="7124699" cy="4008438"/>
          </a:xfrm>
        </p:spPr>
      </p:sp>
      <p:sp>
        <p:nvSpPr>
          <p:cNvPr id="1134829729" name="Notes Placeholder 2"/>
          <p:cNvSpPr>
            <a:spLocks noGrp="1"/>
          </p:cNvSpPr>
          <p:nvPr>
            <p:ph type="body" idx="1"/>
          </p:nvPr>
        </p:nvSpPr>
        <p:spPr bwMode="auto"/>
        <p:txBody>
          <a:bodyPr/>
          <a:lstStyle/>
          <a:p>
            <a:pPr>
              <a:defRPr/>
            </a:pPr>
            <a:endParaRPr/>
          </a:p>
        </p:txBody>
      </p:sp>
      <p:sp>
        <p:nvSpPr>
          <p:cNvPr id="2110150077" name="Slide Number Placeholder 3"/>
          <p:cNvSpPr>
            <a:spLocks noGrp="1"/>
          </p:cNvSpPr>
          <p:nvPr>
            <p:ph type="sldNum" sz="quarter" idx="10"/>
          </p:nvPr>
        </p:nvSpPr>
        <p:spPr bwMode="auto"/>
        <p:txBody>
          <a:bodyPr/>
          <a:lstStyle/>
          <a:p>
            <a:pPr>
              <a:defRPr/>
            </a:pPr>
            <a:fld id="{4CEB7153-5728-8A1E-1811-1377995FA70E}"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32689323" name="Slide Image Placeholder 1"/>
          <p:cNvSpPr>
            <a:spLocks noChangeAspect="1" noGrp="1" noRot="1"/>
          </p:cNvSpPr>
          <p:nvPr>
            <p:ph type="sldImg"/>
          </p:nvPr>
        </p:nvSpPr>
        <p:spPr bwMode="auto">
          <a:xfrm>
            <a:off x="217488" y="812800"/>
            <a:ext cx="7124700" cy="4008438"/>
          </a:xfrm>
        </p:spPr>
      </p:sp>
      <p:sp>
        <p:nvSpPr>
          <p:cNvPr id="113736307" name="Notes Placeholder 2"/>
          <p:cNvSpPr>
            <a:spLocks noGrp="1"/>
          </p:cNvSpPr>
          <p:nvPr>
            <p:ph type="body" idx="1"/>
          </p:nvPr>
        </p:nvSpPr>
        <p:spPr bwMode="auto"/>
        <p:txBody>
          <a:bodyPr/>
          <a:lstStyle/>
          <a:p>
            <a:pPr>
              <a:defRPr/>
            </a:pPr>
            <a:endParaRPr/>
          </a:p>
        </p:txBody>
      </p:sp>
      <p:sp>
        <p:nvSpPr>
          <p:cNvPr id="1868482347" name="Slide Number Placeholder 3"/>
          <p:cNvSpPr>
            <a:spLocks noGrp="1"/>
          </p:cNvSpPr>
          <p:nvPr>
            <p:ph type="sldNum" sz="quarter" idx="10"/>
          </p:nvPr>
        </p:nvSpPr>
        <p:spPr bwMode="auto"/>
        <p:txBody>
          <a:bodyPr/>
          <a:lstStyle/>
          <a:p>
            <a:pPr>
              <a:defRPr/>
            </a:pPr>
            <a:fld id="{E81D5EA5-707A-26D2-BA37-D37B9C7BADEF}" type="slidenum">
              <a:rPr/>
              <a:t>4</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21690645" name="Slide Image Placeholder 1"/>
          <p:cNvSpPr>
            <a:spLocks noChangeAspect="1" noGrp="1" noRot="1"/>
          </p:cNvSpPr>
          <p:nvPr>
            <p:ph type="sldImg"/>
          </p:nvPr>
        </p:nvSpPr>
        <p:spPr bwMode="auto">
          <a:xfrm>
            <a:off x="217488" y="812800"/>
            <a:ext cx="7124700" cy="4008438"/>
          </a:xfrm>
        </p:spPr>
      </p:sp>
      <p:sp>
        <p:nvSpPr>
          <p:cNvPr id="701042479" name="Notes Placeholder 2"/>
          <p:cNvSpPr>
            <a:spLocks noGrp="1"/>
          </p:cNvSpPr>
          <p:nvPr>
            <p:ph type="body" idx="1"/>
          </p:nvPr>
        </p:nvSpPr>
        <p:spPr bwMode="auto"/>
        <p:txBody>
          <a:bodyPr/>
          <a:lstStyle/>
          <a:p>
            <a:pPr>
              <a:defRPr/>
            </a:pPr>
            <a:endParaRPr/>
          </a:p>
        </p:txBody>
      </p:sp>
      <p:sp>
        <p:nvSpPr>
          <p:cNvPr id="2038955018" name="Slide Number Placeholder 3"/>
          <p:cNvSpPr>
            <a:spLocks noGrp="1"/>
          </p:cNvSpPr>
          <p:nvPr>
            <p:ph type="sldNum" sz="quarter" idx="10"/>
          </p:nvPr>
        </p:nvSpPr>
        <p:spPr bwMode="auto"/>
        <p:txBody>
          <a:bodyPr/>
          <a:lstStyle/>
          <a:p>
            <a:pPr>
              <a:defRPr/>
            </a:pPr>
            <a:fld id="{ED17004F-4F11-49EC-87AE-F4DF84D49F34}" type="slidenum">
              <a:rPr/>
              <a:t>40</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64624840" name="Slide Image Placeholder 1"/>
          <p:cNvSpPr>
            <a:spLocks noChangeAspect="1" noGrp="1" noRot="1"/>
          </p:cNvSpPr>
          <p:nvPr>
            <p:ph type="sldImg"/>
          </p:nvPr>
        </p:nvSpPr>
        <p:spPr bwMode="auto">
          <a:xfrm>
            <a:off x="217488" y="812800"/>
            <a:ext cx="7124700" cy="4008438"/>
          </a:xfrm>
        </p:spPr>
      </p:sp>
      <p:sp>
        <p:nvSpPr>
          <p:cNvPr id="1196052957" name="Notes Placeholder 2"/>
          <p:cNvSpPr>
            <a:spLocks noGrp="1"/>
          </p:cNvSpPr>
          <p:nvPr>
            <p:ph type="body" idx="1"/>
          </p:nvPr>
        </p:nvSpPr>
        <p:spPr bwMode="auto"/>
        <p:txBody>
          <a:bodyPr/>
          <a:lstStyle/>
          <a:p>
            <a:pPr>
              <a:defRPr/>
            </a:pPr>
            <a:endParaRPr/>
          </a:p>
        </p:txBody>
      </p:sp>
      <p:sp>
        <p:nvSpPr>
          <p:cNvPr id="1839308146" name="Slide Number Placeholder 3"/>
          <p:cNvSpPr>
            <a:spLocks noGrp="1"/>
          </p:cNvSpPr>
          <p:nvPr>
            <p:ph type="sldNum" sz="quarter" idx="10"/>
          </p:nvPr>
        </p:nvSpPr>
        <p:spPr bwMode="auto"/>
        <p:txBody>
          <a:bodyPr/>
          <a:lstStyle/>
          <a:p>
            <a:pPr>
              <a:defRPr/>
            </a:pPr>
            <a:fld id="{2422A4FA-9632-0330-1900-78B5030933FA}" type="slidenum">
              <a:rPr/>
              <a:t>41</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32517206" name="Slide Image Placeholder 1"/>
          <p:cNvSpPr>
            <a:spLocks noChangeAspect="1" noGrp="1" noRot="1"/>
          </p:cNvSpPr>
          <p:nvPr>
            <p:ph type="sldImg"/>
          </p:nvPr>
        </p:nvSpPr>
        <p:spPr bwMode="auto">
          <a:xfrm>
            <a:off x="217488" y="812800"/>
            <a:ext cx="7124700" cy="4008438"/>
          </a:xfrm>
        </p:spPr>
      </p:sp>
      <p:sp>
        <p:nvSpPr>
          <p:cNvPr id="85940455" name="Notes Placeholder 2"/>
          <p:cNvSpPr>
            <a:spLocks noGrp="1"/>
          </p:cNvSpPr>
          <p:nvPr>
            <p:ph type="body" idx="1"/>
          </p:nvPr>
        </p:nvSpPr>
        <p:spPr bwMode="auto"/>
        <p:txBody>
          <a:bodyPr/>
          <a:lstStyle/>
          <a:p>
            <a:pPr>
              <a:defRPr/>
            </a:pPr>
            <a:r>
              <a:rPr lang="pt-BR"/>
              <a:t>Finally, we show how we can combine all of this in a complete compilation flow for a C and C++ application targeting a CPU-FPGA system. We start by applying several code transformations, (1) followed by the generation of a task graph. (2) we then apply a hardware/software partitioning algorithm over that task graph, selecting the tasks for offloading. (3) and then finally, we generate the communication boilerplate between the kernel and the host, using APIs like OpenCL or the Xilinx Runtime</a:t>
            </a:r>
            <a:endParaRPr/>
          </a:p>
        </p:txBody>
      </p:sp>
      <p:sp>
        <p:nvSpPr>
          <p:cNvPr id="1147395536" name="Slide Number Placeholder 3"/>
          <p:cNvSpPr>
            <a:spLocks noGrp="1"/>
          </p:cNvSpPr>
          <p:nvPr>
            <p:ph type="sldNum" sz="quarter" idx="10"/>
          </p:nvPr>
        </p:nvSpPr>
        <p:spPr bwMode="auto"/>
        <p:txBody>
          <a:bodyPr/>
          <a:lstStyle/>
          <a:p>
            <a:pPr>
              <a:defRPr/>
            </a:pPr>
            <a:fld id="{0D1DF346-212D-5766-3B42-8CA0EC41991B}" type="slidenum">
              <a:rPr/>
              <a:t>43</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94409934" name="Slide Image Placeholder 1"/>
          <p:cNvSpPr>
            <a:spLocks noChangeAspect="1" noGrp="1" noRot="1"/>
          </p:cNvSpPr>
          <p:nvPr>
            <p:ph type="sldImg"/>
          </p:nvPr>
        </p:nvSpPr>
        <p:spPr bwMode="auto">
          <a:xfrm>
            <a:off x="217488" y="812800"/>
            <a:ext cx="7124700" cy="4008438"/>
          </a:xfrm>
        </p:spPr>
      </p:sp>
      <p:sp>
        <p:nvSpPr>
          <p:cNvPr id="286853764" name="Notes Placeholder 2"/>
          <p:cNvSpPr>
            <a:spLocks noGrp="1"/>
          </p:cNvSpPr>
          <p:nvPr>
            <p:ph type="body" idx="1"/>
          </p:nvPr>
        </p:nvSpPr>
        <p:spPr bwMode="auto"/>
        <p:txBody>
          <a:bodyPr/>
          <a:lstStyle/>
          <a:p>
            <a:pPr>
              <a:defRPr/>
            </a:pPr>
            <a:endParaRPr/>
          </a:p>
        </p:txBody>
      </p:sp>
      <p:sp>
        <p:nvSpPr>
          <p:cNvPr id="998527435" name="Slide Number Placeholder 3"/>
          <p:cNvSpPr>
            <a:spLocks noGrp="1"/>
          </p:cNvSpPr>
          <p:nvPr>
            <p:ph type="sldNum" sz="quarter" idx="10"/>
          </p:nvPr>
        </p:nvSpPr>
        <p:spPr bwMode="auto"/>
        <p:txBody>
          <a:bodyPr/>
          <a:lstStyle/>
          <a:p>
            <a:pPr>
              <a:defRPr/>
            </a:pPr>
            <a:fld id="{D5613358-D2A1-903C-57ED-2E038E296123}" type="slidenum">
              <a:rPr/>
              <a:t>44</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64305838" name="PlaceHolder 1"/>
          <p:cNvSpPr>
            <a:spLocks noChangeAspect="1" noGrp="1" noRot="1"/>
          </p:cNvSpPr>
          <p:nvPr>
            <p:ph type="sldImg"/>
          </p:nvPr>
        </p:nvSpPr>
        <p:spPr bwMode="auto">
          <a:xfrm>
            <a:off x="685800" y="1143000"/>
            <a:ext cx="5486038" cy="3085920"/>
          </a:xfrm>
          <a:prstGeom prst="rect">
            <a:avLst/>
          </a:prstGeom>
          <a:ln w="0">
            <a:noFill/>
          </a:ln>
        </p:spPr>
      </p:sp>
      <p:sp>
        <p:nvSpPr>
          <p:cNvPr id="1757551700" name="PlaceHolder 2"/>
          <p:cNvSpPr>
            <a:spLocks noGrp="1"/>
          </p:cNvSpPr>
          <p:nvPr>
            <p:ph type="body"/>
          </p:nvPr>
        </p:nvSpPr>
        <p:spPr bwMode="auto">
          <a:xfrm>
            <a:off x="685800" y="4400640"/>
            <a:ext cx="5486038"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0">
              <a:solidFill>
                <a:srgbClr val="000000"/>
              </a:solidFill>
              <a:latin typeface="Arial"/>
            </a:endParaRPr>
          </a:p>
        </p:txBody>
      </p:sp>
      <p:sp>
        <p:nvSpPr>
          <p:cNvPr id="1693527186" name="PlaceHolder 3"/>
          <p:cNvSpPr>
            <a:spLocks noGrp="1"/>
          </p:cNvSpPr>
          <p:nvPr>
            <p:ph type="sldNum" idx="37"/>
          </p:nvPr>
        </p:nvSpPr>
        <p:spPr bwMode="auto">
          <a:xfrm>
            <a:off x="3884760" y="8685360"/>
            <a:ext cx="2971440" cy="458280"/>
          </a:xfrm>
          <a:prstGeom prst="rect">
            <a:avLst/>
          </a:prstGeom>
          <a:noFill/>
          <a:ln w="0">
            <a:noFill/>
          </a:ln>
        </p:spPr>
        <p:txBody>
          <a:bodyPr lIns="91440" tIns="45720" rIns="91440" bIns="45720" anchor="b">
            <a:noAutofit/>
          </a:bodyPr>
          <a:lstStyle>
            <a:lvl1pPr indent="0" algn="r" defTabSz="914400">
              <a:lnSpc>
                <a:spcPct val="100000"/>
              </a:lnSpc>
              <a:buNone/>
              <a:defRPr lang="en-US" sz="1200" b="0" strike="noStrike" spc="0">
                <a:solidFill>
                  <a:schemeClr val="dk1"/>
                </a:solidFill>
                <a:latin typeface="+mn-lt"/>
                <a:ea typeface="+mn-ea"/>
              </a:defRPr>
            </a:lvl1pPr>
          </a:lstStyle>
          <a:p>
            <a:pPr indent="0" algn="r" defTabSz="914400">
              <a:lnSpc>
                <a:spcPct val="100000"/>
              </a:lnSpc>
              <a:buNone/>
              <a:defRPr/>
            </a:pPr>
            <a:fld id="{AF0C81A0-1DBA-E49F-8EFB-E8B4630FE362}" type="slidenum">
              <a:rPr lang="en-US" sz="1200" b="0" strike="noStrike" spc="0">
                <a:solidFill>
                  <a:schemeClr val="dk1"/>
                </a:solidFill>
                <a:latin typeface="Arial"/>
                <a:ea typeface="DejaVu Sans"/>
              </a:rPr>
              <a:t/>
            </a:fld>
            <a:endParaRPr lang="en-US" sz="1200" b="0" strike="noStrike" spc="0">
              <a:solidFill>
                <a:srgbClr val="000000"/>
              </a:solidFill>
              <a:latin typeface="Times New Roman"/>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52295410" name="PlaceHolder 1"/>
          <p:cNvSpPr>
            <a:spLocks noChangeAspect="1" noGrp="1" noRot="1"/>
          </p:cNvSpPr>
          <p:nvPr>
            <p:ph type="sldImg"/>
          </p:nvPr>
        </p:nvSpPr>
        <p:spPr bwMode="auto">
          <a:xfrm>
            <a:off x="685800" y="1143000"/>
            <a:ext cx="5486039" cy="3085920"/>
          </a:xfrm>
          <a:prstGeom prst="rect">
            <a:avLst/>
          </a:prstGeom>
          <a:ln w="0">
            <a:noFill/>
          </a:ln>
        </p:spPr>
      </p:sp>
      <p:sp>
        <p:nvSpPr>
          <p:cNvPr id="1514335131" name="PlaceHolder 2"/>
          <p:cNvSpPr>
            <a:spLocks noGrp="1"/>
          </p:cNvSpPr>
          <p:nvPr>
            <p:ph type="body"/>
          </p:nvPr>
        </p:nvSpPr>
        <p:spPr bwMode="auto">
          <a:xfrm>
            <a:off x="685800" y="4400640"/>
            <a:ext cx="5486039" cy="3600000"/>
          </a:xfrm>
          <a:prstGeom prst="rect">
            <a:avLst/>
          </a:prstGeom>
          <a:noFill/>
          <a:ln w="0">
            <a:noFill/>
          </a:ln>
        </p:spPr>
        <p:txBody>
          <a:bodyPr lIns="91440" tIns="45720" rIns="91440" bIns="45720" anchor="t">
            <a:noAutofit/>
          </a:bodyPr>
          <a:lstStyle/>
          <a:p>
            <a:pPr marL="216000" indent="-216000">
              <a:buNone/>
              <a:defRPr/>
            </a:pPr>
            <a:endParaRPr lang="en-US" sz="1800" b="0" strike="noStrike" spc="-1">
              <a:solidFill>
                <a:srgbClr val="000000"/>
              </a:solidFill>
              <a:latin typeface="Arial"/>
            </a:endParaRPr>
          </a:p>
        </p:txBody>
      </p:sp>
      <p:sp>
        <p:nvSpPr>
          <p:cNvPr id="1201992404" name="PlaceHolder 3"/>
          <p:cNvSpPr>
            <a:spLocks noGrp="1"/>
          </p:cNvSpPr>
          <p:nvPr>
            <p:ph type="sldNum" idx="38"/>
          </p:nvPr>
        </p:nvSpPr>
        <p:spPr bwMode="auto">
          <a:xfrm>
            <a:off x="3884760" y="8685360"/>
            <a:ext cx="2971440" cy="458280"/>
          </a:xfrm>
          <a:prstGeom prst="rect">
            <a:avLst/>
          </a:prstGeom>
          <a:noFill/>
          <a:ln w="0">
            <a:noFill/>
          </a:ln>
        </p:spPr>
        <p:txBody>
          <a:bodyPr lIns="91440" tIns="45720" rIns="91440" bIns="45720" anchor="b">
            <a:noAutofit/>
          </a:bodyPr>
          <a:lstStyle/>
          <a:p>
            <a:pPr indent="0">
              <a:buNone/>
              <a:defRPr/>
            </a:pPr>
            <a:endParaRPr lang="en-US" sz="1200" b="0" strike="noStrike" spc="-1">
              <a:solidFill>
                <a:schemeClr val="dk1"/>
              </a:solidFill>
              <a:latin typeface="+mn-lt"/>
              <a:ea typeface="+mn-ea"/>
            </a:endParaRPr>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87245725" name="Slide Image Placeholder 1"/>
          <p:cNvSpPr>
            <a:spLocks noChangeAspect="1" noGrp="1" noRot="1"/>
          </p:cNvSpPr>
          <p:nvPr>
            <p:ph type="sldImg"/>
          </p:nvPr>
        </p:nvSpPr>
        <p:spPr bwMode="auto">
          <a:xfrm>
            <a:off x="217488" y="812800"/>
            <a:ext cx="7124700" cy="4008438"/>
          </a:xfrm>
        </p:spPr>
      </p:sp>
      <p:sp>
        <p:nvSpPr>
          <p:cNvPr id="1091324111" name="Notes Placeholder 2"/>
          <p:cNvSpPr>
            <a:spLocks noGrp="1"/>
          </p:cNvSpPr>
          <p:nvPr>
            <p:ph type="body" idx="1"/>
          </p:nvPr>
        </p:nvSpPr>
        <p:spPr bwMode="auto"/>
        <p:txBody>
          <a:bodyPr/>
          <a:lstStyle/>
          <a:p>
            <a:pPr>
              <a:defRPr/>
            </a:pPr>
            <a:endParaRPr/>
          </a:p>
        </p:txBody>
      </p:sp>
      <p:sp>
        <p:nvSpPr>
          <p:cNvPr id="139680157" name="Slide Number Placeholder 3"/>
          <p:cNvSpPr>
            <a:spLocks noGrp="1"/>
          </p:cNvSpPr>
          <p:nvPr>
            <p:ph type="sldNum" sz="quarter" idx="10"/>
          </p:nvPr>
        </p:nvSpPr>
        <p:spPr bwMode="auto"/>
        <p:txBody>
          <a:bodyPr/>
          <a:lstStyle/>
          <a:p>
            <a:pPr>
              <a:defRPr/>
            </a:pPr>
            <a:fld id="{3EA53E80-E4C7-1CF6-6661-64C6C4252886}" type="slidenum">
              <a:rPr/>
              <a:t>42</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58689482" name="PlaceHolder 1"/>
          <p:cNvSpPr>
            <a:spLocks noChangeAspect="1" noGrp="1" noRot="1"/>
          </p:cNvSpPr>
          <p:nvPr>
            <p:ph type="sldImg"/>
          </p:nvPr>
        </p:nvSpPr>
        <p:spPr bwMode="auto">
          <a:xfrm>
            <a:off x="777874" y="1200150"/>
            <a:ext cx="5759449" cy="3240087"/>
          </a:xfrm>
          <a:prstGeom prst="rect">
            <a:avLst/>
          </a:prstGeom>
          <a:ln w="0">
            <a:noFill/>
          </a:ln>
        </p:spPr>
      </p:sp>
      <p:sp>
        <p:nvSpPr>
          <p:cNvPr id="1536201221" name="PlaceHolder 2"/>
          <p:cNvSpPr>
            <a:spLocks noGrp="1"/>
          </p:cNvSpPr>
          <p:nvPr>
            <p:ph type="body"/>
          </p:nvPr>
        </p:nvSpPr>
        <p:spPr bwMode="auto">
          <a:xfrm>
            <a:off x="731520" y="4620600"/>
            <a:ext cx="5851800" cy="3780000"/>
          </a:xfrm>
          <a:prstGeom prst="rect">
            <a:avLst/>
          </a:prstGeom>
          <a:noFill/>
          <a:ln w="0">
            <a:noFill/>
          </a:ln>
        </p:spPr>
        <p:txBody>
          <a:bodyPr lIns="96840" tIns="48240" rIns="96840" bIns="48240" anchor="t">
            <a:noAutofit/>
          </a:bodyPr>
          <a:lstStyle/>
          <a:p>
            <a:pPr marL="216000" indent="0">
              <a:lnSpc>
                <a:spcPct val="100000"/>
              </a:lnSpc>
              <a:buNone/>
              <a:defRPr/>
            </a:pPr>
            <a:r>
              <a:rPr lang="pt-PT" sz="2000" b="0" strike="noStrike" spc="0">
                <a:solidFill>
                  <a:srgbClr val="000000"/>
                </a:solidFill>
                <a:latin typeface="Arial"/>
              </a:rPr>
              <a:t>- Imprimir depois de cada chamada, o nome da chamada e da função onde é chamada</a:t>
            </a:r>
            <a:endParaRPr lang="en-US" sz="2000" b="0" strike="noStrike" spc="0">
              <a:solidFill>
                <a:srgbClr val="000000"/>
              </a:solidFill>
              <a:latin typeface="Arial"/>
            </a:endParaRPr>
          </a:p>
        </p:txBody>
      </p:sp>
      <p:sp>
        <p:nvSpPr>
          <p:cNvPr id="960764004" name="PlaceHolder 3"/>
          <p:cNvSpPr>
            <a:spLocks noGrp="1"/>
          </p:cNvSpPr>
          <p:nvPr>
            <p:ph type="sldNum" idx="40"/>
          </p:nvPr>
        </p:nvSpPr>
        <p:spPr bwMode="auto">
          <a:xfrm>
            <a:off x="4143600" y="9119520"/>
            <a:ext cx="3169440" cy="481320"/>
          </a:xfrm>
          <a:prstGeom prst="rect">
            <a:avLst/>
          </a:prstGeom>
          <a:noFill/>
          <a:ln w="0">
            <a:noFill/>
          </a:ln>
        </p:spPr>
        <p:txBody>
          <a:bodyPr lIns="96840" tIns="48240" rIns="96840" bIns="48240" anchor="b">
            <a:noAutofit/>
          </a:bodyPr>
          <a:lstStyle>
            <a:lvl1pPr indent="0" algn="r" defTabSz="914400">
              <a:lnSpc>
                <a:spcPct val="100000"/>
              </a:lnSpc>
              <a:buNone/>
              <a:defRPr lang="pt-PT" sz="1300" b="0" strike="noStrike" spc="0">
                <a:solidFill>
                  <a:schemeClr val="dk1"/>
                </a:solidFill>
                <a:latin typeface="+mn-lt"/>
                <a:ea typeface="+mn-ea"/>
              </a:defRPr>
            </a:lvl1pPr>
          </a:lstStyle>
          <a:p>
            <a:pPr indent="0" algn="r" defTabSz="914400">
              <a:lnSpc>
                <a:spcPct val="100000"/>
              </a:lnSpc>
              <a:buNone/>
              <a:defRPr/>
            </a:pPr>
            <a:fld id="{F5C76D18-DA6C-B834-17B4-19D9AF30AD16}" type="slidenum">
              <a:rPr lang="pt-PT" sz="1300" b="0" strike="noStrike" spc="0">
                <a:solidFill>
                  <a:schemeClr val="dk1"/>
                </a:solidFill>
                <a:latin typeface="Arial"/>
                <a:ea typeface="DejaVu Sans"/>
              </a:rPr>
              <a:t/>
            </a:fld>
            <a:endParaRPr lang="en-US" sz="1300" b="0" strike="noStrike" spc="0">
              <a:solidFill>
                <a:srgbClr val="000000"/>
              </a:solidFill>
              <a:latin typeface="Times New Roman"/>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8511852" name="Slide Image Placeholder 1"/>
          <p:cNvSpPr>
            <a:spLocks noChangeAspect="1" noGrp="1" noRot="1"/>
          </p:cNvSpPr>
          <p:nvPr>
            <p:ph type="sldImg"/>
          </p:nvPr>
        </p:nvSpPr>
        <p:spPr bwMode="auto"/>
      </p:sp>
      <p:sp>
        <p:nvSpPr>
          <p:cNvPr id="585587739" name="Notes Placeholder 2"/>
          <p:cNvSpPr>
            <a:spLocks noGrp="1"/>
          </p:cNvSpPr>
          <p:nvPr>
            <p:ph type="body" idx="1"/>
          </p:nvPr>
        </p:nvSpPr>
        <p:spPr bwMode="auto"/>
        <p:txBody>
          <a:bodyPr/>
          <a:lstStyle/>
          <a:p>
            <a:pPr>
              <a:defRPr/>
            </a:pPr>
            <a:endParaRPr/>
          </a:p>
        </p:txBody>
      </p:sp>
      <p:sp>
        <p:nvSpPr>
          <p:cNvPr id="1200600868" name="Slide Number Placeholder 3"/>
          <p:cNvSpPr>
            <a:spLocks noGrp="1"/>
          </p:cNvSpPr>
          <p:nvPr>
            <p:ph type="sldNum" sz="quarter" idx="10"/>
          </p:nvPr>
        </p:nvSpPr>
        <p:spPr bwMode="auto"/>
        <p:txBody>
          <a:bodyPr/>
          <a:lstStyle/>
          <a:p>
            <a:pPr>
              <a:defRPr/>
            </a:pPr>
            <a:fld id="{044DD17E-5288-7AD3-7BC6-6903DEEAE195}"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63725670" name="Slide Image Placeholder 1"/>
          <p:cNvSpPr>
            <a:spLocks noChangeAspect="1" noGrp="1" noRot="1"/>
          </p:cNvSpPr>
          <p:nvPr>
            <p:ph type="sldImg"/>
          </p:nvPr>
        </p:nvSpPr>
        <p:spPr bwMode="auto">
          <a:xfrm>
            <a:off x="217487" y="812799"/>
            <a:ext cx="7124699" cy="4008438"/>
          </a:xfrm>
        </p:spPr>
      </p:sp>
      <p:sp>
        <p:nvSpPr>
          <p:cNvPr id="670861350" name="Notes Placeholder 2"/>
          <p:cNvSpPr>
            <a:spLocks noGrp="1"/>
          </p:cNvSpPr>
          <p:nvPr>
            <p:ph type="body" idx="1"/>
          </p:nvPr>
        </p:nvSpPr>
        <p:spPr bwMode="auto"/>
        <p:txBody>
          <a:bodyPr/>
          <a:lstStyle/>
          <a:p>
            <a:pPr>
              <a:defRPr/>
            </a:pPr>
            <a:endParaRPr/>
          </a:p>
        </p:txBody>
      </p:sp>
      <p:sp>
        <p:nvSpPr>
          <p:cNvPr id="900517753" name="Slide Number Placeholder 3"/>
          <p:cNvSpPr>
            <a:spLocks noGrp="1"/>
          </p:cNvSpPr>
          <p:nvPr>
            <p:ph type="sldNum" sz="quarter" idx="10"/>
          </p:nvPr>
        </p:nvSpPr>
        <p:spPr bwMode="auto"/>
        <p:txBody>
          <a:bodyPr/>
          <a:lstStyle/>
          <a:p>
            <a:pPr>
              <a:defRPr/>
            </a:pPr>
            <a:fld id="{EDDC41AD-434C-FDB5-C297-D62557996DE9}"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39281863" name="Slide Image Placeholder 1"/>
          <p:cNvSpPr>
            <a:spLocks noChangeAspect="1" noGrp="1" noRot="1"/>
          </p:cNvSpPr>
          <p:nvPr>
            <p:ph type="sldImg"/>
          </p:nvPr>
        </p:nvSpPr>
        <p:spPr bwMode="auto">
          <a:xfrm>
            <a:off x="217488" y="812800"/>
            <a:ext cx="7124700" cy="4008438"/>
          </a:xfrm>
        </p:spPr>
      </p:sp>
      <p:sp>
        <p:nvSpPr>
          <p:cNvPr id="1191854487" name="Notes Placeholder 2"/>
          <p:cNvSpPr>
            <a:spLocks noGrp="1"/>
          </p:cNvSpPr>
          <p:nvPr>
            <p:ph type="body" idx="1"/>
          </p:nvPr>
        </p:nvSpPr>
        <p:spPr bwMode="auto"/>
        <p:txBody>
          <a:bodyPr/>
          <a:lstStyle/>
          <a:p>
            <a:pPr>
              <a:defRPr/>
            </a:pPr>
            <a:endParaRPr/>
          </a:p>
        </p:txBody>
      </p:sp>
      <p:sp>
        <p:nvSpPr>
          <p:cNvPr id="2765909" name="Slide Number Placeholder 3"/>
          <p:cNvSpPr>
            <a:spLocks noGrp="1"/>
          </p:cNvSpPr>
          <p:nvPr>
            <p:ph type="sldNum" sz="quarter" idx="10"/>
          </p:nvPr>
        </p:nvSpPr>
        <p:spPr bwMode="auto"/>
        <p:txBody>
          <a:bodyPr/>
          <a:lstStyle/>
          <a:p>
            <a:pPr>
              <a:defRPr/>
            </a:pPr>
            <a:fld id="{E81D5EA5-707A-26D2-BA37-D37B9C7BADEF}" type="slidenum">
              <a:rPr/>
              <a:t>5</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61967949" name="Slide Image Placeholder 1"/>
          <p:cNvSpPr>
            <a:spLocks noChangeAspect="1" noGrp="1" noRot="1"/>
          </p:cNvSpPr>
          <p:nvPr>
            <p:ph type="sldImg"/>
          </p:nvPr>
        </p:nvSpPr>
        <p:spPr bwMode="auto">
          <a:xfrm>
            <a:off x="217488" y="812800"/>
            <a:ext cx="7124700" cy="4008438"/>
          </a:xfrm>
        </p:spPr>
      </p:sp>
      <p:sp>
        <p:nvSpPr>
          <p:cNvPr id="1801502936" name="Notes Placeholder 2"/>
          <p:cNvSpPr>
            <a:spLocks noGrp="1"/>
          </p:cNvSpPr>
          <p:nvPr>
            <p:ph type="body" idx="1"/>
          </p:nvPr>
        </p:nvSpPr>
        <p:spPr bwMode="auto"/>
        <p:txBody>
          <a:bodyPr/>
          <a:lstStyle/>
          <a:p>
            <a:pPr>
              <a:defRPr/>
            </a:pPr>
            <a:endParaRPr/>
          </a:p>
        </p:txBody>
      </p:sp>
      <p:sp>
        <p:nvSpPr>
          <p:cNvPr id="1416157345" name="Slide Number Placeholder 3"/>
          <p:cNvSpPr>
            <a:spLocks noGrp="1"/>
          </p:cNvSpPr>
          <p:nvPr>
            <p:ph type="sldNum" sz="quarter" idx="10"/>
          </p:nvPr>
        </p:nvSpPr>
        <p:spPr bwMode="auto"/>
        <p:txBody>
          <a:bodyPr/>
          <a:lstStyle/>
          <a:p>
            <a:pPr>
              <a:defRPr/>
            </a:pPr>
            <a:fld id="{E81D5EA5-707A-26D2-BA37-D37B9C7BADEF}" type="slidenum">
              <a:rPr/>
              <a:t>6</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9499356"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1047761539" name="PlaceHolder 2"/>
          <p:cNvSpPr>
            <a:spLocks noGrp="1"/>
          </p:cNvSpPr>
          <p:nvPr>
            <p:ph type="subTitle"/>
          </p:nvPr>
        </p:nvSpPr>
        <p:spPr bwMode="auto">
          <a:xfrm>
            <a:off x="609480" y="1604520"/>
            <a:ext cx="10972440" cy="3977280"/>
          </a:xfrm>
          <a:prstGeom prst="rect">
            <a:avLst/>
          </a:prstGeom>
          <a:noFill/>
          <a:ln w="0">
            <a:noFill/>
          </a:ln>
        </p:spPr>
        <p:txBody>
          <a:bodyPr lIns="0" tIns="0" rIns="0" bIns="0" anchor="ctr">
            <a:noAutofit/>
          </a:bodyPr>
          <a:lstStyle/>
          <a:p>
            <a:pPr indent="0" algn="ctr">
              <a:buNone/>
              <a:defRPr/>
            </a:pPr>
            <a:endParaRPr lang="en-US" sz="3200" b="0" strike="noStrike" spc="-1">
              <a:solidFill>
                <a:srgbClr val="000000"/>
              </a:solidFill>
              <a:latin typeface="Arial"/>
            </a:endParaRPr>
          </a:p>
        </p:txBody>
      </p:sp>
      <p:sp>
        <p:nvSpPr>
          <p:cNvPr id="129083926" name="PlaceHolder 3"/>
          <p:cNvSpPr>
            <a:spLocks noGrp="1"/>
          </p:cNvSpPr>
          <p:nvPr>
            <p:ph type="ftr" idx="2"/>
          </p:nvPr>
        </p:nvSpPr>
        <p:spPr bwMode="auto"/>
        <p:txBody>
          <a:bodyPr/>
          <a:lstStyle/>
          <a:p>
            <a:pPr>
              <a:defRPr/>
            </a:pPr>
            <a:r>
              <a:rPr/>
              <a:t>Footer</a:t>
            </a:r>
            <a:endParaRPr/>
          </a:p>
        </p:txBody>
      </p:sp>
      <p:sp>
        <p:nvSpPr>
          <p:cNvPr id="522273994" name="PlaceHolder 4"/>
          <p:cNvSpPr>
            <a:spLocks noGrp="1"/>
          </p:cNvSpPr>
          <p:nvPr>
            <p:ph type="sldNum" idx="3"/>
          </p:nvPr>
        </p:nvSpPr>
        <p:spPr bwMode="auto"/>
        <p:txBody>
          <a:bodyPr/>
          <a:lstStyle/>
          <a:p>
            <a:pPr>
              <a:defRPr/>
            </a:pPr>
            <a:fld id="{D49CE293-B171-4DA6-89FA-F2E94A088BDB}" type="slidenum">
              <a:rPr/>
              <a:t>‹#›</a:t>
            </a:fld>
            <a:endParaRPr/>
          </a:p>
        </p:txBody>
      </p:sp>
      <p:sp>
        <p:nvSpPr>
          <p:cNvPr id="847612942" name="PlaceHolder 5"/>
          <p:cNvSpPr>
            <a:spLocks noGrp="1"/>
          </p:cNvSpPr>
          <p:nvPr>
            <p:ph type="dt" idx="1"/>
          </p:nvPr>
        </p:nvSpPr>
        <p:spPr bwMode="auto"/>
        <p:txBody>
          <a:bodyPr/>
          <a:lstStyle/>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610837347"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608467423" name="PlaceHolder 2"/>
          <p:cNvSpPr>
            <a:spLocks noGrp="1"/>
          </p:cNvSpPr>
          <p:nvPr>
            <p:ph type="ftr" idx="23"/>
          </p:nvPr>
        </p:nvSpPr>
        <p:spPr bwMode="auto"/>
        <p:txBody>
          <a:bodyPr/>
          <a:lstStyle/>
          <a:p>
            <a:pPr>
              <a:defRPr/>
            </a:pPr>
            <a:r>
              <a:rPr/>
              <a:t>Footer</a:t>
            </a:r>
            <a:endParaRPr/>
          </a:p>
        </p:txBody>
      </p:sp>
      <p:sp>
        <p:nvSpPr>
          <p:cNvPr id="631661013" name="PlaceHolder 3"/>
          <p:cNvSpPr>
            <a:spLocks noGrp="1"/>
          </p:cNvSpPr>
          <p:nvPr>
            <p:ph type="sldNum" idx="24"/>
          </p:nvPr>
        </p:nvSpPr>
        <p:spPr bwMode="auto"/>
        <p:txBody>
          <a:bodyPr/>
          <a:lstStyle/>
          <a:p>
            <a:pPr>
              <a:defRPr/>
            </a:pPr>
            <a:fld id="{7DFAD524-05BF-4464-854E-BC44A0AF8904}" type="slidenum">
              <a:rPr/>
              <a:t>‹#›</a:t>
            </a:fld>
            <a:endParaRPr/>
          </a:p>
        </p:txBody>
      </p:sp>
      <p:sp>
        <p:nvSpPr>
          <p:cNvPr id="334616064" name="PlaceHolder 4"/>
          <p:cNvSpPr>
            <a:spLocks noGrp="1"/>
          </p:cNvSpPr>
          <p:nvPr>
            <p:ph type="dt" idx="22"/>
          </p:nvPr>
        </p:nvSpPr>
        <p:spPr bwMode="auto"/>
        <p:txBody>
          <a:bodyPr/>
          <a:lstStyle/>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686486258" name="PlaceHolder 1"/>
          <p:cNvSpPr>
            <a:spLocks noGrp="1"/>
          </p:cNvSpPr>
          <p:nvPr>
            <p:ph type="ftr" idx="26"/>
          </p:nvPr>
        </p:nvSpPr>
        <p:spPr bwMode="auto"/>
        <p:txBody>
          <a:bodyPr/>
          <a:lstStyle/>
          <a:p>
            <a:pPr>
              <a:defRPr/>
            </a:pPr>
            <a:r>
              <a:rPr/>
              <a:t>Footer</a:t>
            </a:r>
            <a:endParaRPr/>
          </a:p>
        </p:txBody>
      </p:sp>
      <p:sp>
        <p:nvSpPr>
          <p:cNvPr id="610862010" name="PlaceHolder 2"/>
          <p:cNvSpPr>
            <a:spLocks noGrp="1"/>
          </p:cNvSpPr>
          <p:nvPr>
            <p:ph type="sldNum" idx="27"/>
          </p:nvPr>
        </p:nvSpPr>
        <p:spPr bwMode="auto"/>
        <p:txBody>
          <a:bodyPr/>
          <a:lstStyle/>
          <a:p>
            <a:pPr>
              <a:defRPr/>
            </a:pPr>
            <a:fld id="{C61D78A2-9738-4065-8E80-A4A33118D27A}" type="slidenum">
              <a:rPr/>
              <a:t>‹#›</a:t>
            </a:fld>
            <a:endParaRPr/>
          </a:p>
        </p:txBody>
      </p:sp>
      <p:sp>
        <p:nvSpPr>
          <p:cNvPr id="284491113" name="PlaceHolder 3"/>
          <p:cNvSpPr>
            <a:spLocks noGrp="1"/>
          </p:cNvSpPr>
          <p:nvPr>
            <p:ph type="dt" idx="25"/>
          </p:nvPr>
        </p:nvSpPr>
        <p:spPr bwMode="auto"/>
        <p:txBody>
          <a:bodyPr/>
          <a:lstStyle/>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Content with Caption">
    <p:spTree>
      <p:nvGrpSpPr>
        <p:cNvPr id="1" name=""/>
        <p:cNvGrpSpPr/>
        <p:nvPr/>
      </p:nvGrpSpPr>
      <p:grpSpPr bwMode="auto">
        <a:xfrm>
          <a:off x="0" y="0"/>
          <a:ext cx="0" cy="0"/>
          <a:chOff x="0" y="0"/>
          <a:chExt cx="0" cy="0"/>
        </a:xfrm>
      </p:grpSpPr>
      <p:sp>
        <p:nvSpPr>
          <p:cNvPr id="1559171903" name="PlaceHolder 1"/>
          <p:cNvSpPr>
            <a:spLocks noGrp="1"/>
          </p:cNvSpPr>
          <p:nvPr>
            <p:ph type="ftr" idx="29"/>
          </p:nvPr>
        </p:nvSpPr>
        <p:spPr bwMode="auto"/>
        <p:txBody>
          <a:bodyPr/>
          <a:lstStyle/>
          <a:p>
            <a:pPr>
              <a:defRPr/>
            </a:pPr>
            <a:r>
              <a:rPr/>
              <a:t>Footer</a:t>
            </a:r>
            <a:endParaRPr/>
          </a:p>
        </p:txBody>
      </p:sp>
      <p:sp>
        <p:nvSpPr>
          <p:cNvPr id="190234423" name="PlaceHolder 2"/>
          <p:cNvSpPr>
            <a:spLocks noGrp="1"/>
          </p:cNvSpPr>
          <p:nvPr>
            <p:ph type="sldNum" idx="30"/>
          </p:nvPr>
        </p:nvSpPr>
        <p:spPr bwMode="auto"/>
        <p:txBody>
          <a:bodyPr/>
          <a:lstStyle/>
          <a:p>
            <a:pPr>
              <a:defRPr/>
            </a:pPr>
            <a:fld id="{D9432DF8-72DE-474E-ABFE-63F20CC76F57}" type="slidenum">
              <a:rPr/>
              <a:t>‹#›</a:t>
            </a:fld>
            <a:endParaRPr/>
          </a:p>
        </p:txBody>
      </p:sp>
      <p:sp>
        <p:nvSpPr>
          <p:cNvPr id="682695331" name="PlaceHolder 3"/>
          <p:cNvSpPr>
            <a:spLocks noGrp="1"/>
          </p:cNvSpPr>
          <p:nvPr>
            <p:ph type="dt" idx="28"/>
          </p:nvPr>
        </p:nvSpPr>
        <p:spPr bwMode="auto"/>
        <p:txBody>
          <a:bodyPr/>
          <a:lstStyle/>
          <a:p>
            <a:pPr>
              <a:defRPr/>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Picture with Caption">
    <p:spTree>
      <p:nvGrpSpPr>
        <p:cNvPr id="1" name=""/>
        <p:cNvGrpSpPr/>
        <p:nvPr/>
      </p:nvGrpSpPr>
      <p:grpSpPr bwMode="auto">
        <a:xfrm>
          <a:off x="0" y="0"/>
          <a:ext cx="0" cy="0"/>
          <a:chOff x="0" y="0"/>
          <a:chExt cx="0" cy="0"/>
        </a:xfrm>
      </p:grpSpPr>
      <p:sp>
        <p:nvSpPr>
          <p:cNvPr id="289921235" name="PlaceHolder 1"/>
          <p:cNvSpPr>
            <a:spLocks noGrp="1"/>
          </p:cNvSpPr>
          <p:nvPr>
            <p:ph type="ftr" idx="32"/>
          </p:nvPr>
        </p:nvSpPr>
        <p:spPr bwMode="auto"/>
        <p:txBody>
          <a:bodyPr/>
          <a:lstStyle/>
          <a:p>
            <a:pPr>
              <a:defRPr/>
            </a:pPr>
            <a:r>
              <a:rPr/>
              <a:t>Footer</a:t>
            </a:r>
            <a:endParaRPr/>
          </a:p>
        </p:txBody>
      </p:sp>
      <p:sp>
        <p:nvSpPr>
          <p:cNvPr id="1650011231" name="PlaceHolder 2"/>
          <p:cNvSpPr>
            <a:spLocks noGrp="1"/>
          </p:cNvSpPr>
          <p:nvPr>
            <p:ph type="sldNum" idx="33"/>
          </p:nvPr>
        </p:nvSpPr>
        <p:spPr bwMode="auto"/>
        <p:txBody>
          <a:bodyPr/>
          <a:lstStyle/>
          <a:p>
            <a:pPr>
              <a:defRPr/>
            </a:pPr>
            <a:fld id="{69199563-6F55-497F-83F5-1D2E8586B41C}" type="slidenum">
              <a:rPr/>
              <a:t>‹#›</a:t>
            </a:fld>
            <a:endParaRPr/>
          </a:p>
        </p:txBody>
      </p:sp>
      <p:sp>
        <p:nvSpPr>
          <p:cNvPr id="327706594" name="PlaceHolder 3"/>
          <p:cNvSpPr>
            <a:spLocks noGrp="1"/>
          </p:cNvSpPr>
          <p:nvPr>
            <p:ph type="dt" idx="31"/>
          </p:nvPr>
        </p:nvSpPr>
        <p:spPr bwMode="auto"/>
        <p:txBody>
          <a:body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509766629" name="PlaceHolder 1"/>
          <p:cNvSpPr>
            <a:spLocks noGrp="1"/>
          </p:cNvSpPr>
          <p:nvPr>
            <p:ph type="ftr" idx="5"/>
          </p:nvPr>
        </p:nvSpPr>
        <p:spPr bwMode="auto"/>
        <p:txBody>
          <a:bodyPr/>
          <a:lstStyle/>
          <a:p>
            <a:pPr>
              <a:defRPr/>
            </a:pPr>
            <a:r>
              <a:rPr/>
              <a:t>Footer</a:t>
            </a:r>
            <a:endParaRPr/>
          </a:p>
        </p:txBody>
      </p:sp>
      <p:sp>
        <p:nvSpPr>
          <p:cNvPr id="486313597" name="PlaceHolder 2"/>
          <p:cNvSpPr>
            <a:spLocks noGrp="1"/>
          </p:cNvSpPr>
          <p:nvPr>
            <p:ph type="sldNum" idx="6"/>
          </p:nvPr>
        </p:nvSpPr>
        <p:spPr bwMode="auto"/>
        <p:txBody>
          <a:bodyPr/>
          <a:lstStyle/>
          <a:p>
            <a:pPr>
              <a:defRPr/>
            </a:pPr>
            <a:fld id="{CE1B44D4-DF46-44AD-975E-1B37EF2E037D}" type="slidenum">
              <a:rPr/>
              <a:t>‹#›</a:t>
            </a:fld>
            <a:endParaRPr/>
          </a:p>
        </p:txBody>
      </p:sp>
      <p:sp>
        <p:nvSpPr>
          <p:cNvPr id="1759250610" name="PlaceHolder 3"/>
          <p:cNvSpPr>
            <a:spLocks noGrp="1"/>
          </p:cNvSpPr>
          <p:nvPr>
            <p:ph type="dt" idx="4"/>
          </p:nvPr>
        </p:nvSpPr>
        <p:spPr bwMode="auto"/>
        <p:txBody>
          <a:body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blank" userDrawn="1">
  <p:cSld name="17_Esquema Personalizado">
    <p:spTree>
      <p:nvGrpSpPr>
        <p:cNvPr id="1" name=""/>
        <p:cNvGrpSpPr/>
        <p:nvPr/>
      </p:nvGrpSpPr>
      <p:grpSpPr bwMode="auto">
        <a:xfrm>
          <a:off x="0" y="0"/>
          <a:ext cx="0" cy="0"/>
          <a:chOff x="0" y="0"/>
          <a:chExt cx="0" cy="0"/>
        </a:xfrm>
      </p:grpSpPr>
      <p:sp>
        <p:nvSpPr>
          <p:cNvPr id="2031488266" name="PlaceHolder 1"/>
          <p:cNvSpPr>
            <a:spLocks noGrp="1"/>
          </p:cNvSpPr>
          <p:nvPr>
            <p:ph type="sldNum" idx="10"/>
          </p:nvPr>
        </p:nvSpPr>
        <p:spPr bwMode="auto"/>
        <p:txBody>
          <a:bodyPr/>
          <a:lstStyle/>
          <a:p>
            <a:pPr>
              <a:defRPr/>
            </a:pPr>
            <a:fld id="{9C178F13-F6C2-4271-8D58-A6E3E1E41102}"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Obj" userDrawn="1">
  <p:cSld name="Two Content">
    <p:spTree>
      <p:nvGrpSpPr>
        <p:cNvPr id="1" name=""/>
        <p:cNvGrpSpPr/>
        <p:nvPr/>
      </p:nvGrpSpPr>
      <p:grpSpPr bwMode="auto">
        <a:xfrm>
          <a:off x="0" y="0"/>
          <a:ext cx="0" cy="0"/>
          <a:chOff x="0" y="0"/>
          <a:chExt cx="0" cy="0"/>
        </a:xfrm>
      </p:grpSpPr>
      <p:sp>
        <p:nvSpPr>
          <p:cNvPr id="504395603" name="Title 1"/>
          <p:cNvSpPr>
            <a:spLocks noGrp="1"/>
          </p:cNvSpPr>
          <p:nvPr>
            <p:ph type="title"/>
          </p:nvPr>
        </p:nvSpPr>
        <p:spPr bwMode="auto"/>
        <p:txBody>
          <a:bodyPr/>
          <a:lstStyle/>
          <a:p>
            <a:pPr>
              <a:defRPr/>
            </a:pPr>
            <a:r>
              <a:rPr lang="en-US"/>
              <a:t>Click to edit Master title style</a:t>
            </a:r>
            <a:endParaRPr/>
          </a:p>
        </p:txBody>
      </p:sp>
      <p:sp>
        <p:nvSpPr>
          <p:cNvPr id="737090062"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3748005"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82250175" name="Date Placeholder 4"/>
          <p:cNvSpPr>
            <a:spLocks noGrp="1"/>
          </p:cNvSpPr>
          <p:nvPr>
            <p:ph type="dt" sz="half" idx="10"/>
          </p:nvPr>
        </p:nvSpPr>
        <p:spPr bwMode="auto"/>
        <p:txBody>
          <a:bodyPr/>
          <a:lstStyle/>
          <a:p>
            <a:pPr>
              <a:defRPr/>
            </a:pPr>
            <a:fld id="{4E2643EF-66ED-4838-87E6-838519BFA173}" type="datetimeFigureOut">
              <a:rPr lang="en-US"/>
              <a:t>9/25/2025</a:t>
            </a:fld>
            <a:endParaRPr lang="en-US"/>
          </a:p>
        </p:txBody>
      </p:sp>
      <p:sp>
        <p:nvSpPr>
          <p:cNvPr id="2112050850" name="Footer Placeholder 5"/>
          <p:cNvSpPr>
            <a:spLocks noGrp="1"/>
          </p:cNvSpPr>
          <p:nvPr>
            <p:ph type="ftr" sz="quarter" idx="11"/>
          </p:nvPr>
        </p:nvSpPr>
        <p:spPr bwMode="auto"/>
        <p:txBody>
          <a:bodyPr/>
          <a:lstStyle/>
          <a:p>
            <a:pPr>
              <a:defRPr/>
            </a:pPr>
            <a:endParaRPr lang="en-US"/>
          </a:p>
        </p:txBody>
      </p:sp>
      <p:sp>
        <p:nvSpPr>
          <p:cNvPr id="1120091532" name="Slide Number Placeholder 6"/>
          <p:cNvSpPr>
            <a:spLocks noGrp="1"/>
          </p:cNvSpPr>
          <p:nvPr>
            <p:ph type="sldNum" sz="quarter" idx="12"/>
          </p:nvPr>
        </p:nvSpPr>
        <p:spPr bwMode="auto"/>
        <p:txBody>
          <a:bodyPr/>
          <a:lstStyle/>
          <a:p>
            <a:pPr>
              <a:defRPr/>
            </a:pPr>
            <a:fld id="{7999FFD4-4A7B-4DEC-A663-31069D6E809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27394051" name="PlaceHolder 1"/>
          <p:cNvSpPr>
            <a:spLocks noGrp="1"/>
          </p:cNvSpPr>
          <p:nvPr>
            <p:ph type="ftr" idx="8"/>
          </p:nvPr>
        </p:nvSpPr>
        <p:spPr bwMode="auto"/>
        <p:txBody>
          <a:bodyPr/>
          <a:lstStyle/>
          <a:p>
            <a:pPr>
              <a:defRPr/>
            </a:pPr>
            <a:r>
              <a:rPr/>
              <a:t>Footer</a:t>
            </a:r>
            <a:endParaRPr/>
          </a:p>
        </p:txBody>
      </p:sp>
      <p:sp>
        <p:nvSpPr>
          <p:cNvPr id="1841642546" name="PlaceHolder 2"/>
          <p:cNvSpPr>
            <a:spLocks noGrp="1"/>
          </p:cNvSpPr>
          <p:nvPr>
            <p:ph type="sldNum" idx="9"/>
          </p:nvPr>
        </p:nvSpPr>
        <p:spPr bwMode="auto"/>
        <p:txBody>
          <a:bodyPr/>
          <a:lstStyle/>
          <a:p>
            <a:pPr>
              <a:defRPr/>
            </a:pPr>
            <a:fld id="{FAED043D-D7C9-4832-A75D-AF329EAB1906}" type="slidenum">
              <a:rPr/>
              <a:t>‹#›</a:t>
            </a:fld>
            <a:endParaRPr/>
          </a:p>
        </p:txBody>
      </p:sp>
      <p:sp>
        <p:nvSpPr>
          <p:cNvPr id="18012735" name="PlaceHolder 3"/>
          <p:cNvSpPr>
            <a:spLocks noGrp="1"/>
          </p:cNvSpPr>
          <p:nvPr>
            <p:ph type="dt" idx="7"/>
          </p:nvPr>
        </p:nvSpPr>
        <p:spPr bwMode="auto"/>
        <p:txBody>
          <a:bodyPr/>
          <a:lstStyle/>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1741758784"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877045311" name="PlaceHolder 2"/>
          <p:cNvSpPr>
            <a:spLocks noGrp="1"/>
          </p:cNvSpPr>
          <p:nvPr>
            <p:ph/>
          </p:nvPr>
        </p:nvSpPr>
        <p:spPr bwMode="auto">
          <a:xfrm>
            <a:off x="609480" y="1604520"/>
            <a:ext cx="10972440" cy="3977280"/>
          </a:xfrm>
          <a:prstGeom prst="rect">
            <a:avLst/>
          </a:prstGeom>
          <a:noFill/>
          <a:ln w="0">
            <a:noFill/>
          </a:ln>
        </p:spPr>
        <p:txBody>
          <a:bodyPr lIns="0" tIns="0" rIns="0" bIns="0" anchor="t">
            <a:normAutofit/>
          </a:bodyPr>
          <a:lstStyle/>
          <a:p>
            <a:pPr indent="0">
              <a:lnSpc>
                <a:spcPct val="90000"/>
              </a:lnSpc>
              <a:spcBef>
                <a:spcPts val="1417"/>
              </a:spcBef>
              <a:buNone/>
              <a:defRPr/>
            </a:pPr>
            <a:endParaRPr lang="en-US" sz="2800" b="0" strike="noStrike" spc="-1">
              <a:solidFill>
                <a:schemeClr val="dk1"/>
              </a:solidFill>
              <a:latin typeface="Arial"/>
            </a:endParaRPr>
          </a:p>
        </p:txBody>
      </p:sp>
      <p:sp>
        <p:nvSpPr>
          <p:cNvPr id="329437110" name="PlaceHolder 3"/>
          <p:cNvSpPr>
            <a:spLocks noGrp="1"/>
          </p:cNvSpPr>
          <p:nvPr>
            <p:ph type="ftr" idx="11"/>
          </p:nvPr>
        </p:nvSpPr>
        <p:spPr bwMode="auto"/>
        <p:txBody>
          <a:bodyPr/>
          <a:lstStyle/>
          <a:p>
            <a:pPr>
              <a:defRPr/>
            </a:pPr>
            <a:r>
              <a:rPr/>
              <a:t>Footer</a:t>
            </a:r>
            <a:endParaRPr/>
          </a:p>
        </p:txBody>
      </p:sp>
      <p:sp>
        <p:nvSpPr>
          <p:cNvPr id="649491734" name="PlaceHolder 4"/>
          <p:cNvSpPr>
            <a:spLocks noGrp="1"/>
          </p:cNvSpPr>
          <p:nvPr>
            <p:ph type="sldNum" idx="12"/>
          </p:nvPr>
        </p:nvSpPr>
        <p:spPr bwMode="auto"/>
        <p:txBody>
          <a:bodyPr/>
          <a:lstStyle/>
          <a:p>
            <a:pPr>
              <a:defRPr/>
            </a:pPr>
            <a:fld id="{8F66405A-9C40-4095-8CD2-4FA37B79C3F2}" type="slidenum">
              <a:rPr/>
              <a:t>‹#›</a:t>
            </a:fld>
            <a:endParaRPr/>
          </a:p>
        </p:txBody>
      </p:sp>
      <p:sp>
        <p:nvSpPr>
          <p:cNvPr id="1348091893" name="PlaceHolder 5"/>
          <p:cNvSpPr>
            <a:spLocks noGrp="1"/>
          </p:cNvSpPr>
          <p:nvPr>
            <p:ph type="dt" idx="10"/>
          </p:nvPr>
        </p:nvSpPr>
        <p:spPr bwMode="auto"/>
        <p:txBody>
          <a:bodyPr/>
          <a:lstStyle/>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Section Header">
    <p:spTree>
      <p:nvGrpSpPr>
        <p:cNvPr id="1" name=""/>
        <p:cNvGrpSpPr/>
        <p:nvPr/>
      </p:nvGrpSpPr>
      <p:grpSpPr bwMode="auto">
        <a:xfrm>
          <a:off x="0" y="0"/>
          <a:ext cx="0" cy="0"/>
          <a:chOff x="0" y="0"/>
          <a:chExt cx="0" cy="0"/>
        </a:xfrm>
      </p:grpSpPr>
      <p:sp>
        <p:nvSpPr>
          <p:cNvPr id="1280857748" name="PlaceHolder 1"/>
          <p:cNvSpPr>
            <a:spLocks noGrp="1"/>
          </p:cNvSpPr>
          <p:nvPr>
            <p:ph type="ftr" idx="14"/>
          </p:nvPr>
        </p:nvSpPr>
        <p:spPr bwMode="auto"/>
        <p:txBody>
          <a:bodyPr/>
          <a:lstStyle/>
          <a:p>
            <a:pPr>
              <a:defRPr/>
            </a:pPr>
            <a:r>
              <a:rPr/>
              <a:t>Footer</a:t>
            </a:r>
            <a:endParaRPr/>
          </a:p>
        </p:txBody>
      </p:sp>
      <p:sp>
        <p:nvSpPr>
          <p:cNvPr id="315536492" name="PlaceHolder 2"/>
          <p:cNvSpPr>
            <a:spLocks noGrp="1"/>
          </p:cNvSpPr>
          <p:nvPr>
            <p:ph type="sldNum" idx="15"/>
          </p:nvPr>
        </p:nvSpPr>
        <p:spPr bwMode="auto"/>
        <p:txBody>
          <a:bodyPr/>
          <a:lstStyle/>
          <a:p>
            <a:pPr>
              <a:defRPr/>
            </a:pPr>
            <a:fld id="{A5B91413-5121-4268-B6B1-69FD92FA5782}" type="slidenum">
              <a:rPr/>
              <a:t>‹#›</a:t>
            </a:fld>
            <a:endParaRPr/>
          </a:p>
        </p:txBody>
      </p:sp>
      <p:sp>
        <p:nvSpPr>
          <p:cNvPr id="426795305" name="PlaceHolder 3"/>
          <p:cNvSpPr>
            <a:spLocks noGrp="1"/>
          </p:cNvSpPr>
          <p:nvPr>
            <p:ph type="dt" idx="13"/>
          </p:nvPr>
        </p:nvSpPr>
        <p:spPr bwMode="auto"/>
        <p:txBody>
          <a:bodyPr/>
          <a:lstStyle/>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911510613" name="PlaceHolder 1"/>
          <p:cNvSpPr>
            <a:spLocks noGrp="1"/>
          </p:cNvSpPr>
          <p:nvPr>
            <p:ph type="title"/>
          </p:nvPr>
        </p:nvSpPr>
        <p:spPr bwMode="auto">
          <a:xfrm>
            <a:off x="1523880" y="1122480"/>
            <a:ext cx="9143640" cy="2387160"/>
          </a:xfrm>
          <a:prstGeom prst="rect">
            <a:avLst/>
          </a:prstGeom>
          <a:noFill/>
          <a:ln w="0">
            <a:noFill/>
          </a:ln>
        </p:spPr>
        <p:txBody>
          <a:bodyPr lIns="0" tIns="0" rIns="0" bIns="0" anchor="ctr">
            <a:noAutofit/>
          </a:bodyPr>
          <a:lstStyle/>
          <a:p>
            <a:pPr indent="0">
              <a:buNone/>
              <a:defRPr/>
            </a:pPr>
            <a:endParaRPr lang="en-US" sz="1800" b="0" strike="noStrike" spc="-1">
              <a:solidFill>
                <a:schemeClr val="dk1"/>
              </a:solidFill>
              <a:latin typeface="Arial"/>
            </a:endParaRPr>
          </a:p>
        </p:txBody>
      </p:sp>
      <p:sp>
        <p:nvSpPr>
          <p:cNvPr id="1933266387" name="PlaceHolder 2"/>
          <p:cNvSpPr>
            <a:spLocks noGrp="1"/>
          </p:cNvSpPr>
          <p:nvPr>
            <p:ph/>
          </p:nvPr>
        </p:nvSpPr>
        <p:spPr bwMode="auto">
          <a:xfrm>
            <a:off x="609480" y="1604520"/>
            <a:ext cx="5354280" cy="3977280"/>
          </a:xfrm>
          <a:prstGeom prst="rect">
            <a:avLst/>
          </a:prstGeom>
          <a:noFill/>
          <a:ln w="0">
            <a:noFill/>
          </a:ln>
        </p:spPr>
        <p:txBody>
          <a:bodyPr lIns="0" tIns="0" rIns="0" bIns="0" anchor="t">
            <a:normAutofit/>
          </a:bodyPr>
          <a:lstStyle/>
          <a:p>
            <a:pPr indent="0">
              <a:lnSpc>
                <a:spcPct val="90000"/>
              </a:lnSpc>
              <a:spcBef>
                <a:spcPts val="1417"/>
              </a:spcBef>
              <a:buNone/>
              <a:defRPr/>
            </a:pPr>
            <a:endParaRPr lang="en-US" sz="2800" b="0" strike="noStrike" spc="-1">
              <a:solidFill>
                <a:schemeClr val="dk1"/>
              </a:solidFill>
              <a:latin typeface="Arial"/>
            </a:endParaRPr>
          </a:p>
        </p:txBody>
      </p:sp>
      <p:sp>
        <p:nvSpPr>
          <p:cNvPr id="54813571" name="PlaceHolder 3"/>
          <p:cNvSpPr>
            <a:spLocks noGrp="1"/>
          </p:cNvSpPr>
          <p:nvPr>
            <p:ph/>
          </p:nvPr>
        </p:nvSpPr>
        <p:spPr bwMode="auto">
          <a:xfrm>
            <a:off x="6231960" y="1604520"/>
            <a:ext cx="5354280" cy="3977280"/>
          </a:xfrm>
          <a:prstGeom prst="rect">
            <a:avLst/>
          </a:prstGeom>
          <a:noFill/>
          <a:ln w="0">
            <a:noFill/>
          </a:ln>
        </p:spPr>
        <p:txBody>
          <a:bodyPr lIns="0" tIns="0" rIns="0" bIns="0" anchor="t">
            <a:normAutofit/>
          </a:bodyPr>
          <a:lstStyle/>
          <a:p>
            <a:pPr indent="0">
              <a:lnSpc>
                <a:spcPct val="90000"/>
              </a:lnSpc>
              <a:spcBef>
                <a:spcPts val="1417"/>
              </a:spcBef>
              <a:buNone/>
              <a:defRPr/>
            </a:pPr>
            <a:endParaRPr lang="en-US" sz="2800" b="0" strike="noStrike" spc="-1">
              <a:solidFill>
                <a:schemeClr val="dk1"/>
              </a:solidFill>
              <a:latin typeface="Arial"/>
            </a:endParaRPr>
          </a:p>
        </p:txBody>
      </p:sp>
      <p:sp>
        <p:nvSpPr>
          <p:cNvPr id="1458727906" name="PlaceHolder 4"/>
          <p:cNvSpPr>
            <a:spLocks noGrp="1"/>
          </p:cNvSpPr>
          <p:nvPr>
            <p:ph type="ftr" idx="17"/>
          </p:nvPr>
        </p:nvSpPr>
        <p:spPr bwMode="auto"/>
        <p:txBody>
          <a:bodyPr/>
          <a:lstStyle/>
          <a:p>
            <a:pPr>
              <a:defRPr/>
            </a:pPr>
            <a:r>
              <a:rPr/>
              <a:t>Footer</a:t>
            </a:r>
            <a:endParaRPr/>
          </a:p>
        </p:txBody>
      </p:sp>
      <p:sp>
        <p:nvSpPr>
          <p:cNvPr id="1661695535" name="PlaceHolder 5"/>
          <p:cNvSpPr>
            <a:spLocks noGrp="1"/>
          </p:cNvSpPr>
          <p:nvPr>
            <p:ph type="sldNum" idx="18"/>
          </p:nvPr>
        </p:nvSpPr>
        <p:spPr bwMode="auto"/>
        <p:txBody>
          <a:bodyPr/>
          <a:lstStyle/>
          <a:p>
            <a:pPr>
              <a:defRPr/>
            </a:pPr>
            <a:fld id="{3559FB7A-85A5-4C5C-BCAD-E41ADF6434D0}" type="slidenum">
              <a:rPr/>
              <a:t>‹#›</a:t>
            </a:fld>
            <a:endParaRPr/>
          </a:p>
        </p:txBody>
      </p:sp>
      <p:sp>
        <p:nvSpPr>
          <p:cNvPr id="1365474137" name="PlaceHolder 6"/>
          <p:cNvSpPr>
            <a:spLocks noGrp="1"/>
          </p:cNvSpPr>
          <p:nvPr>
            <p:ph type="dt" idx="16"/>
          </p:nvPr>
        </p:nvSpPr>
        <p:spPr bwMode="auto"/>
        <p:txBody>
          <a:bodyPr/>
          <a:lstStyle/>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Comparison">
    <p:spTree>
      <p:nvGrpSpPr>
        <p:cNvPr id="1" name=""/>
        <p:cNvGrpSpPr/>
        <p:nvPr/>
      </p:nvGrpSpPr>
      <p:grpSpPr bwMode="auto">
        <a:xfrm>
          <a:off x="0" y="0"/>
          <a:ext cx="0" cy="0"/>
          <a:chOff x="0" y="0"/>
          <a:chExt cx="0" cy="0"/>
        </a:xfrm>
      </p:grpSpPr>
      <p:sp>
        <p:nvSpPr>
          <p:cNvPr id="951066362" name="PlaceHolder 1"/>
          <p:cNvSpPr>
            <a:spLocks noGrp="1"/>
          </p:cNvSpPr>
          <p:nvPr>
            <p:ph type="ftr" idx="20"/>
          </p:nvPr>
        </p:nvSpPr>
        <p:spPr bwMode="auto"/>
        <p:txBody>
          <a:bodyPr/>
          <a:lstStyle/>
          <a:p>
            <a:pPr>
              <a:defRPr/>
            </a:pPr>
            <a:r>
              <a:rPr/>
              <a:t>Footer</a:t>
            </a:r>
            <a:endParaRPr/>
          </a:p>
        </p:txBody>
      </p:sp>
      <p:sp>
        <p:nvSpPr>
          <p:cNvPr id="418745204" name="PlaceHolder 2"/>
          <p:cNvSpPr>
            <a:spLocks noGrp="1"/>
          </p:cNvSpPr>
          <p:nvPr>
            <p:ph type="sldNum" idx="21"/>
          </p:nvPr>
        </p:nvSpPr>
        <p:spPr bwMode="auto"/>
        <p:txBody>
          <a:bodyPr/>
          <a:lstStyle/>
          <a:p>
            <a:pPr>
              <a:defRPr/>
            </a:pPr>
            <a:fld id="{5BF15B75-E293-4434-8FC6-F3EAE72A20C7}" type="slidenum">
              <a:rPr/>
              <a:t>‹#›</a:t>
            </a:fld>
            <a:endParaRPr/>
          </a:p>
        </p:txBody>
      </p:sp>
      <p:sp>
        <p:nvSpPr>
          <p:cNvPr id="138984251" name="PlaceHolder 3"/>
          <p:cNvSpPr>
            <a:spLocks noGrp="1"/>
          </p:cNvSpPr>
          <p:nvPr>
            <p:ph type="dt" idx="19"/>
          </p:nvPr>
        </p:nvSpPr>
        <p:spPr bwMode="auto"/>
        <p:txBody>
          <a:bodyPr/>
          <a:lstStyle/>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1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0.xml"/></Relationships>
</file>

<file path=ppt/slideMasters/_rels/slideMaster11.xml.rels><?xml version="1.0" encoding="UTF-8" standalone="yes"?><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1.xml"/></Relationships>
</file>

<file path=ppt/slideMasters/_rels/slideMaster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3.xml"/></Relationships>
</file>

<file path=ppt/slideMasters/_rels/slideMaster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6.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6.xml"/></Relationships>
</file>

<file path=ppt/slideMasters/_rels/slideMaster7.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7.xml"/></Relationships>
</file>

<file path=ppt/slideMasters/_rels/slideMaster8.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8.xml"/></Relationships>
</file>

<file path=ppt/slideMasters/_rels/slideMaster9.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41550266" name="PlaceHolder 1"/>
          <p:cNvSpPr>
            <a:spLocks noGrp="1"/>
          </p:cNvSpPr>
          <p:nvPr>
            <p:ph type="title"/>
          </p:nvPr>
        </p:nvSpPr>
        <p:spPr bwMode="auto">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defRPr/>
            </a:pPr>
            <a:r>
              <a:rPr lang="en-US" sz="6000" b="0" strike="noStrike" spc="-1">
                <a:solidFill>
                  <a:schemeClr val="dk1"/>
                </a:solidFill>
                <a:latin typeface="Arial"/>
                <a:ea typeface="Arial"/>
              </a:rPr>
              <a:t>Click to edit Master title style</a:t>
            </a:r>
            <a:endParaRPr lang="en-US" sz="6000" b="0" strike="noStrike" spc="-1">
              <a:solidFill>
                <a:schemeClr val="dk1"/>
              </a:solidFill>
              <a:latin typeface="Arial"/>
            </a:endParaRPr>
          </a:p>
        </p:txBody>
      </p:sp>
      <p:sp>
        <p:nvSpPr>
          <p:cNvPr id="997630357" name="PlaceHolder 2"/>
          <p:cNvSpPr>
            <a:spLocks noGrp="1"/>
          </p:cNvSpPr>
          <p:nvPr>
            <p:ph type="dt" idx="1"/>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2025791786" name="PlaceHolder 3"/>
          <p:cNvSpPr>
            <a:spLocks noGrp="1"/>
          </p:cNvSpPr>
          <p:nvPr>
            <p:ph type="ftr" idx="2"/>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643672109" name="PlaceHolder 4"/>
          <p:cNvSpPr>
            <a:spLocks noGrp="1"/>
          </p:cNvSpPr>
          <p:nvPr>
            <p:ph type="sldNum" idx="3"/>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F526F92D-2F0B-486D-A636-DBBD68BD3726}"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
        <p:nvSpPr>
          <p:cNvPr id="739744926" name="PlaceHolder 5"/>
          <p:cNvSpPr>
            <a:spLocks noGrp="1"/>
          </p:cNvSpPr>
          <p:nvPr>
            <p:ph type="body"/>
          </p:nvPr>
        </p:nvSpPr>
        <p:spPr bwMode="auto">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a:buChar char=""/>
              <a:defRPr/>
            </a:pPr>
            <a:r>
              <a:rPr lang="en-US" sz="2800" b="0" strike="noStrike" spc="-1">
                <a:solidFill>
                  <a:schemeClr val="dk1"/>
                </a:solidFill>
                <a:latin typeface="Arial"/>
              </a:rPr>
              <a:t>Click to edit the outline text format</a:t>
            </a:r>
            <a:endParaRPr/>
          </a:p>
          <a:p>
            <a:pPr marL="864000" lvl="1" indent="-324000">
              <a:lnSpc>
                <a:spcPct val="90000"/>
              </a:lnSpc>
              <a:spcBef>
                <a:spcPts val="1134"/>
              </a:spcBef>
              <a:buClr>
                <a:srgbClr val="000000"/>
              </a:buClr>
              <a:buSzPct val="75000"/>
              <a:buFont typeface="Symbol"/>
              <a:buChar char=""/>
              <a:defRPr/>
            </a:pPr>
            <a:r>
              <a:rPr lang="en-US" sz="2000" b="0" strike="noStrike" spc="-1">
                <a:solidFill>
                  <a:schemeClr val="dk1"/>
                </a:solidFill>
                <a:latin typeface="Arial"/>
              </a:rPr>
              <a:t>Second Outline Level</a:t>
            </a:r>
            <a:endParaRPr/>
          </a:p>
          <a:p>
            <a:pPr marL="1296000" lvl="2" indent="-288000">
              <a:lnSpc>
                <a:spcPct val="90000"/>
              </a:lnSpc>
              <a:spcBef>
                <a:spcPts val="850"/>
              </a:spcBef>
              <a:buClr>
                <a:srgbClr val="000000"/>
              </a:buClr>
              <a:buSzPct val="45000"/>
              <a:buFont typeface="Wingdings"/>
              <a:buChar char=""/>
              <a:defRPr/>
            </a:pPr>
            <a:r>
              <a:rPr lang="en-US" sz="1800" b="0" strike="noStrike" spc="-1">
                <a:solidFill>
                  <a:schemeClr val="dk1"/>
                </a:solidFill>
                <a:latin typeface="Arial"/>
              </a:rPr>
              <a:t>Third Outline Level</a:t>
            </a:r>
            <a:endParaRPr/>
          </a:p>
          <a:p>
            <a:pPr marL="1728000" lvl="3" indent="-216000">
              <a:lnSpc>
                <a:spcPct val="90000"/>
              </a:lnSpc>
              <a:spcBef>
                <a:spcPts val="567"/>
              </a:spcBef>
              <a:buClr>
                <a:srgbClr val="000000"/>
              </a:buClr>
              <a:buSzPct val="75000"/>
              <a:buFont typeface="Symbol"/>
              <a:buChar char=""/>
              <a:defRPr/>
            </a:pPr>
            <a:r>
              <a:rPr lang="en-US" sz="1800" b="0" strike="noStrike" spc="-1">
                <a:solidFill>
                  <a:schemeClr val="dk1"/>
                </a:solidFill>
                <a:latin typeface="Arial"/>
              </a:rPr>
              <a:t>Fourth Outline Level</a:t>
            </a:r>
            <a:endParaRPr/>
          </a:p>
          <a:p>
            <a:pPr marL="2160000" lvl="4" indent="-216000">
              <a:lnSpc>
                <a:spcPct val="90000"/>
              </a:lnSpc>
              <a:spcBef>
                <a:spcPts val="283"/>
              </a:spcBef>
              <a:buClr>
                <a:srgbClr val="000000"/>
              </a:buClr>
              <a:buSzPct val="45000"/>
              <a:buFont typeface="Wingdings"/>
              <a:buChar char=""/>
              <a:defRPr/>
            </a:pPr>
            <a:r>
              <a:rPr lang="en-US" sz="2000" b="0" strike="noStrike" spc="-1">
                <a:solidFill>
                  <a:schemeClr val="dk1"/>
                </a:solidFill>
                <a:latin typeface="Arial"/>
              </a:rPr>
              <a:t>Fifth Outline Level</a:t>
            </a:r>
            <a:endParaRPr/>
          </a:p>
          <a:p>
            <a:pPr marL="2592000" lvl="5" indent="-216000">
              <a:lnSpc>
                <a:spcPct val="90000"/>
              </a:lnSpc>
              <a:spcBef>
                <a:spcPts val="283"/>
              </a:spcBef>
              <a:buClr>
                <a:srgbClr val="000000"/>
              </a:buClr>
              <a:buSzPct val="45000"/>
              <a:buFont typeface="Wingdings"/>
              <a:buChar char=""/>
              <a:defRPr/>
            </a:pPr>
            <a:r>
              <a:rPr lang="en-US" sz="2000" b="0" strike="noStrike" spc="-1">
                <a:solidFill>
                  <a:schemeClr val="dk1"/>
                </a:solidFill>
                <a:latin typeface="Arial"/>
              </a:rPr>
              <a:t>Sixth Outline Level</a:t>
            </a:r>
            <a:endParaRPr/>
          </a:p>
          <a:p>
            <a:pPr marL="3024000" lvl="6" indent="-216000">
              <a:lnSpc>
                <a:spcPct val="90000"/>
              </a:lnSpc>
              <a:spcBef>
                <a:spcPts val="283"/>
              </a:spcBef>
              <a:buClr>
                <a:srgbClr val="000000"/>
              </a:buClr>
              <a:buSzPct val="45000"/>
              <a:buFont typeface="Wingdings"/>
              <a:buChar char=""/>
              <a:defRPr/>
            </a:pPr>
            <a:r>
              <a:rPr lang="en-US" sz="2000" b="0" strike="noStrike" spc="-1">
                <a:solidFill>
                  <a:schemeClr val="dk1"/>
                </a:solidFill>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83429698" name="PlaceHolder 1"/>
          <p:cNvSpPr>
            <a:spLocks noGrp="1"/>
          </p:cNvSpPr>
          <p:nvPr>
            <p:ph type="title"/>
          </p:nvPr>
        </p:nvSpPr>
        <p:spPr bwMode="auto">
          <a:xfrm>
            <a:off x="839879" y="457200"/>
            <a:ext cx="3931920" cy="1599840"/>
          </a:xfrm>
          <a:prstGeom prst="rect">
            <a:avLst/>
          </a:prstGeom>
          <a:noFill/>
          <a:ln w="0">
            <a:noFill/>
          </a:ln>
        </p:spPr>
        <p:txBody>
          <a:bodyPr lIns="91440" tIns="45720" rIns="91440" bIns="45720" anchor="b">
            <a:noAutofit/>
          </a:bodyPr>
          <a:lstStyle/>
          <a:p>
            <a:pPr indent="0" defTabSz="914400">
              <a:lnSpc>
                <a:spcPct val="90000"/>
              </a:lnSpc>
              <a:buNone/>
              <a:defRPr/>
            </a:pPr>
            <a:r>
              <a:rPr lang="en-US" sz="3200" b="0" strike="noStrike" spc="-1">
                <a:solidFill>
                  <a:schemeClr val="dk1"/>
                </a:solidFill>
                <a:latin typeface="Arial"/>
                <a:ea typeface="Arial"/>
              </a:rPr>
              <a:t>Click to edit Master title style</a:t>
            </a:r>
            <a:endParaRPr lang="en-US" sz="3200" b="0" strike="noStrike" spc="-1">
              <a:solidFill>
                <a:schemeClr val="dk1"/>
              </a:solidFill>
              <a:latin typeface="Arial"/>
            </a:endParaRPr>
          </a:p>
        </p:txBody>
      </p:sp>
      <p:sp>
        <p:nvSpPr>
          <p:cNvPr id="789266560" name="PlaceHolder 2"/>
          <p:cNvSpPr>
            <a:spLocks noGrp="1"/>
          </p:cNvSpPr>
          <p:nvPr>
            <p:ph type="body"/>
          </p:nvPr>
        </p:nvSpPr>
        <p:spPr bwMode="auto">
          <a:xfrm>
            <a:off x="5183280" y="987480"/>
            <a:ext cx="6171840" cy="487332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3200" b="0" strike="noStrike" spc="-1">
                <a:solidFill>
                  <a:schemeClr val="dk1"/>
                </a:solidFill>
                <a:latin typeface="Arial"/>
                <a:ea typeface="Arial"/>
              </a:rPr>
              <a:t>Click to edit Master text styles</a:t>
            </a:r>
            <a:endParaRPr lang="en-US" sz="32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800" b="0" strike="noStrike" spc="-1">
                <a:solidFill>
                  <a:schemeClr val="dk1"/>
                </a:solidFill>
                <a:latin typeface="Arial"/>
                <a:ea typeface="Arial"/>
              </a:rPr>
              <a:t>Second level</a:t>
            </a:r>
            <a:endParaRPr lang="en-US" sz="28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Third level</a:t>
            </a:r>
            <a:endParaRPr lang="en-US" sz="24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Fourth level</a:t>
            </a:r>
            <a:endParaRPr lang="en-US" sz="20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Fifth level</a:t>
            </a:r>
            <a:endParaRPr lang="en-US" sz="2000" b="0" strike="noStrike" spc="-1">
              <a:solidFill>
                <a:schemeClr val="dk1"/>
              </a:solidFill>
              <a:latin typeface="Arial"/>
            </a:endParaRPr>
          </a:p>
        </p:txBody>
      </p:sp>
      <p:sp>
        <p:nvSpPr>
          <p:cNvPr id="905630953" name="PlaceHolder 3"/>
          <p:cNvSpPr>
            <a:spLocks noGrp="1"/>
          </p:cNvSpPr>
          <p:nvPr>
            <p:ph type="body"/>
          </p:nvPr>
        </p:nvSpPr>
        <p:spPr bwMode="auto">
          <a:xfrm>
            <a:off x="839879"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defRPr/>
            </a:pPr>
            <a:r>
              <a:rPr lang="en-US" sz="1600" b="0" strike="noStrike" spc="-1">
                <a:solidFill>
                  <a:schemeClr val="dk1"/>
                </a:solidFill>
                <a:latin typeface="Arial"/>
                <a:ea typeface="Arial"/>
              </a:rPr>
              <a:t>Click to edit Master text styles</a:t>
            </a:r>
            <a:endParaRPr lang="en-US" sz="1600" b="0" strike="noStrike" spc="-1">
              <a:solidFill>
                <a:schemeClr val="dk1"/>
              </a:solidFill>
              <a:latin typeface="Arial"/>
            </a:endParaRPr>
          </a:p>
        </p:txBody>
      </p:sp>
      <p:sp>
        <p:nvSpPr>
          <p:cNvPr id="786923041" name="PlaceHolder 4"/>
          <p:cNvSpPr>
            <a:spLocks noGrp="1"/>
          </p:cNvSpPr>
          <p:nvPr>
            <p:ph type="dt" idx="28"/>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815892170" name="PlaceHolder 5"/>
          <p:cNvSpPr>
            <a:spLocks noGrp="1"/>
          </p:cNvSpPr>
          <p:nvPr>
            <p:ph type="ftr" idx="29"/>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495725896" name="PlaceHolder 6"/>
          <p:cNvSpPr>
            <a:spLocks noGrp="1"/>
          </p:cNvSpPr>
          <p:nvPr>
            <p:ph type="sldNum" idx="30"/>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1E88FBD9-2281-4571-A770-234C0CBA6115}"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440458903" name="PlaceHolder 1"/>
          <p:cNvSpPr>
            <a:spLocks noGrp="1"/>
          </p:cNvSpPr>
          <p:nvPr>
            <p:ph type="title"/>
          </p:nvPr>
        </p:nvSpPr>
        <p:spPr bwMode="auto">
          <a:xfrm>
            <a:off x="839879" y="457200"/>
            <a:ext cx="3931920" cy="1599840"/>
          </a:xfrm>
          <a:prstGeom prst="rect">
            <a:avLst/>
          </a:prstGeom>
          <a:noFill/>
          <a:ln w="0">
            <a:noFill/>
          </a:ln>
        </p:spPr>
        <p:txBody>
          <a:bodyPr lIns="91440" tIns="45720" rIns="91440" bIns="45720" anchor="b">
            <a:noAutofit/>
          </a:bodyPr>
          <a:lstStyle/>
          <a:p>
            <a:pPr indent="0" defTabSz="914400">
              <a:lnSpc>
                <a:spcPct val="90000"/>
              </a:lnSpc>
              <a:buNone/>
              <a:defRPr/>
            </a:pPr>
            <a:r>
              <a:rPr lang="en-US" sz="3200" b="0" strike="noStrike" spc="-1">
                <a:solidFill>
                  <a:schemeClr val="dk1"/>
                </a:solidFill>
                <a:latin typeface="Arial"/>
                <a:ea typeface="Arial"/>
              </a:rPr>
              <a:t>Click to edit Master title style</a:t>
            </a:r>
            <a:endParaRPr lang="en-US" sz="3200" b="0" strike="noStrike" spc="-1">
              <a:solidFill>
                <a:schemeClr val="dk1"/>
              </a:solidFill>
              <a:latin typeface="Arial"/>
            </a:endParaRPr>
          </a:p>
        </p:txBody>
      </p:sp>
      <p:sp>
        <p:nvSpPr>
          <p:cNvPr id="373153648" name="PlaceHolder 2"/>
          <p:cNvSpPr>
            <a:spLocks noGrp="1"/>
          </p:cNvSpPr>
          <p:nvPr>
            <p:ph type="body"/>
          </p:nvPr>
        </p:nvSpPr>
        <p:spPr bwMode="auto">
          <a:xfrm>
            <a:off x="5183280" y="987480"/>
            <a:ext cx="6171840" cy="4873320"/>
          </a:xfrm>
          <a:prstGeom prst="rect">
            <a:avLst/>
          </a:prstGeom>
          <a:noFill/>
          <a:ln w="0">
            <a:noFill/>
          </a:ln>
        </p:spPr>
        <p:txBody>
          <a:bodyPr lIns="90000" tIns="45000" rIns="90000" bIns="45000" anchor="t">
            <a:noAutofit/>
          </a:bodyPr>
          <a:lstStyle/>
          <a:p>
            <a:pPr indent="0" defTabSz="914400">
              <a:lnSpc>
                <a:spcPct val="100000"/>
              </a:lnSpc>
              <a:buNone/>
              <a:tabLst>
                <a:tab pos="0" algn="l"/>
              </a:tabLst>
              <a:defRPr/>
            </a:pPr>
            <a:r>
              <a:rPr lang="en-US" sz="3200" b="0" strike="noStrike" spc="-1">
                <a:solidFill>
                  <a:schemeClr val="dk1"/>
                </a:solidFill>
                <a:latin typeface="Arial"/>
                <a:ea typeface="Arial"/>
              </a:rPr>
              <a:t>Click icon to add picture</a:t>
            </a:r>
            <a:endParaRPr lang="en-US" sz="3200" b="0" strike="noStrike" spc="-1">
              <a:solidFill>
                <a:schemeClr val="dk1"/>
              </a:solidFill>
              <a:latin typeface="Arial"/>
            </a:endParaRPr>
          </a:p>
        </p:txBody>
      </p:sp>
      <p:sp>
        <p:nvSpPr>
          <p:cNvPr id="429334194" name="PlaceHolder 3"/>
          <p:cNvSpPr>
            <a:spLocks noGrp="1"/>
          </p:cNvSpPr>
          <p:nvPr>
            <p:ph type="body"/>
          </p:nvPr>
        </p:nvSpPr>
        <p:spPr bwMode="auto">
          <a:xfrm>
            <a:off x="839879" y="2057400"/>
            <a:ext cx="3931920" cy="3811320"/>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defRPr/>
            </a:pPr>
            <a:r>
              <a:rPr lang="en-US" sz="1600" b="0" strike="noStrike" spc="-1">
                <a:solidFill>
                  <a:schemeClr val="dk1"/>
                </a:solidFill>
                <a:latin typeface="Arial"/>
                <a:ea typeface="Arial"/>
              </a:rPr>
              <a:t>Click to edit Master text styles</a:t>
            </a:r>
            <a:endParaRPr lang="en-US" sz="1600" b="0" strike="noStrike" spc="-1">
              <a:solidFill>
                <a:schemeClr val="dk1"/>
              </a:solidFill>
              <a:latin typeface="Arial"/>
            </a:endParaRPr>
          </a:p>
        </p:txBody>
      </p:sp>
      <p:sp>
        <p:nvSpPr>
          <p:cNvPr id="236314220" name="PlaceHolder 4"/>
          <p:cNvSpPr>
            <a:spLocks noGrp="1"/>
          </p:cNvSpPr>
          <p:nvPr>
            <p:ph type="dt" idx="31"/>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954896903" name="PlaceHolder 5"/>
          <p:cNvSpPr>
            <a:spLocks noGrp="1"/>
          </p:cNvSpPr>
          <p:nvPr>
            <p:ph type="ftr" idx="32"/>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692598432" name="PlaceHolder 6"/>
          <p:cNvSpPr>
            <a:spLocks noGrp="1"/>
          </p:cNvSpPr>
          <p:nvPr>
            <p:ph type="sldNum" idx="33"/>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3A5F35AD-D530-4CDE-9906-AF4F4C8E2D74}"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71359297"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523736731" name="PlaceHolder 2"/>
          <p:cNvSpPr>
            <a:spLocks noGrp="1"/>
          </p:cNvSpPr>
          <p:nvPr>
            <p:ph type="body"/>
          </p:nvPr>
        </p:nvSpPr>
        <p:spPr bwMode="auto">
          <a:xfrm>
            <a:off x="838080" y="1825560"/>
            <a:ext cx="10515240" cy="435096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2000956439" name="PlaceHolder 3"/>
          <p:cNvSpPr>
            <a:spLocks noGrp="1"/>
          </p:cNvSpPr>
          <p:nvPr>
            <p:ph type="dt" idx="4"/>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289427574" name="PlaceHolder 4"/>
          <p:cNvSpPr>
            <a:spLocks noGrp="1"/>
          </p:cNvSpPr>
          <p:nvPr>
            <p:ph type="ftr" idx="5"/>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460505250" name="PlaceHolder 5"/>
          <p:cNvSpPr>
            <a:spLocks noGrp="1"/>
          </p:cNvSpPr>
          <p:nvPr>
            <p:ph type="sldNum" idx="6"/>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83309AC5-A7CB-43EF-A318-66E9A36268AB}"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1226437060" name="PlaceHolder 1"/>
          <p:cNvSpPr>
            <a:spLocks noGrp="1"/>
          </p:cNvSpPr>
          <p:nvPr>
            <p:ph type="title"/>
          </p:nvPr>
        </p:nvSpPr>
        <p:spPr bwMode="auto">
          <a:xfrm>
            <a:off x="8724960" y="365040"/>
            <a:ext cx="2628720" cy="5811480"/>
          </a:xfrm>
          <a:prstGeom prst="rect">
            <a:avLst/>
          </a:prstGeom>
          <a:noFill/>
          <a:ln w="0">
            <a:noFill/>
          </a:ln>
        </p:spPr>
        <p:txBody>
          <a:bodyPr vert="eaVert"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2098634172" name="PlaceHolder 2"/>
          <p:cNvSpPr>
            <a:spLocks noGrp="1"/>
          </p:cNvSpPr>
          <p:nvPr>
            <p:ph type="body"/>
          </p:nvPr>
        </p:nvSpPr>
        <p:spPr bwMode="auto">
          <a:xfrm>
            <a:off x="838080" y="365040"/>
            <a:ext cx="7733880" cy="5811480"/>
          </a:xfrm>
          <a:prstGeom prst="rect">
            <a:avLst/>
          </a:prstGeom>
          <a:noFill/>
          <a:ln w="0">
            <a:noFill/>
          </a:ln>
        </p:spPr>
        <p:txBody>
          <a:bodyPr vert="eaVert"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2037416039" name="PlaceHolder 3"/>
          <p:cNvSpPr>
            <a:spLocks noGrp="1"/>
          </p:cNvSpPr>
          <p:nvPr>
            <p:ph type="dt" idx="7"/>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798253806" name="PlaceHolder 4"/>
          <p:cNvSpPr>
            <a:spLocks noGrp="1"/>
          </p:cNvSpPr>
          <p:nvPr>
            <p:ph type="ftr" idx="8"/>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806325660" name="PlaceHolder 5"/>
          <p:cNvSpPr>
            <a:spLocks noGrp="1"/>
          </p:cNvSpPr>
          <p:nvPr>
            <p:ph type="sldNum" idx="9"/>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4A492BBD-6454-4D3D-B1A5-DFDAE44BA6F4}"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705116485"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1496262661" name="PlaceHolder 2"/>
          <p:cNvSpPr>
            <a:spLocks noGrp="1"/>
          </p:cNvSpPr>
          <p:nvPr>
            <p:ph type="body"/>
          </p:nvPr>
        </p:nvSpPr>
        <p:spPr bwMode="auto">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874992681" name="PlaceHolder 3"/>
          <p:cNvSpPr>
            <a:spLocks noGrp="1"/>
          </p:cNvSpPr>
          <p:nvPr>
            <p:ph type="dt" idx="10"/>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431930184" name="PlaceHolder 4"/>
          <p:cNvSpPr>
            <a:spLocks noGrp="1"/>
          </p:cNvSpPr>
          <p:nvPr>
            <p:ph type="ftr" idx="11"/>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506871991" name="PlaceHolder 5"/>
          <p:cNvSpPr>
            <a:spLocks noGrp="1"/>
          </p:cNvSpPr>
          <p:nvPr>
            <p:ph type="sldNum" idx="12"/>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40634FDD-BE1C-48EA-8F77-D88B4DE8FA3B}"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589981084" name="PlaceHolder 1"/>
          <p:cNvSpPr>
            <a:spLocks noGrp="1"/>
          </p:cNvSpPr>
          <p:nvPr>
            <p:ph type="title"/>
          </p:nvPr>
        </p:nvSpPr>
        <p:spPr bwMode="auto">
          <a:xfrm>
            <a:off x="831960" y="1709640"/>
            <a:ext cx="10515240" cy="2852280"/>
          </a:xfrm>
          <a:prstGeom prst="rect">
            <a:avLst/>
          </a:prstGeom>
          <a:noFill/>
          <a:ln w="0">
            <a:noFill/>
          </a:ln>
        </p:spPr>
        <p:txBody>
          <a:bodyPr lIns="91440" tIns="45720" rIns="91440" bIns="45720" anchor="b">
            <a:noAutofit/>
          </a:bodyPr>
          <a:lstStyle/>
          <a:p>
            <a:pPr indent="0" defTabSz="914400">
              <a:lnSpc>
                <a:spcPct val="90000"/>
              </a:lnSpc>
              <a:buNone/>
              <a:defRPr/>
            </a:pPr>
            <a:r>
              <a:rPr lang="en-US" sz="6000" b="0" strike="noStrike" spc="-1">
                <a:solidFill>
                  <a:schemeClr val="dk1"/>
                </a:solidFill>
                <a:latin typeface="Arial"/>
                <a:ea typeface="Arial"/>
              </a:rPr>
              <a:t>Click to edit Master title style</a:t>
            </a:r>
            <a:endParaRPr lang="en-US" sz="6000" b="0" strike="noStrike" spc="-1">
              <a:solidFill>
                <a:schemeClr val="dk1"/>
              </a:solidFill>
              <a:latin typeface="Arial"/>
            </a:endParaRPr>
          </a:p>
        </p:txBody>
      </p:sp>
      <p:sp>
        <p:nvSpPr>
          <p:cNvPr id="137752949" name="PlaceHolder 2"/>
          <p:cNvSpPr>
            <a:spLocks noGrp="1"/>
          </p:cNvSpPr>
          <p:nvPr>
            <p:ph type="body"/>
          </p:nvPr>
        </p:nvSpPr>
        <p:spPr bwMode="auto">
          <a:xfrm>
            <a:off x="831960" y="4589640"/>
            <a:ext cx="10515240" cy="1499759"/>
          </a:xfrm>
          <a:prstGeom prst="rect">
            <a:avLst/>
          </a:prstGeom>
          <a:noFill/>
          <a:ln w="0">
            <a:noFill/>
          </a:ln>
        </p:spPr>
        <p:txBody>
          <a:bodyPr lIns="91440" tIns="45720" rIns="91440" bIns="45720" anchor="t">
            <a:noAutofit/>
          </a:bodyPr>
          <a:lstStyle/>
          <a:p>
            <a:pPr indent="0" defTabSz="914400">
              <a:lnSpc>
                <a:spcPct val="90000"/>
              </a:lnSpc>
              <a:spcBef>
                <a:spcPts val="1001"/>
              </a:spcBef>
              <a:buNone/>
              <a:tabLst>
                <a:tab pos="0" algn="l"/>
              </a:tabLst>
              <a:defRPr/>
            </a:pPr>
            <a:r>
              <a:rPr lang="en-US" sz="2400" b="0" strike="noStrike" spc="-1">
                <a:solidFill>
                  <a:schemeClr val="dk1">
                    <a:tint val="75000"/>
                  </a:schemeClr>
                </a:solidFill>
                <a:latin typeface="Arial"/>
                <a:ea typeface="Arial"/>
              </a:rPr>
              <a:t>Click to edit Master text styles</a:t>
            </a:r>
            <a:endParaRPr lang="en-US" sz="2400" b="0" strike="noStrike" spc="-1">
              <a:solidFill>
                <a:schemeClr val="dk1"/>
              </a:solidFill>
              <a:latin typeface="Arial"/>
            </a:endParaRPr>
          </a:p>
        </p:txBody>
      </p:sp>
      <p:sp>
        <p:nvSpPr>
          <p:cNvPr id="1145512303" name="PlaceHolder 3"/>
          <p:cNvSpPr>
            <a:spLocks noGrp="1"/>
          </p:cNvSpPr>
          <p:nvPr>
            <p:ph type="dt" idx="13"/>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74907081" name="PlaceHolder 4"/>
          <p:cNvSpPr>
            <a:spLocks noGrp="1"/>
          </p:cNvSpPr>
          <p:nvPr>
            <p:ph type="ftr" idx="14"/>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522116640" name="PlaceHolder 5"/>
          <p:cNvSpPr>
            <a:spLocks noGrp="1"/>
          </p:cNvSpPr>
          <p:nvPr>
            <p:ph type="sldNum" idx="15"/>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3325F740-92DE-4D8C-A340-720AF17E53A6}"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047592246"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1857944656" name="PlaceHolder 2"/>
          <p:cNvSpPr>
            <a:spLocks noGrp="1"/>
          </p:cNvSpPr>
          <p:nvPr>
            <p:ph type="body"/>
          </p:nvPr>
        </p:nvSpPr>
        <p:spPr bwMode="auto">
          <a:xfrm>
            <a:off x="83808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1112648363" name="PlaceHolder 3"/>
          <p:cNvSpPr>
            <a:spLocks noGrp="1"/>
          </p:cNvSpPr>
          <p:nvPr>
            <p:ph type="body"/>
          </p:nvPr>
        </p:nvSpPr>
        <p:spPr bwMode="auto">
          <a:xfrm>
            <a:off x="6172200" y="1825560"/>
            <a:ext cx="518112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1460592578" name="PlaceHolder 4"/>
          <p:cNvSpPr>
            <a:spLocks noGrp="1"/>
          </p:cNvSpPr>
          <p:nvPr>
            <p:ph type="dt" idx="16"/>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184970306" name="PlaceHolder 5"/>
          <p:cNvSpPr>
            <a:spLocks noGrp="1"/>
          </p:cNvSpPr>
          <p:nvPr>
            <p:ph type="ftr" idx="17"/>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476395480" name="PlaceHolder 6"/>
          <p:cNvSpPr>
            <a:spLocks noGrp="1"/>
          </p:cNvSpPr>
          <p:nvPr>
            <p:ph type="sldNum" idx="18"/>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94248A6D-05F2-4EA7-8B95-26DB9B3CB8C0}"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60477799" name="PlaceHolder 1"/>
          <p:cNvSpPr>
            <a:spLocks noGrp="1"/>
          </p:cNvSpPr>
          <p:nvPr>
            <p:ph type="title"/>
          </p:nvPr>
        </p:nvSpPr>
        <p:spPr bwMode="auto">
          <a:xfrm>
            <a:off x="839879"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372177432" name="PlaceHolder 2"/>
          <p:cNvSpPr>
            <a:spLocks noGrp="1"/>
          </p:cNvSpPr>
          <p:nvPr>
            <p:ph type="body"/>
          </p:nvPr>
        </p:nvSpPr>
        <p:spPr bwMode="auto">
          <a:xfrm>
            <a:off x="839879" y="1681200"/>
            <a:ext cx="515736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defRPr/>
            </a:pPr>
            <a:r>
              <a:rPr lang="en-US" sz="2400" b="1" strike="noStrike" spc="-1">
                <a:solidFill>
                  <a:schemeClr val="dk1"/>
                </a:solidFill>
                <a:latin typeface="Arial"/>
                <a:ea typeface="Arial"/>
              </a:rPr>
              <a:t>Click to edit Master text styles</a:t>
            </a:r>
            <a:endParaRPr lang="en-US" sz="2400" b="0" strike="noStrike" spc="-1">
              <a:solidFill>
                <a:schemeClr val="dk1"/>
              </a:solidFill>
              <a:latin typeface="Arial"/>
            </a:endParaRPr>
          </a:p>
        </p:txBody>
      </p:sp>
      <p:sp>
        <p:nvSpPr>
          <p:cNvPr id="1088151435" name="PlaceHolder 3"/>
          <p:cNvSpPr>
            <a:spLocks noGrp="1"/>
          </p:cNvSpPr>
          <p:nvPr>
            <p:ph type="body"/>
          </p:nvPr>
        </p:nvSpPr>
        <p:spPr bwMode="auto">
          <a:xfrm>
            <a:off x="839879" y="2505240"/>
            <a:ext cx="515736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521465877" name="PlaceHolder 4"/>
          <p:cNvSpPr>
            <a:spLocks noGrp="1"/>
          </p:cNvSpPr>
          <p:nvPr>
            <p:ph type="body"/>
          </p:nvPr>
        </p:nvSpPr>
        <p:spPr bwMode="auto">
          <a:xfrm>
            <a:off x="6172200" y="1681200"/>
            <a:ext cx="5182920" cy="823680"/>
          </a:xfrm>
          <a:prstGeom prst="rect">
            <a:avLst/>
          </a:prstGeom>
          <a:noFill/>
          <a:ln w="0">
            <a:noFill/>
          </a:ln>
        </p:spPr>
        <p:txBody>
          <a:bodyPr lIns="91440" tIns="45720" rIns="91440" bIns="45720" anchor="b">
            <a:noAutofit/>
          </a:bodyPr>
          <a:lstStyle/>
          <a:p>
            <a:pPr indent="0" defTabSz="914400">
              <a:lnSpc>
                <a:spcPct val="90000"/>
              </a:lnSpc>
              <a:spcBef>
                <a:spcPts val="1001"/>
              </a:spcBef>
              <a:buNone/>
              <a:tabLst>
                <a:tab pos="0" algn="l"/>
              </a:tabLst>
              <a:defRPr/>
            </a:pPr>
            <a:r>
              <a:rPr lang="en-US" sz="2400" b="1" strike="noStrike" spc="-1">
                <a:solidFill>
                  <a:schemeClr val="dk1"/>
                </a:solidFill>
                <a:latin typeface="Arial"/>
                <a:ea typeface="Arial"/>
              </a:rPr>
              <a:t>Click to edit Master text styles</a:t>
            </a:r>
            <a:endParaRPr lang="en-US" sz="2400" b="0" strike="noStrike" spc="-1">
              <a:solidFill>
                <a:schemeClr val="dk1"/>
              </a:solidFill>
              <a:latin typeface="Arial"/>
            </a:endParaRPr>
          </a:p>
        </p:txBody>
      </p:sp>
      <p:sp>
        <p:nvSpPr>
          <p:cNvPr id="782933709" name="PlaceHolder 5"/>
          <p:cNvSpPr>
            <a:spLocks noGrp="1"/>
          </p:cNvSpPr>
          <p:nvPr>
            <p:ph type="body"/>
          </p:nvPr>
        </p:nvSpPr>
        <p:spPr bwMode="auto">
          <a:xfrm>
            <a:off x="6172200" y="2505240"/>
            <a:ext cx="5182920" cy="368424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defRPr/>
            </a:pPr>
            <a:r>
              <a:rPr lang="en-US" sz="2800" b="0" strike="noStrike" spc="-1">
                <a:solidFill>
                  <a:schemeClr val="dk1"/>
                </a:solidFill>
                <a:latin typeface="Arial"/>
                <a:ea typeface="Arial"/>
              </a:rPr>
              <a:t>Click to edit Master text styles</a:t>
            </a:r>
            <a:endParaRPr lang="en-US" sz="2800" b="0" strike="noStrike" spc="-1">
              <a:solidFill>
                <a:schemeClr val="dk1"/>
              </a:solidFill>
              <a:latin typeface="Arial"/>
            </a:endParaRPr>
          </a:p>
          <a:p>
            <a:pPr marL="685800" lvl="1" indent="-228600" defTabSz="914400">
              <a:lnSpc>
                <a:spcPct val="90000"/>
              </a:lnSpc>
              <a:spcBef>
                <a:spcPts val="499"/>
              </a:spcBef>
              <a:buClr>
                <a:srgbClr val="000000"/>
              </a:buClr>
              <a:buFont typeface="Arial"/>
              <a:buChar char="•"/>
              <a:defRPr/>
            </a:pPr>
            <a:r>
              <a:rPr lang="en-US" sz="2400" b="0" strike="noStrike" spc="-1">
                <a:solidFill>
                  <a:schemeClr val="dk1"/>
                </a:solidFill>
                <a:latin typeface="Arial"/>
                <a:ea typeface="Arial"/>
              </a:rPr>
              <a:t>Second level</a:t>
            </a:r>
            <a:endParaRPr lang="en-US" sz="2400" b="0" strike="noStrike" spc="-1">
              <a:solidFill>
                <a:schemeClr val="dk1"/>
              </a:solidFill>
              <a:latin typeface="Arial"/>
            </a:endParaRPr>
          </a:p>
          <a:p>
            <a:pPr marL="1143000" lvl="2" indent="-228600" defTabSz="914400">
              <a:lnSpc>
                <a:spcPct val="90000"/>
              </a:lnSpc>
              <a:spcBef>
                <a:spcPts val="499"/>
              </a:spcBef>
              <a:buClr>
                <a:srgbClr val="000000"/>
              </a:buClr>
              <a:buFont typeface="Arial"/>
              <a:buChar char="•"/>
              <a:defRPr/>
            </a:pPr>
            <a:r>
              <a:rPr lang="en-US" sz="2000" b="0" strike="noStrike" spc="-1">
                <a:solidFill>
                  <a:schemeClr val="dk1"/>
                </a:solidFill>
                <a:latin typeface="Arial"/>
                <a:ea typeface="Arial"/>
              </a:rPr>
              <a:t>Third level</a:t>
            </a:r>
            <a:endParaRPr lang="en-US" sz="2000" b="0" strike="noStrike" spc="-1">
              <a:solidFill>
                <a:schemeClr val="dk1"/>
              </a:solidFill>
              <a:latin typeface="Arial"/>
            </a:endParaRPr>
          </a:p>
          <a:p>
            <a:pPr marL="1600200" lvl="3"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Fourth level</a:t>
            </a:r>
            <a:endParaRPr lang="en-US" sz="1800" b="0" strike="noStrike" spc="-1">
              <a:solidFill>
                <a:schemeClr val="dk1"/>
              </a:solidFill>
              <a:latin typeface="Arial"/>
            </a:endParaRPr>
          </a:p>
          <a:p>
            <a:pPr marL="2057400" lvl="4" indent="-228600" defTabSz="914400">
              <a:lnSpc>
                <a:spcPct val="90000"/>
              </a:lnSpc>
              <a:spcBef>
                <a:spcPts val="499"/>
              </a:spcBef>
              <a:buClr>
                <a:srgbClr val="000000"/>
              </a:buClr>
              <a:buFont typeface="Arial"/>
              <a:buChar char="•"/>
              <a:defRPr/>
            </a:pPr>
            <a:r>
              <a:rPr lang="en-US" sz="1800" b="0" strike="noStrike" spc="-1">
                <a:solidFill>
                  <a:schemeClr val="dk1"/>
                </a:solidFill>
                <a:latin typeface="Arial"/>
                <a:ea typeface="Arial"/>
              </a:rPr>
              <a:t>Fifth level</a:t>
            </a:r>
            <a:endParaRPr lang="en-US" sz="1800" b="0" strike="noStrike" spc="-1">
              <a:solidFill>
                <a:schemeClr val="dk1"/>
              </a:solidFill>
              <a:latin typeface="Arial"/>
            </a:endParaRPr>
          </a:p>
        </p:txBody>
      </p:sp>
      <p:sp>
        <p:nvSpPr>
          <p:cNvPr id="1104622623" name="PlaceHolder 6"/>
          <p:cNvSpPr>
            <a:spLocks noGrp="1"/>
          </p:cNvSpPr>
          <p:nvPr>
            <p:ph type="dt" idx="19"/>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840051388" name="PlaceHolder 7"/>
          <p:cNvSpPr>
            <a:spLocks noGrp="1"/>
          </p:cNvSpPr>
          <p:nvPr>
            <p:ph type="ftr" idx="20"/>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473029729" name="PlaceHolder 8"/>
          <p:cNvSpPr>
            <a:spLocks noGrp="1"/>
          </p:cNvSpPr>
          <p:nvPr>
            <p:ph type="sldNum" idx="21"/>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7F9FD7A7-2BA2-49B6-9388-6EA2C6E7B26E}"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2094937114" name="PlaceHolder 1"/>
          <p:cNvSpPr>
            <a:spLocks noGrp="1"/>
          </p:cNvSpPr>
          <p:nvPr>
            <p:ph type="title"/>
          </p:nvPr>
        </p:nvSpPr>
        <p:spPr bwMode="auto">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defRPr/>
            </a:pPr>
            <a:r>
              <a:rPr lang="en-US" sz="4400" b="0" strike="noStrike" spc="-1">
                <a:solidFill>
                  <a:schemeClr val="dk1"/>
                </a:solidFill>
                <a:latin typeface="Arial"/>
                <a:ea typeface="Arial"/>
              </a:rPr>
              <a:t>Click to edit Master title style</a:t>
            </a:r>
            <a:endParaRPr lang="en-US" sz="4400" b="0" strike="noStrike" spc="-1">
              <a:solidFill>
                <a:schemeClr val="dk1"/>
              </a:solidFill>
              <a:latin typeface="Arial"/>
            </a:endParaRPr>
          </a:p>
        </p:txBody>
      </p:sp>
      <p:sp>
        <p:nvSpPr>
          <p:cNvPr id="465513307" name="PlaceHolder 2"/>
          <p:cNvSpPr>
            <a:spLocks noGrp="1"/>
          </p:cNvSpPr>
          <p:nvPr>
            <p:ph type="dt" idx="22"/>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1048941615" name="PlaceHolder 3"/>
          <p:cNvSpPr>
            <a:spLocks noGrp="1"/>
          </p:cNvSpPr>
          <p:nvPr>
            <p:ph type="ftr" idx="23"/>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1227590134" name="PlaceHolder 4"/>
          <p:cNvSpPr>
            <a:spLocks noGrp="1"/>
          </p:cNvSpPr>
          <p:nvPr>
            <p:ph type="sldNum" idx="24"/>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C7744FBB-4A3A-4D2F-8400-C69633AF12AC}"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rgbClr val="FFFFFF"/>
        </a:solidFill>
      </p:bgPr>
    </p:bg>
    <p:spTree>
      <p:nvGrpSpPr>
        <p:cNvPr id="1" name=""/>
        <p:cNvGrpSpPr/>
        <p:nvPr/>
      </p:nvGrpSpPr>
      <p:grpSpPr bwMode="auto">
        <a:xfrm>
          <a:off x="0" y="0"/>
          <a:ext cx="0" cy="0"/>
          <a:chOff x="0" y="0"/>
          <a:chExt cx="0" cy="0"/>
        </a:xfrm>
      </p:grpSpPr>
      <p:sp>
        <p:nvSpPr>
          <p:cNvPr id="720582482" name="PlaceHolder 1"/>
          <p:cNvSpPr>
            <a:spLocks noGrp="1"/>
          </p:cNvSpPr>
          <p:nvPr>
            <p:ph type="dt" idx="25"/>
          </p:nvPr>
        </p:nvSpPr>
        <p:spPr bwMode="auto">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US" sz="1200" b="0" strike="noStrike" spc="-1">
                <a:solidFill>
                  <a:schemeClr val="dk1">
                    <a:tint val="75000"/>
                  </a:schemeClr>
                </a:solidFill>
                <a:latin typeface="Arial"/>
                <a:ea typeface="Arial"/>
              </a:defRPr>
            </a:lvl1pPr>
          </a:lstStyle>
          <a:p>
            <a:pPr indent="0" defTabSz="914400">
              <a:lnSpc>
                <a:spcPct val="100000"/>
              </a:lnSpc>
              <a:buNone/>
              <a:defRPr/>
            </a:pPr>
            <a:r>
              <a:rPr lang="en-US" sz="1200" b="0" strike="noStrike" spc="-1">
                <a:solidFill>
                  <a:schemeClr val="dk1">
                    <a:tint val="75000"/>
                  </a:schemeClr>
                </a:solidFill>
                <a:latin typeface="Arial"/>
                <a:ea typeface="Arial"/>
              </a:rPr>
              <a:t>&lt;date/time&gt;</a:t>
            </a:r>
            <a:endParaRPr lang="en-US" sz="1200" b="0" strike="noStrike" spc="-1">
              <a:solidFill>
                <a:srgbClr val="000000"/>
              </a:solidFill>
              <a:latin typeface="Times New Roman"/>
            </a:endParaRPr>
          </a:p>
        </p:txBody>
      </p:sp>
      <p:sp>
        <p:nvSpPr>
          <p:cNvPr id="561152338" name="PlaceHolder 2"/>
          <p:cNvSpPr>
            <a:spLocks noGrp="1"/>
          </p:cNvSpPr>
          <p:nvPr>
            <p:ph type="ftr" idx="26"/>
          </p:nvPr>
        </p:nvSpPr>
        <p:spPr bwMode="auto">
          <a:xfrm>
            <a:off x="4038480" y="6356520"/>
            <a:ext cx="4114440" cy="364680"/>
          </a:xfrm>
          <a:prstGeom prst="rect">
            <a:avLst/>
          </a:prstGeom>
          <a:noFill/>
          <a:ln w="0">
            <a:noFill/>
          </a:ln>
        </p:spPr>
        <p:txBody>
          <a:bodyPr lIns="91440" tIns="45720" rIns="91440" bIns="45720" anchor="ctr">
            <a:noAutofit/>
          </a:bodyPr>
          <a:lstStyle>
            <a:lvl1pPr indent="0" algn="ctr">
              <a:buNone/>
              <a:defRPr lang="en-US" sz="1400" b="0" strike="noStrike" spc="-1">
                <a:solidFill>
                  <a:srgbClr val="000000"/>
                </a:solidFill>
                <a:latin typeface="Times New Roman"/>
              </a:defRPr>
            </a:lvl1pPr>
          </a:lstStyle>
          <a:p>
            <a:pPr indent="0" algn="ctr">
              <a:buNone/>
              <a:defRPr/>
            </a:pPr>
            <a:r>
              <a:rPr lang="en-US" sz="1400" b="0" strike="noStrike" spc="-1">
                <a:solidFill>
                  <a:srgbClr val="000000"/>
                </a:solidFill>
                <a:latin typeface="Times New Roman"/>
              </a:rPr>
              <a:t>&lt;footer&gt;</a:t>
            </a:r>
            <a:endParaRPr/>
          </a:p>
        </p:txBody>
      </p:sp>
      <p:sp>
        <p:nvSpPr>
          <p:cNvPr id="664509672" name="PlaceHolder 3"/>
          <p:cNvSpPr>
            <a:spLocks noGrp="1"/>
          </p:cNvSpPr>
          <p:nvPr>
            <p:ph type="sldNum" idx="27"/>
          </p:nvPr>
        </p:nvSpPr>
        <p:spPr bwMode="auto">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US" sz="1200" b="0" strike="noStrike" spc="-1">
                <a:solidFill>
                  <a:schemeClr val="dk1">
                    <a:tint val="75000"/>
                  </a:schemeClr>
                </a:solidFill>
                <a:latin typeface="Arial"/>
                <a:ea typeface="Arial"/>
              </a:defRPr>
            </a:lvl1pPr>
          </a:lstStyle>
          <a:p>
            <a:pPr indent="0" algn="r" defTabSz="914400">
              <a:lnSpc>
                <a:spcPct val="100000"/>
              </a:lnSpc>
              <a:buNone/>
              <a:defRPr/>
            </a:pPr>
            <a:fld id="{8028F400-11CA-41A4-ABB0-56FB7CFD9DC0}" type="slidenum">
              <a:rPr lang="en-US" sz="1200" b="0" strike="noStrike" spc="-1">
                <a:solidFill>
                  <a:schemeClr val="dk1">
                    <a:tint val="75000"/>
                  </a:schemeClr>
                </a:solidFill>
                <a:latin typeface="Arial"/>
                <a:ea typeface="Arial"/>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media1.svg"/><Relationship Id="rId5" Type="http://schemas.openxmlformats.org/officeDocument/2006/relationships/image" Target="../media/image10.png"/><Relationship Id="rId6" Type="http://schemas.openxmlformats.org/officeDocument/2006/relationships/image" Target="../media/media2.svg"/><Relationship Id="rId7" Type="http://schemas.openxmlformats.org/officeDocument/2006/relationships/image" Target="../media/image11.png"/><Relationship Id="rId8" Type="http://schemas.openxmlformats.org/officeDocument/2006/relationships/image" Target="../media/media3.svg"/><Relationship Id="rId9" Type="http://schemas.openxmlformats.org/officeDocument/2006/relationships/image" Target="../media/image12.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comments" Target="../comments/comment1.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pecs.fe.up.pt/tools/clava/" TargetMode="External"/><Relationship Id="rId4" Type="http://schemas.openxmlformats.org/officeDocument/2006/relationships/image" Target="../media/image14.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specs-feup.github.io/clava/api/clava.autopar.Parallelize.html"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hdl.handle.net/10216/153606" TargetMode="External"/><Relationship Id="rId4" Type="http://schemas.openxmlformats.org/officeDocument/2006/relationships/image" Target="../media/image15.png"/><Relationship Id="rId5" Type="http://schemas.openxmlformats.org/officeDocument/2006/relationships/image" Target="../media/image16.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hyperlink" Target="https://github.com/specs-feup/clava-misra" TargetMode="Externa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media4.sv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3.png"/><Relationship Id="rId4" Type="http://schemas.openxmlformats.org/officeDocument/2006/relationships/image" Target="../media/media5.sv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5.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 Id="rId4" Type="http://schemas.openxmlformats.org/officeDocument/2006/relationships/image" Target="../media/image2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media6.svg"/><Relationship Id="rId5" Type="http://schemas.openxmlformats.org/officeDocument/2006/relationships/image" Target="../media/image29.png"/><Relationship Id="rId6" Type="http://schemas.openxmlformats.org/officeDocument/2006/relationships/image" Target="../media/media7.sv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0.png"/><Relationship Id="rId4" Type="http://schemas.openxmlformats.org/officeDocument/2006/relationships/image" Target="../media/media8.sv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7.pn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5.png"/></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192132660" name="Picture 5" descr="An abstract genetic concept"/>
          <p:cNvPicPr>
            <a:picLocks noChangeAspect="1"/>
          </p:cNvPicPr>
          <p:nvPr/>
        </p:nvPicPr>
        <p:blipFill>
          <a:blip r:embed="rId3">
            <a:alphaModFix/>
          </a:blip>
          <a:srcRect l="0" t="24459" r="0" b="19289"/>
          <a:stretch/>
        </p:blipFill>
        <p:spPr bwMode="auto">
          <a:xfrm>
            <a:off x="0" y="-13512"/>
            <a:ext cx="12191979" cy="6857988"/>
          </a:xfrm>
          <a:prstGeom prst="rect">
            <a:avLst/>
          </a:prstGeom>
        </p:spPr>
      </p:pic>
      <p:sp>
        <p:nvSpPr>
          <p:cNvPr id="2104258925" name="PlaceHolder 1"/>
          <p:cNvSpPr>
            <a:spLocks noGrp="1"/>
          </p:cNvSpPr>
          <p:nvPr>
            <p:ph type="title"/>
          </p:nvPr>
        </p:nvSpPr>
        <p:spPr bwMode="auto">
          <a:xfrm>
            <a:off x="342185" y="1601685"/>
            <a:ext cx="11507607" cy="1827314"/>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algn="ctr" defTabSz="914400">
              <a:lnSpc>
                <a:spcPct val="90000"/>
              </a:lnSpc>
              <a:buNone/>
              <a:defRPr/>
            </a:pPr>
            <a:r>
              <a:rPr lang="en-US" sz="5500" b="1" i="0" u="none" strike="noStrike" cap="none" spc="0">
                <a:solidFill>
                  <a:schemeClr val="bg1"/>
                </a:solidFill>
                <a:latin typeface="Arial"/>
                <a:ea typeface="Arial"/>
                <a:cs typeface="Arial"/>
              </a:rPr>
              <a:t>Source-to-Source Compilation for Hardware/Software Codesign</a:t>
            </a:r>
            <a:endParaRPr sz="5500" b="0" strike="noStrike" spc="-1">
              <a:solidFill>
                <a:schemeClr val="bg1"/>
              </a:solidFill>
              <a:latin typeface="Arial"/>
            </a:endParaRPr>
          </a:p>
        </p:txBody>
      </p:sp>
      <p:sp>
        <p:nvSpPr>
          <p:cNvPr id="842288307" name="PlaceHolder 2"/>
          <p:cNvSpPr>
            <a:spLocks noGrp="1"/>
          </p:cNvSpPr>
          <p:nvPr>
            <p:ph type="subTitle"/>
          </p:nvPr>
        </p:nvSpPr>
        <p:spPr bwMode="auto">
          <a:xfrm>
            <a:off x="267059" y="4217223"/>
            <a:ext cx="11657880" cy="601674"/>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algn="ctr" defTabSz="914400">
              <a:lnSpc>
                <a:spcPct val="90000"/>
              </a:lnSpc>
              <a:spcBef>
                <a:spcPts val="1001"/>
              </a:spcBef>
              <a:buNone/>
              <a:tabLst>
                <a:tab pos="0" algn="l"/>
              </a:tabLst>
              <a:defRPr/>
            </a:pPr>
            <a:r>
              <a:rPr lang="pt-BR" sz="2800" b="1" u="none" strike="noStrike" spc="-1">
                <a:solidFill>
                  <a:schemeClr val="bg1"/>
                </a:solidFill>
                <a:latin typeface="Arial"/>
                <a:ea typeface="Arial"/>
              </a:rPr>
              <a:t>Tiago Santos</a:t>
            </a:r>
            <a:r>
              <a:rPr lang="pt-BR" sz="2800" b="1" u="none" strike="noStrike" spc="0">
                <a:solidFill>
                  <a:schemeClr val="bg1"/>
                </a:solidFill>
                <a:latin typeface="Arial"/>
                <a:ea typeface="Arial"/>
              </a:rPr>
              <a:t> @ GNU Tools Cauldron 2025</a:t>
            </a:r>
            <a:endParaRPr sz="2800" b="1" u="none" strike="noStrike" spc="0">
              <a:solidFill>
                <a:schemeClr val="bg1"/>
              </a:solidFill>
              <a:latin typeface="Arial"/>
              <a:ea typeface="Arial"/>
            </a:endParaRPr>
          </a:p>
        </p:txBody>
      </p:sp>
      <p:sp>
        <p:nvSpPr>
          <p:cNvPr id="1671675597" name="Rectangle 1071126831"/>
          <p:cNvSpPr/>
          <p:nvPr/>
        </p:nvSpPr>
        <p:spPr bwMode="auto">
          <a:xfrm flipH="0" flipV="0">
            <a:off x="0" y="6127900"/>
            <a:ext cx="12191978" cy="716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pic>
        <p:nvPicPr>
          <p:cNvPr id="1904123020" name="Picture 745174678"/>
          <p:cNvPicPr/>
          <p:nvPr/>
        </p:nvPicPr>
        <p:blipFill>
          <a:blip r:embed="rId4"/>
          <a:stretch/>
        </p:blipFill>
        <p:spPr bwMode="auto">
          <a:xfrm flipH="0" flipV="0">
            <a:off x="6746608" y="6127900"/>
            <a:ext cx="2636877" cy="771669"/>
          </a:xfrm>
          <a:prstGeom prst="rect">
            <a:avLst/>
          </a:prstGeom>
          <a:ln w="0">
            <a:noFill/>
          </a:ln>
        </p:spPr>
      </p:pic>
      <p:pic>
        <p:nvPicPr>
          <p:cNvPr id="549286991" name="Picture 910510456"/>
          <p:cNvPicPr/>
          <p:nvPr/>
        </p:nvPicPr>
        <p:blipFill>
          <a:blip r:embed="rId5"/>
          <a:stretch/>
        </p:blipFill>
        <p:spPr bwMode="auto">
          <a:xfrm flipH="0" flipV="0">
            <a:off x="4705240" y="6182186"/>
            <a:ext cx="1610073" cy="662288"/>
          </a:xfrm>
          <a:prstGeom prst="rect">
            <a:avLst/>
          </a:prstGeom>
          <a:ln w="0">
            <a:noFill/>
          </a:ln>
        </p:spPr>
      </p:pic>
      <p:pic>
        <p:nvPicPr>
          <p:cNvPr id="1987623420" name="Picture 1024654934"/>
          <p:cNvPicPr>
            <a:picLocks noChangeAspect="1"/>
          </p:cNvPicPr>
          <p:nvPr/>
        </p:nvPicPr>
        <p:blipFill>
          <a:blip r:embed="rId6"/>
          <a:stretch/>
        </p:blipFill>
        <p:spPr bwMode="auto">
          <a:xfrm flipH="0" flipV="0">
            <a:off x="8930328" y="5411133"/>
            <a:ext cx="3806898" cy="2141796"/>
          </a:xfrm>
          <a:prstGeom prst="rect">
            <a:avLst/>
          </a:prstGeom>
        </p:spPr>
      </p:pic>
      <p:pic>
        <p:nvPicPr>
          <p:cNvPr id="1295092991" name="Picture 12" descr="A black and orange text&#10;&#10;AI-generated content may be incorrect."/>
          <p:cNvPicPr>
            <a:picLocks noChangeAspect="1"/>
          </p:cNvPicPr>
          <p:nvPr/>
        </p:nvPicPr>
        <p:blipFill>
          <a:blip r:embed="rId7"/>
          <a:stretch/>
        </p:blipFill>
        <p:spPr bwMode="auto">
          <a:xfrm flipH="0" flipV="0">
            <a:off x="0" y="6007165"/>
            <a:ext cx="5172365" cy="106525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76488695"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95488251" name="PlaceHolder 2"/>
          <p:cNvSpPr>
            <a:spLocks noGrp="1"/>
          </p:cNvSpPr>
          <p:nvPr>
            <p:ph type="sldNum" idx="6"/>
          </p:nvPr>
        </p:nvSpPr>
        <p:spPr bwMode="auto"/>
        <p:txBody>
          <a:bodyPr/>
          <a:lstStyle/>
          <a:p>
            <a:pPr>
              <a:defRPr/>
            </a:pPr>
            <a:fld id="{9DB14DF3-D215-728B-E1ED-66E7B10F6786}" type="slidenum">
              <a:rPr/>
              <a:t>7</a:t>
            </a:fld>
            <a:endParaRPr/>
          </a:p>
        </p:txBody>
      </p:sp>
      <p:sp>
        <p:nvSpPr>
          <p:cNvPr id="1528954780" name="TextBox 591244741"/>
          <p:cNvSpPr txBox="1"/>
          <p:nvPr/>
        </p:nvSpPr>
        <p:spPr bwMode="auto">
          <a:xfrm>
            <a:off x="355908" y="1186295"/>
            <a:ext cx="11283018" cy="51030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just a</a:t>
            </a:r>
            <a:r>
              <a:rPr lang="en-GB" sz="2000" b="0" i="1" u="none" strike="noStrike" cap="none" spc="0">
                <a:solidFill>
                  <a:schemeClr val="tx1"/>
                </a:solidFill>
                <a:latin typeface="Calibri"/>
                <a:ea typeface="Calibri"/>
                <a:cs typeface="Calibri"/>
              </a:rPr>
              <a:t>nother</a:t>
            </a:r>
            <a:r>
              <a:rPr lang="en-GB" sz="2000" b="0" i="1" u="none" strike="noStrike" cap="none" spc="0">
                <a:solidFill>
                  <a:schemeClr val="tx1"/>
                </a:solidFill>
                <a:latin typeface="Calibri"/>
                <a:ea typeface="Calibri"/>
                <a:cs typeface="Calibri"/>
              </a:rPr>
              <a:t> tool in the tool-chain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88182559"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099973931" name="PlaceHolder 2"/>
          <p:cNvSpPr>
            <a:spLocks noGrp="1"/>
          </p:cNvSpPr>
          <p:nvPr>
            <p:ph type="sldNum" idx="6"/>
          </p:nvPr>
        </p:nvSpPr>
        <p:spPr bwMode="auto"/>
        <p:txBody>
          <a:bodyPr/>
          <a:lstStyle/>
          <a:p>
            <a:pPr>
              <a:defRPr/>
            </a:pPr>
            <a:fld id="{9DB14DF3-D215-728B-E1ED-66E7B10F6786}" type="slidenum">
              <a:rPr/>
              <a:t>8</a:t>
            </a:fld>
            <a:endParaRPr/>
          </a:p>
        </p:txBody>
      </p:sp>
      <p:sp>
        <p:nvSpPr>
          <p:cNvPr id="2138441786" name="TextBox 591244741"/>
          <p:cNvSpPr txBox="1"/>
          <p:nvPr/>
        </p:nvSpPr>
        <p:spPr bwMode="auto">
          <a:xfrm>
            <a:off x="355907" y="1186294"/>
            <a:ext cx="11284817" cy="425232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just a</a:t>
            </a:r>
            <a:r>
              <a:rPr lang="en-GB" sz="2000" b="0" i="1" u="none" strike="noStrike" cap="none" spc="0">
                <a:solidFill>
                  <a:schemeClr val="tx1"/>
                </a:solidFill>
                <a:latin typeface="Calibri"/>
                <a:ea typeface="Calibri"/>
                <a:cs typeface="Calibri"/>
              </a:rPr>
              <a:t>nother</a:t>
            </a:r>
            <a:r>
              <a:rPr lang="en-GB" sz="2000" b="0" i="1" u="none" strike="noStrike" cap="none" spc="0">
                <a:solidFill>
                  <a:schemeClr val="tx1"/>
                </a:solidFill>
                <a:latin typeface="Calibri"/>
                <a:ea typeface="Calibri"/>
                <a:cs typeface="Calibri"/>
              </a:rPr>
              <a:t> tool in the tool-chain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s</a:t>
            </a:r>
            <a:r>
              <a:rPr lang="en-GB" sz="2000" b="0" i="1" u="none" strike="noStrike" cap="none" spc="0">
                <a:solidFill>
                  <a:schemeClr val="tx1"/>
                </a:solidFill>
                <a:latin typeface="Calibri"/>
                <a:ea typeface="Calibri"/>
                <a:cs typeface="Calibri"/>
              </a:rPr>
              <a:t>ource</a:t>
            </a:r>
            <a:r>
              <a:rPr lang="en-GB" sz="2000" b="0" i="1" u="none" strike="noStrike" cap="none" spc="0">
                <a:solidFill>
                  <a:schemeClr val="tx1"/>
                </a:solidFill>
                <a:latin typeface="Calibri"/>
                <a:ea typeface="Calibri"/>
                <a:cs typeface="Calibri"/>
              </a:rPr>
              <a:t>-code </a:t>
            </a:r>
            <a:r>
              <a:rPr lang="pt-BR" sz="2000" b="0" i="1" u="none" strike="noStrike" cap="none" spc="0">
                <a:solidFill>
                  <a:schemeClr val="tx1"/>
                </a:solidFill>
                <a:latin typeface="Calibri"/>
                <a:ea typeface="Calibri"/>
                <a:cs typeface="Calibri"/>
              </a:rPr>
              <a:t>is</a:t>
            </a:r>
            <a:r>
              <a:rPr lang="en-GB" sz="2000" b="0" i="1" u="none" strike="noStrike" cap="none" spc="0">
                <a:solidFill>
                  <a:schemeClr val="tx1"/>
                </a:solidFill>
                <a:latin typeface="Calibri"/>
                <a:ea typeface="Calibri"/>
                <a:cs typeface="Calibri"/>
              </a:rPr>
              <a:t> the interface</a:t>
            </a:r>
            <a:endParaRPr lang="pt-BR" sz="2000" b="0" i="1"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04071987"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213232437" name="PlaceHolder 2"/>
          <p:cNvSpPr>
            <a:spLocks noGrp="1"/>
          </p:cNvSpPr>
          <p:nvPr>
            <p:ph type="sldNum" idx="6"/>
          </p:nvPr>
        </p:nvSpPr>
        <p:spPr bwMode="auto"/>
        <p:txBody>
          <a:bodyPr/>
          <a:lstStyle/>
          <a:p>
            <a:pPr>
              <a:defRPr/>
            </a:pPr>
            <a:fld id="{9DB14DF3-D215-728B-E1ED-66E7B10F6786}" type="slidenum">
              <a:rPr/>
              <a:t>9</a:t>
            </a:fld>
            <a:endParaRPr/>
          </a:p>
        </p:txBody>
      </p:sp>
      <p:sp>
        <p:nvSpPr>
          <p:cNvPr id="1414285598" name="TextBox 591244741"/>
          <p:cNvSpPr txBox="1"/>
          <p:nvPr/>
        </p:nvSpPr>
        <p:spPr bwMode="auto">
          <a:xfrm>
            <a:off x="355907" y="1186294"/>
            <a:ext cx="11284097" cy="46028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just a</a:t>
            </a:r>
            <a:r>
              <a:rPr lang="en-GB" sz="2000" b="0" i="1" u="none" strike="noStrike" cap="none" spc="0">
                <a:solidFill>
                  <a:schemeClr val="tx1"/>
                </a:solidFill>
                <a:latin typeface="Calibri"/>
                <a:ea typeface="Calibri"/>
                <a:cs typeface="Calibri"/>
              </a:rPr>
              <a:t>nother</a:t>
            </a:r>
            <a:r>
              <a:rPr lang="en-GB" sz="2000" b="0" i="1" u="none" strike="noStrike" cap="none" spc="0">
                <a:solidFill>
                  <a:schemeClr val="tx1"/>
                </a:solidFill>
                <a:latin typeface="Calibri"/>
                <a:ea typeface="Calibri"/>
                <a:cs typeface="Calibri"/>
              </a:rPr>
              <a:t> tool in the tool-chain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s</a:t>
            </a:r>
            <a:r>
              <a:rPr lang="en-GB" sz="2000" b="0" i="1" u="none" strike="noStrike" cap="none" spc="0">
                <a:solidFill>
                  <a:schemeClr val="tx1"/>
                </a:solidFill>
                <a:latin typeface="Calibri"/>
                <a:ea typeface="Calibri"/>
                <a:cs typeface="Calibri"/>
              </a:rPr>
              <a:t>ource</a:t>
            </a:r>
            <a:r>
              <a:rPr lang="en-GB" sz="2000" b="0" i="1" u="none" strike="noStrike" cap="none" spc="0">
                <a:solidFill>
                  <a:schemeClr val="tx1"/>
                </a:solidFill>
                <a:latin typeface="Calibri"/>
                <a:ea typeface="Calibri"/>
                <a:cs typeface="Calibri"/>
              </a:rPr>
              <a:t>-code </a:t>
            </a:r>
            <a:r>
              <a:rPr lang="pt-BR" sz="2000" b="0" i="1" u="none" strike="noStrike" cap="none" spc="0">
                <a:solidFill>
                  <a:schemeClr val="tx1"/>
                </a:solidFill>
                <a:latin typeface="Calibri"/>
                <a:ea typeface="Calibri"/>
                <a:cs typeface="Calibri"/>
              </a:rPr>
              <a:t>is</a:t>
            </a:r>
            <a:r>
              <a:rPr lang="en-GB" sz="2000" b="0" i="1" u="none" strike="noStrike" cap="none" spc="0">
                <a:solidFill>
                  <a:schemeClr val="tx1"/>
                </a:solidFill>
                <a:latin typeface="Calibri"/>
                <a:ea typeface="Calibri"/>
                <a:cs typeface="Calibri"/>
              </a:rPr>
              <a:t> the interface</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c</a:t>
            </a:r>
            <a:r>
              <a:rPr lang="en-GB" sz="2000" b="0" i="1" u="none" strike="noStrike" cap="none" spc="0">
                <a:solidFill>
                  <a:schemeClr val="tx1"/>
                </a:solidFill>
                <a:latin typeface="Calibri"/>
                <a:ea typeface="Calibri"/>
                <a:cs typeface="Calibri"/>
              </a:rPr>
              <a:t>ompatible</a:t>
            </a:r>
            <a:r>
              <a:rPr lang="en-GB" sz="2000" b="0" i="1" u="none" strike="noStrike" cap="none" spc="0">
                <a:solidFill>
                  <a:schemeClr val="tx1"/>
                </a:solidFill>
                <a:latin typeface="Calibri"/>
                <a:ea typeface="Calibri"/>
                <a:cs typeface="Calibri"/>
              </a:rPr>
              <a:t> with any compiler that accepts the language</a:t>
            </a:r>
            <a:r>
              <a:rPr lang="pt-BR" sz="2000" b="0" i="1" u="none" strike="noStrike" cap="none" spc="0">
                <a:solidFill>
                  <a:schemeClr val="tx1"/>
                </a:solidFill>
                <a:latin typeface="Calibri"/>
                <a:ea typeface="Calibri"/>
                <a:cs typeface="Calibri"/>
              </a:rPr>
              <a:t>, preserving retargetability</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99687190"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2084126880" name="PlaceHolder 2"/>
          <p:cNvSpPr>
            <a:spLocks noGrp="1"/>
          </p:cNvSpPr>
          <p:nvPr>
            <p:ph type="sldNum" idx="6"/>
          </p:nvPr>
        </p:nvSpPr>
        <p:spPr bwMode="auto"/>
        <p:txBody>
          <a:bodyPr/>
          <a:lstStyle/>
          <a:p>
            <a:pPr>
              <a:defRPr/>
            </a:pPr>
            <a:fld id="{9DB14DF3-D215-728B-E1ED-66E7B10F6786}" type="slidenum">
              <a:rPr/>
              <a:t>10</a:t>
            </a:fld>
            <a:endParaRPr/>
          </a:p>
        </p:txBody>
      </p:sp>
      <p:sp>
        <p:nvSpPr>
          <p:cNvPr id="358006765" name="TextBox 591244741"/>
          <p:cNvSpPr txBox="1"/>
          <p:nvPr/>
        </p:nvSpPr>
        <p:spPr bwMode="auto">
          <a:xfrm>
            <a:off x="355907" y="1186294"/>
            <a:ext cx="11283377" cy="34445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Other points</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en-US" sz="2000">
                <a:latin typeface="Calibri"/>
                <a:ea typeface="Calibri"/>
                <a:cs typeface="Calibri"/>
              </a:rPr>
              <a:t>Easier retargeting of different tools and target machines</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en-US" sz="2000">
                <a:latin typeface="Calibri"/>
                <a:ea typeface="Calibri"/>
                <a:cs typeface="Calibri"/>
              </a:rPr>
              <a:t>Users/developers can access source code with the transformations applied</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en-US" sz="2000">
                <a:latin typeface="Calibri"/>
                <a:ea typeface="Calibri"/>
                <a:cs typeface="Calibri"/>
              </a:rPr>
              <a:t>Easier integration of APIs and libraries (e.g., the ones for offloading computations to hardware accelerators)</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en-US" sz="2000">
              <a:latin typeface="Calibri"/>
              <a:ea typeface="Calibri"/>
              <a:cs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a:latin typeface="Calibri"/>
                <a:ea typeface="Calibri"/>
                <a:cs typeface="Calibri"/>
              </a:rPr>
              <a:t>We see S2S as complementary to traditional compiler technologies (e.g., prototyping)</a:t>
            </a:r>
            <a:endParaRPr/>
          </a:p>
        </p:txBody>
      </p:sp>
      <p:sp>
        <p:nvSpPr>
          <p:cNvPr id="292525071"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a:t>
            </a:r>
            <a:endParaRPr/>
          </a:p>
        </p:txBody>
      </p:sp>
      <p:sp>
        <p:nvSpPr>
          <p:cNvPr id="1676263994"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1800" b="0" i="0" u="none" strike="noStrike" cap="none" spc="0">
                <a:solidFill>
                  <a:schemeClr val="tx1"/>
                </a:solidFill>
                <a:latin typeface="Arial"/>
                <a:ea typeface="Arial"/>
                <a:cs typeface="Arial"/>
              </a:rPr>
              <a:t>~</a:t>
            </a:r>
            <a:endParaRPr lang="en-US" sz="1800" b="0" i="0" u="none" strike="noStrike" cap="none" spc="0">
              <a:solidFill>
                <a:schemeClr val="tx1"/>
              </a:solidFill>
              <a:latin typeface="Arial"/>
              <a:cs typeface="Arial"/>
            </a:endParaRPr>
          </a:p>
        </p:txBody>
      </p:sp>
      <p:sp>
        <p:nvSpPr>
          <p:cNvPr id="1505628246"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1800" b="0" i="0" u="none" strike="noStrike" cap="none" spc="0">
                <a:solidFill>
                  <a:schemeClr val="tx1"/>
                </a:solidFill>
                <a:latin typeface="Arial"/>
                <a:ea typeface="Arial"/>
                <a:cs typeface="Arial"/>
              </a:rPr>
              <a:t>~</a:t>
            </a:r>
            <a:endParaRPr lang="en-US" sz="1800" b="0" i="0" u="none" strike="noStrike" cap="none" spc="0">
              <a:solidFill>
                <a:schemeClr val="tx1"/>
              </a:solidFill>
              <a:latin typeface="Arial"/>
              <a:cs typeface="Arial"/>
            </a:endParaRPr>
          </a:p>
        </p:txBody>
      </p:sp>
      <p:sp>
        <p:nvSpPr>
          <p:cNvPr id="2042191239" name=""/>
          <p:cNvSpPr txBox="1"/>
          <p:nvPr/>
        </p:nvSpPr>
        <p:spPr bwMode="auto">
          <a:xfrm flipH="0" flipV="0">
            <a:off x="5937811" y="3246120"/>
            <a:ext cx="316377" cy="365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1800" b="0" i="0" u="none" strike="noStrike" cap="none" spc="0">
                <a:solidFill>
                  <a:schemeClr val="tx1"/>
                </a:solidFill>
                <a:latin typeface="Arial"/>
                <a:ea typeface="Arial"/>
                <a:cs typeface="Arial"/>
              </a:rPr>
              <a:t>~</a:t>
            </a:r>
            <a:endParaRPr lang="en-US" sz="1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88780359" name="PlaceHolder 1"/>
          <p:cNvSpPr>
            <a:spLocks noGrp="1"/>
          </p:cNvSpPr>
          <p:nvPr/>
        </p:nvSpPr>
        <p:spPr bwMode="auto">
          <a:xfrm>
            <a:off x="148623" y="215546"/>
            <a:ext cx="791066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Our family of compilers</a:t>
            </a:r>
            <a:endParaRPr lang="en-US" sz="5400" b="0" strike="noStrike" spc="0">
              <a:solidFill>
                <a:schemeClr val="dk1"/>
              </a:solidFill>
              <a:latin typeface="Arial"/>
            </a:endParaRPr>
          </a:p>
        </p:txBody>
      </p:sp>
      <p:sp>
        <p:nvSpPr>
          <p:cNvPr id="2030920106" name="PlaceHolder 2"/>
          <p:cNvSpPr>
            <a:spLocks noGrp="1"/>
          </p:cNvSpPr>
          <p:nvPr>
            <p:ph type="sldNum" idx="6"/>
          </p:nvPr>
        </p:nvSpPr>
        <p:spPr bwMode="auto"/>
        <p:txBody>
          <a:bodyPr/>
          <a:lstStyle/>
          <a:p>
            <a:pPr>
              <a:defRPr/>
            </a:pPr>
            <a:fld id="{603D0FE3-4E33-2E76-4E88-E86BD42FD013}" type="slidenum">
              <a:rPr/>
              <a:t>13</a:t>
            </a:fld>
            <a:endParaRPr/>
          </a:p>
        </p:txBody>
      </p:sp>
      <p:pic>
        <p:nvPicPr>
          <p:cNvPr id="1152061106" name="Picture 1954303987"/>
          <p:cNvPicPr>
            <a:picLocks noChangeAspect="1"/>
          </p:cNvPicPr>
          <p:nvPr/>
        </p:nvPicPr>
        <p:blipFill>
          <a:blip r:embed="rId3"/>
          <a:stretch/>
        </p:blipFill>
        <p:spPr bwMode="auto">
          <a:xfrm>
            <a:off x="6995295" y="2249456"/>
            <a:ext cx="2913549" cy="790352"/>
          </a:xfrm>
          <a:prstGeom prst="rect">
            <a:avLst/>
          </a:prstGeom>
        </p:spPr>
      </p:pic>
      <p:pic>
        <p:nvPicPr>
          <p:cNvPr id="1973024918" name="Picture 343467398"/>
          <p:cNvPicPr>
            <a:picLocks noChangeAspect="1"/>
          </p:cNvPicPr>
          <p:nvPr/>
        </p:nvPicPr>
        <p:blipFill>
          <a:blip r:embed="rId4"/>
          <a:stretch/>
        </p:blipFill>
        <p:spPr bwMode="auto">
          <a:xfrm>
            <a:off x="1133957" y="2249456"/>
            <a:ext cx="4030572" cy="808506"/>
          </a:xfrm>
          <a:prstGeom prst="rect">
            <a:avLst/>
          </a:prstGeom>
        </p:spPr>
      </p:pic>
      <p:sp>
        <p:nvSpPr>
          <p:cNvPr id="1813193340" name="TextBox 836681718"/>
          <p:cNvSpPr txBox="1"/>
          <p:nvPr/>
        </p:nvSpPr>
        <p:spPr bwMode="auto">
          <a:xfrm>
            <a:off x="2283156" y="3303293"/>
            <a:ext cx="2060483"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Java to Java</a:t>
            </a:r>
            <a:endParaRPr sz="2400" b="1"/>
          </a:p>
        </p:txBody>
      </p:sp>
      <p:sp>
        <p:nvSpPr>
          <p:cNvPr id="765945609" name="TextBox 746386045"/>
          <p:cNvSpPr txBox="1"/>
          <p:nvPr/>
        </p:nvSpPr>
        <p:spPr bwMode="auto">
          <a:xfrm>
            <a:off x="7205231" y="3285139"/>
            <a:ext cx="2493675"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C/C++ to C/C++</a:t>
            </a:r>
            <a:endParaRPr sz="2400" b="1"/>
          </a:p>
        </p:txBody>
      </p:sp>
      <p:sp>
        <p:nvSpPr>
          <p:cNvPr id="1924038861" name="TextBox 974551121"/>
          <p:cNvSpPr txBox="1"/>
          <p:nvPr/>
        </p:nvSpPr>
        <p:spPr bwMode="auto">
          <a:xfrm>
            <a:off x="1133957" y="4749145"/>
            <a:ext cx="7698347" cy="127214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pt-BR" sz="2000"/>
              <a:t>...plus a few nascent tools:</a:t>
            </a:r>
            <a:endParaRPr/>
          </a:p>
          <a:p>
            <a:pPr marL="261850" indent="-261850" algn="l">
              <a:buFont typeface="Arial"/>
              <a:buChar char="•"/>
              <a:defRPr/>
            </a:pPr>
            <a:r>
              <a:rPr lang="pt-BR" sz="2000"/>
              <a:t>Alpakka for smali (Android bytecode, directly supports APKs)</a:t>
            </a:r>
            <a:endParaRPr/>
          </a:p>
          <a:p>
            <a:pPr marL="261850" indent="-261850" algn="l">
              <a:buFont typeface="Arial"/>
              <a:buChar char="•"/>
              <a:defRPr/>
            </a:pPr>
            <a:r>
              <a:rPr lang="pt-BR" sz="2000"/>
              <a:t>Metafor for Fortran (uses LLVM Flang as parser)</a:t>
            </a:r>
            <a:endParaRPr/>
          </a:p>
          <a:p>
            <a:pPr marL="261850" indent="-261850">
              <a:buFont typeface="Arial"/>
              <a:buChar char="•"/>
              <a:defRPr/>
            </a:pPr>
            <a:r>
              <a:rPr lang="pt-BR" sz="2000"/>
              <a:t>AnyWeaver, which accepts ANTLR grammars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16247378" name="PlaceHolder 1"/>
          <p:cNvSpPr>
            <a:spLocks noGrp="1"/>
          </p:cNvSpPr>
          <p:nvPr/>
        </p:nvSpPr>
        <p:spPr bwMode="auto">
          <a:xfrm>
            <a:off x="148622" y="215545"/>
            <a:ext cx="11083104"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One common framework</a:t>
            </a:r>
            <a:endParaRPr lang="en-US" sz="5400" b="0" strike="noStrike" spc="0">
              <a:solidFill>
                <a:schemeClr val="dk1"/>
              </a:solidFill>
              <a:latin typeface="Arial"/>
            </a:endParaRPr>
          </a:p>
        </p:txBody>
      </p:sp>
      <p:pic>
        <p:nvPicPr>
          <p:cNvPr id="1135092679" name="Graphic 1368692373"/>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457005" y="3021180"/>
            <a:ext cx="1428750" cy="1428750"/>
          </a:xfrm>
          <a:prstGeom prst="rect">
            <a:avLst/>
          </a:prstGeom>
        </p:spPr>
      </p:pic>
      <p:pic>
        <p:nvPicPr>
          <p:cNvPr id="1569860590" name="Graphic 1822922562"/>
          <p:cNvPicPr>
            <a:picLocks noChangeAspect="1"/>
          </p:cNvPicPr>
          <p:nvPr/>
        </p:nvPicPr>
        <p:blipFill>
          <a:blip r:embed="rId5">
            <a:extLst>
              <a:ext uri="{96DAC541-7B7A-43D3-8B79-37D633B846F1}">
                <asvg:svgBlip xmlns:asvg="http://schemas.microsoft.com/office/drawing/2016/SVG/main" r:embed="rId6"/>
              </a:ext>
            </a:extLst>
          </a:blip>
          <a:stretch/>
        </p:blipFill>
        <p:spPr bwMode="auto">
          <a:xfrm>
            <a:off x="1885755" y="3021180"/>
            <a:ext cx="1428750" cy="1428750"/>
          </a:xfrm>
          <a:prstGeom prst="rect">
            <a:avLst/>
          </a:prstGeom>
        </p:spPr>
      </p:pic>
      <p:sp>
        <p:nvSpPr>
          <p:cNvPr id="23081157" name="TextBox 1134957037"/>
          <p:cNvSpPr txBox="1"/>
          <p:nvPr/>
        </p:nvSpPr>
        <p:spPr bwMode="auto">
          <a:xfrm>
            <a:off x="455565" y="4628177"/>
            <a:ext cx="2923740" cy="9452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Write transformations in modern JIT-compiled languages (JavaScript or TypeScript).</a:t>
            </a:r>
            <a:endParaRPr/>
          </a:p>
          <a:p>
            <a:pPr algn="ctr">
              <a:defRPr/>
            </a:pPr>
            <a:r>
              <a:rPr lang="pt-BR" sz="1400"/>
              <a:t>Node.js is the main orchestrator</a:t>
            </a:r>
            <a:endParaRPr/>
          </a:p>
        </p:txBody>
      </p:sp>
      <p:sp>
        <p:nvSpPr>
          <p:cNvPr id="1306182809" name="TextBox 1426287531"/>
          <p:cNvSpPr txBox="1"/>
          <p:nvPr/>
        </p:nvSpPr>
        <p:spPr bwMode="auto">
          <a:xfrm>
            <a:off x="457005" y="2295023"/>
            <a:ext cx="285894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High productivity</a:t>
            </a:r>
            <a:endParaRPr sz="2200" b="1"/>
          </a:p>
        </p:txBody>
      </p:sp>
      <p:sp>
        <p:nvSpPr>
          <p:cNvPr id="403972451" name="TextBox 1141647377"/>
          <p:cNvSpPr txBox="1"/>
          <p:nvPr/>
        </p:nvSpPr>
        <p:spPr bwMode="auto">
          <a:xfrm>
            <a:off x="4413138" y="2295023"/>
            <a:ext cx="286794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High composability</a:t>
            </a:r>
            <a:endParaRPr sz="2200" b="1"/>
          </a:p>
        </p:txBody>
      </p:sp>
      <p:sp>
        <p:nvSpPr>
          <p:cNvPr id="1505230325" name="TextBox 822839750"/>
          <p:cNvSpPr txBox="1"/>
          <p:nvPr/>
        </p:nvSpPr>
        <p:spPr bwMode="auto">
          <a:xfrm>
            <a:off x="4413138" y="4628177"/>
            <a:ext cx="2896740" cy="7318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Easily reuse, distribute and combine analysis and transformations through NPM</a:t>
            </a:r>
            <a:endParaRPr sz="1400"/>
          </a:p>
        </p:txBody>
      </p:sp>
      <p:sp>
        <p:nvSpPr>
          <p:cNvPr id="27466171" name="TextBox 623676505"/>
          <p:cNvSpPr txBox="1"/>
          <p:nvPr/>
        </p:nvSpPr>
        <p:spPr bwMode="auto">
          <a:xfrm>
            <a:off x="8069543" y="2295023"/>
            <a:ext cx="3678471"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Don’t reinvent the wheel</a:t>
            </a:r>
            <a:endParaRPr sz="2200" b="1"/>
          </a:p>
        </p:txBody>
      </p:sp>
      <p:sp>
        <p:nvSpPr>
          <p:cNvPr id="1550567630" name="TextBox 1736571453"/>
          <p:cNvSpPr txBox="1"/>
          <p:nvPr/>
        </p:nvSpPr>
        <p:spPr bwMode="auto">
          <a:xfrm>
            <a:off x="8414688" y="4551976"/>
            <a:ext cx="3093300" cy="71173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We leverage existing state-of-the-art parsers and focus on providing APIs to analyze and modify the AST</a:t>
            </a:r>
            <a:endParaRPr sz="1400"/>
          </a:p>
        </p:txBody>
      </p:sp>
      <p:pic>
        <p:nvPicPr>
          <p:cNvPr id="497371917" name="Graphic 867315652"/>
          <p:cNvPicPr>
            <a:picLocks noChangeAspect="1"/>
          </p:cNvPicPr>
          <p:nvPr/>
        </p:nvPicPr>
        <p:blipFill>
          <a:blip r:embed="rId7">
            <a:extLst>
              <a:ext uri="{96DAC541-7B7A-43D3-8B79-37D633B846F1}">
                <asvg:svgBlip xmlns:asvg="http://schemas.microsoft.com/office/drawing/2016/SVG/main" r:embed="rId8"/>
              </a:ext>
            </a:extLst>
          </a:blip>
          <a:stretch/>
        </p:blipFill>
        <p:spPr bwMode="auto">
          <a:xfrm>
            <a:off x="4413138" y="3177899"/>
            <a:ext cx="2867940" cy="1115309"/>
          </a:xfrm>
          <a:prstGeom prst="rect">
            <a:avLst/>
          </a:prstGeom>
        </p:spPr>
      </p:pic>
      <p:pic>
        <p:nvPicPr>
          <p:cNvPr id="1713966003" name="Picture 129716601"/>
          <p:cNvPicPr>
            <a:picLocks noChangeAspect="1"/>
          </p:cNvPicPr>
          <p:nvPr/>
        </p:nvPicPr>
        <p:blipFill>
          <a:blip r:embed="rId9"/>
          <a:stretch/>
        </p:blipFill>
        <p:spPr bwMode="auto">
          <a:xfrm>
            <a:off x="8798650" y="2815118"/>
            <a:ext cx="2212697" cy="1634810"/>
          </a:xfrm>
          <a:prstGeom prst="rect">
            <a:avLst/>
          </a:prstGeom>
        </p:spPr>
      </p:pic>
      <p:sp>
        <p:nvSpPr>
          <p:cNvPr id="954696254" name="PlaceHolder 2"/>
          <p:cNvSpPr>
            <a:spLocks noGrp="1"/>
          </p:cNvSpPr>
          <p:nvPr>
            <p:ph type="sldNum" idx="6"/>
          </p:nvPr>
        </p:nvSpPr>
        <p:spPr bwMode="auto"/>
        <p:txBody>
          <a:bodyPr/>
          <a:lstStyle/>
          <a:p>
            <a:pPr>
              <a:defRPr/>
            </a:pPr>
            <a:fld id="{B9E32966-BF30-E3ED-13FD-2F294F1E2198}" type="slidenum">
              <a:rPr/>
              <a:t>14</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50926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98605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0811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061828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39724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052303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73719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505676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139660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466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29135262" name="PlaceHolder 1"/>
          <p:cNvSpPr>
            <a:spLocks noGrp="1"/>
          </p:cNvSpPr>
          <p:nvPr/>
        </p:nvSpPr>
        <p:spPr bwMode="auto">
          <a:xfrm>
            <a:off x="148622" y="215545"/>
            <a:ext cx="8260240"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Clava: C/C++ to C/C++</a:t>
            </a:r>
            <a:endParaRPr lang="en-US" sz="5400" b="0" strike="noStrike" spc="0">
              <a:solidFill>
                <a:schemeClr val="dk1"/>
              </a:solidFill>
              <a:latin typeface="Arial"/>
            </a:endParaRPr>
          </a:p>
        </p:txBody>
      </p:sp>
      <p:sp>
        <p:nvSpPr>
          <p:cNvPr id="150938495" name="TextBox 882841918"/>
          <p:cNvSpPr txBox="1"/>
          <p:nvPr/>
        </p:nvSpPr>
        <p:spPr bwMode="auto">
          <a:xfrm flipH="0" flipV="0">
            <a:off x="457003" y="2689506"/>
            <a:ext cx="3385689" cy="20120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pt-BR" sz="1400"/>
              <a:t>Leverages existing parser from clang to:</a:t>
            </a:r>
            <a:endParaRPr/>
          </a:p>
          <a:p>
            <a:pPr algn="l">
              <a:defRPr/>
            </a:pPr>
            <a:endParaRPr lang="pt-BR" sz="1400"/>
          </a:p>
          <a:p>
            <a:pPr marL="239820" lvl="0" indent="-239820" algn="l">
              <a:buFont typeface="Arial"/>
              <a:buChar char="•"/>
              <a:defRPr/>
            </a:pPr>
            <a:r>
              <a:rPr lang="pt-BR" sz="1400"/>
              <a:t>Generate the AST</a:t>
            </a:r>
            <a:endParaRPr/>
          </a:p>
          <a:p>
            <a:pPr marL="239820" lvl="0" indent="-239820" algn="l">
              <a:buFont typeface="Arial"/>
              <a:buChar char="•"/>
              <a:defRPr/>
            </a:pPr>
            <a:endParaRPr lang="pt-BR" sz="1400"/>
          </a:p>
          <a:p>
            <a:pPr marL="239820" lvl="0" indent="-239820" algn="l">
              <a:buFont typeface="Arial"/>
              <a:buChar char="•"/>
              <a:defRPr/>
            </a:pPr>
            <a:r>
              <a:rPr lang="pt-BR" sz="1400"/>
              <a:t>Verify if transformations over the AST are syntactically correct</a:t>
            </a:r>
            <a:endParaRPr/>
          </a:p>
          <a:p>
            <a:pPr marL="239820" lvl="0" indent="-239820" algn="l">
              <a:buFont typeface="Arial"/>
              <a:buChar char="•"/>
              <a:defRPr/>
            </a:pPr>
            <a:endParaRPr lang="pt-BR" sz="1400"/>
          </a:p>
          <a:p>
            <a:pPr marL="239820" lvl="0" indent="-239820" algn="l">
              <a:buFont typeface="Arial"/>
              <a:buChar char="•"/>
              <a:defRPr/>
            </a:pPr>
            <a:r>
              <a:rPr lang="pt-BR" sz="1400"/>
              <a:t>Allow for the transpilation of code written under any C or C++ standard</a:t>
            </a:r>
            <a:endParaRPr/>
          </a:p>
        </p:txBody>
      </p:sp>
      <p:sp>
        <p:nvSpPr>
          <p:cNvPr id="528243012" name="TextBox 1906072806"/>
          <p:cNvSpPr txBox="1"/>
          <p:nvPr/>
        </p:nvSpPr>
        <p:spPr bwMode="auto">
          <a:xfrm>
            <a:off x="391791" y="1760122"/>
            <a:ext cx="3110323" cy="7623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Extensive support of C and C++ constructs</a:t>
            </a:r>
            <a:endParaRPr sz="2200" b="1"/>
          </a:p>
        </p:txBody>
      </p:sp>
      <p:sp>
        <p:nvSpPr>
          <p:cNvPr id="1000844394" name="TextBox 1153968758"/>
          <p:cNvSpPr txBox="1"/>
          <p:nvPr/>
        </p:nvSpPr>
        <p:spPr bwMode="auto">
          <a:xfrm>
            <a:off x="4413138" y="1760124"/>
            <a:ext cx="2898900" cy="7623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Active extension development</a:t>
            </a:r>
            <a:endParaRPr sz="2200" b="1"/>
          </a:p>
        </p:txBody>
      </p:sp>
      <p:sp>
        <p:nvSpPr>
          <p:cNvPr id="756144511" name="TextBox 1568843522"/>
          <p:cNvSpPr txBox="1"/>
          <p:nvPr/>
        </p:nvSpPr>
        <p:spPr bwMode="auto">
          <a:xfrm>
            <a:off x="4413137" y="2689507"/>
            <a:ext cx="3141180" cy="39322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lang="pt-BR" sz="1400"/>
              <a:t>8+ distinct extensions developed and published in the last 1.5 years:</a:t>
            </a:r>
            <a:endParaRPr/>
          </a:p>
          <a:p>
            <a:pPr algn="l">
              <a:defRPr/>
            </a:pPr>
            <a:endParaRPr lang="pt-BR" sz="1400"/>
          </a:p>
          <a:p>
            <a:pPr marL="239821" indent="-239821" algn="l">
              <a:buFont typeface="Arial"/>
              <a:buChar char="•"/>
              <a:defRPr/>
            </a:pPr>
            <a:r>
              <a:rPr lang="pt-BR" sz="1400"/>
              <a:t>A collection of general-purpose code transformations</a:t>
            </a:r>
            <a:endParaRPr/>
          </a:p>
          <a:p>
            <a:pPr marL="239821" indent="-239821" algn="l">
              <a:buFont typeface="Arial"/>
              <a:buChar char="•"/>
              <a:defRPr/>
            </a:pPr>
            <a:endParaRPr lang="pt-BR" sz="1400"/>
          </a:p>
          <a:p>
            <a:pPr marL="239821" indent="-239821" algn="l">
              <a:buFont typeface="Arial"/>
              <a:buChar char="•"/>
              <a:defRPr/>
            </a:pPr>
            <a:r>
              <a:rPr lang="pt-BR" sz="1400"/>
              <a:t>AST visualization and debug tools</a:t>
            </a:r>
            <a:endParaRPr/>
          </a:p>
          <a:p>
            <a:pPr marL="239821" indent="-239821" algn="l">
              <a:buFont typeface="Arial"/>
              <a:buChar char="•"/>
              <a:defRPr/>
            </a:pPr>
            <a:endParaRPr lang="pt-BR" sz="1400"/>
          </a:p>
          <a:p>
            <a:pPr marL="239821" indent="-239821" algn="l">
              <a:buFont typeface="Arial"/>
              <a:buChar char="•"/>
              <a:defRPr/>
            </a:pPr>
            <a:r>
              <a:rPr lang="pt-BR" sz="1400"/>
              <a:t>Code compliance verification and correction</a:t>
            </a:r>
            <a:endParaRPr/>
          </a:p>
          <a:p>
            <a:pPr marL="239821" indent="-239821" algn="l">
              <a:buFont typeface="Arial"/>
              <a:buChar char="•"/>
              <a:defRPr/>
            </a:pPr>
            <a:endParaRPr lang="pt-BR" sz="1400"/>
          </a:p>
          <a:p>
            <a:pPr marL="239821" indent="-239821" algn="l">
              <a:buFont typeface="Arial"/>
              <a:buChar char="•"/>
              <a:defRPr/>
            </a:pPr>
            <a:r>
              <a:rPr lang="pt-BR" sz="1400"/>
              <a:t>Multiple graph-based representations of an application</a:t>
            </a:r>
            <a:endParaRPr/>
          </a:p>
          <a:p>
            <a:pPr marL="239821" indent="-239821" algn="l">
              <a:buFont typeface="Arial"/>
              <a:buChar char="•"/>
              <a:defRPr/>
            </a:pPr>
            <a:endParaRPr lang="pt-BR" sz="1400"/>
          </a:p>
          <a:p>
            <a:pPr marL="239821" indent="-239821" algn="l">
              <a:buFont typeface="Arial"/>
              <a:buChar char="•"/>
              <a:defRPr/>
            </a:pPr>
            <a:r>
              <a:rPr lang="pt-BR" sz="1400"/>
              <a:t>Integration with downstream vendor tools</a:t>
            </a:r>
            <a:endParaRPr/>
          </a:p>
          <a:p>
            <a:pPr marL="239821" indent="-239821" algn="l">
              <a:buFont typeface="Arial"/>
              <a:buChar char="•"/>
              <a:defRPr/>
            </a:pPr>
            <a:endParaRPr lang="pt-BR" sz="1400"/>
          </a:p>
          <a:p>
            <a:pPr marL="239821" indent="-239821" algn="l">
              <a:buFont typeface="Arial"/>
              <a:buChar char="•"/>
              <a:defRPr/>
            </a:pPr>
            <a:r>
              <a:rPr lang="pt-BR" sz="1400"/>
              <a:t>...and more</a:t>
            </a:r>
            <a:endParaRPr/>
          </a:p>
        </p:txBody>
      </p:sp>
      <p:sp>
        <p:nvSpPr>
          <p:cNvPr id="420580877" name="TextBox 1447508528"/>
          <p:cNvSpPr txBox="1"/>
          <p:nvPr/>
        </p:nvSpPr>
        <p:spPr bwMode="auto">
          <a:xfrm>
            <a:off x="8139604" y="1927764"/>
            <a:ext cx="3684591"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CMake integration</a:t>
            </a:r>
            <a:endParaRPr sz="2200" b="1"/>
          </a:p>
        </p:txBody>
      </p:sp>
      <p:sp>
        <p:nvSpPr>
          <p:cNvPr id="115179236" name="TextBox 1662453316"/>
          <p:cNvSpPr txBox="1"/>
          <p:nvPr/>
        </p:nvSpPr>
        <p:spPr bwMode="auto">
          <a:xfrm>
            <a:off x="8484750" y="4017078"/>
            <a:ext cx="3124620" cy="5185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400"/>
              <a:t>Easily integrate Clava as part of a CMake-based workflow</a:t>
            </a:r>
            <a:endParaRPr sz="1400"/>
          </a:p>
        </p:txBody>
      </p:sp>
      <p:sp>
        <p:nvSpPr>
          <p:cNvPr id="1513787953" name="PlaceHolder 2"/>
          <p:cNvSpPr>
            <a:spLocks noGrp="1"/>
          </p:cNvSpPr>
          <p:nvPr>
            <p:ph type="sldNum" idx="6"/>
          </p:nvPr>
        </p:nvSpPr>
        <p:spPr bwMode="auto">
          <a:xfrm>
            <a:off x="8610480" y="5821620"/>
            <a:ext cx="2742840" cy="364680"/>
          </a:xfrm>
        </p:spPr>
        <p:txBody>
          <a:bodyPr/>
          <a:lstStyle/>
          <a:p>
            <a:pPr>
              <a:defRPr/>
            </a:pPr>
            <a:fld id="{220DB8E5-10D4-9A4F-1C6F-C51CB691C917}" type="slidenum">
              <a:rPr/>
              <a:t>15</a:t>
            </a:fld>
            <a:endParaRPr/>
          </a:p>
        </p:txBody>
      </p:sp>
      <p:pic>
        <p:nvPicPr>
          <p:cNvPr id="1617210180" name="Picture 342412150"/>
          <p:cNvPicPr>
            <a:picLocks noChangeAspect="1"/>
          </p:cNvPicPr>
          <p:nvPr/>
        </p:nvPicPr>
        <p:blipFill>
          <a:blip r:embed="rId3"/>
          <a:stretch/>
        </p:blipFill>
        <p:spPr bwMode="auto">
          <a:xfrm>
            <a:off x="8590286" y="254641"/>
            <a:ext cx="2913548" cy="790352"/>
          </a:xfrm>
          <a:prstGeom prst="rect">
            <a:avLst/>
          </a:prstGeom>
        </p:spPr>
      </p:pic>
      <p:pic>
        <p:nvPicPr>
          <p:cNvPr id="683185199" name="Picture 1997631355"/>
          <p:cNvPicPr>
            <a:picLocks noChangeAspect="1"/>
          </p:cNvPicPr>
          <p:nvPr/>
        </p:nvPicPr>
        <p:blipFill>
          <a:blip r:embed="rId4"/>
          <a:stretch/>
        </p:blipFill>
        <p:spPr bwMode="auto">
          <a:xfrm>
            <a:off x="8598112" y="2426775"/>
            <a:ext cx="2767573" cy="131027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17" fill="hold">
                      <p:stCondLst>
                        <p:cond delay="indefinite"/>
                        <p:cond evt="begin" delay="0">
                          <p:tn val="2"/>
                        </p:cond>
                      </p:stCondLst>
                      <p:childTnLst>
                        <p:par>
                          <p:cTn id="18" fill="hold">
                            <p:stCondLst>
                              <p:cond delay="0"/>
                            </p:stCondLst>
                            <p:childTnLst>
                              <p:par>
                                <p:cTn id="21" presetID="1" presetClass="entr" presetSubtype="0" fill="hold" nodeType="withEffect">
                                  <p:stCondLst>
                                    <p:cond delay="0"/>
                                  </p:stCondLst>
                                  <p:childTnLst>
                                    <p:set>
                                      <p:cBhvr>
                                        <p:cTn id="22" dur="1" fill="hold">
                                          <p:stCondLst>
                                            <p:cond delay="0"/>
                                          </p:stCondLst>
                                        </p:cTn>
                                        <p:tgtEl>
                                          <p:spTgt spid="1509384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2430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008443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6144511"/>
                                        </p:tgtEl>
                                        <p:attrNameLst>
                                          <p:attrName>style.visibility</p:attrName>
                                        </p:attrNameLst>
                                      </p:cBhvr>
                                      <p:to>
                                        <p:strVal val="visible"/>
                                      </p:to>
                                    </p:set>
                                  </p:childTnLst>
                                </p:cTn>
                              </p:par>
                            </p:childTnLst>
                          </p:cTn>
                        </p:par>
                      </p:childTnLst>
                    </p:cTn>
                  </p:par>
                  <p:par>
                    <p:cTn id="3" fill="hold">
                      <p:stCondLst>
                        <p:cond delay="indefinite"/>
                      </p:stCondLst>
                      <p:childTnLst>
                        <p:par>
                          <p:cTn id="4"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1792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0580877"/>
                                        </p:tgtEl>
                                        <p:attrNameLst>
                                          <p:attrName>style.visibility</p:attrName>
                                        </p:attrNameLst>
                                      </p:cBhvr>
                                      <p:to>
                                        <p:strVal val="visible"/>
                                      </p:to>
                                    </p:set>
                                  </p:childTnLst>
                                </p:cTn>
                              </p:par>
                              <p:par>
                                <p:cTn id="5" presetID="1" presetClass="entr" presetSubtype="0" fill="hold" grpId="0" nodeType="withEffect">
                                  <p:stCondLst>
                                    <p:cond delay="0"/>
                                  </p:stCondLst>
                                  <p:childTnLst>
                                    <p:set>
                                      <p:cBhvr>
                                        <p:cTn id="6" dur="1" fill="hold">
                                          <p:stCondLst>
                                            <p:cond delay="0"/>
                                          </p:stCondLst>
                                        </p:cTn>
                                        <p:tgtEl>
                                          <p:spTgt spid="683185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82100339"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BR" b="1" strike="noStrike" spc="0">
                <a:solidFill>
                  <a:schemeClr val="dk1"/>
                </a:solidFill>
              </a:rPr>
              <a:t>Extending Clava using JavaScript</a:t>
            </a:r>
            <a:endParaRPr/>
          </a:p>
        </p:txBody>
      </p:sp>
      <p:sp>
        <p:nvSpPr>
          <p:cNvPr id="653031726"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p:txBody>
      </p:sp>
      <p:sp>
        <p:nvSpPr>
          <p:cNvPr id="1957376584"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507391751" name="PlaceHolder 2"/>
          <p:cNvSpPr>
            <a:spLocks noGrp="1"/>
          </p:cNvSpPr>
          <p:nvPr>
            <p:ph type="sldNum" idx="10"/>
          </p:nvPr>
        </p:nvSpPr>
        <p:spPr bwMode="auto"/>
        <p:txBody>
          <a:bodyPr/>
          <a:lstStyle/>
          <a:p>
            <a:pPr>
              <a:defRPr/>
            </a:pPr>
            <a:fld id="{06741735-38DC-40E5-B53E-D756D08970DB}" type="slidenum">
              <a:rPr/>
              <a:t>16</a:t>
            </a:fld>
            <a:endParaRPr/>
          </a:p>
        </p:txBody>
      </p:sp>
      <p:sp>
        <p:nvSpPr>
          <p:cNvPr id="1768468863" name="TextBox 3"/>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40501053"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183031282"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p:txBody>
      </p:sp>
      <p:sp>
        <p:nvSpPr>
          <p:cNvPr id="1979012156"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1203464828" name="PlaceHolder 2"/>
          <p:cNvSpPr>
            <a:spLocks noGrp="1"/>
          </p:cNvSpPr>
          <p:nvPr>
            <p:ph type="sldNum" idx="10"/>
          </p:nvPr>
        </p:nvSpPr>
        <p:spPr bwMode="auto"/>
        <p:txBody>
          <a:bodyPr/>
          <a:lstStyle/>
          <a:p>
            <a:pPr>
              <a:defRPr/>
            </a:pPr>
            <a:fld id="{06741735-38DC-40E5-B53E-D756D08970DB}" type="slidenum">
              <a:rPr/>
              <a:t>17</a:t>
            </a:fld>
            <a:endParaRPr/>
          </a:p>
        </p:txBody>
      </p:sp>
      <p:sp>
        <p:nvSpPr>
          <p:cNvPr id="848051467"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80548239"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348637295"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a:t>
            </a:r>
            <a:r>
              <a:rPr lang="en-US" sz="1400">
                <a:solidFill>
                  <a:srgbClr val="000000"/>
                </a:solidFill>
                <a:latin typeface="Courier New"/>
              </a:rPr>
              <a:t>func</a:t>
            </a:r>
            <a:r>
              <a:rPr lang="en-US" sz="1400">
                <a:solidFill>
                  <a:srgbClr val="000000"/>
                </a:solidFill>
                <a:latin typeface="Courier New"/>
              </a:rPr>
              <a:t>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80"/>
                </a:solidFill>
                <a:latin typeface="Courier New"/>
              </a:rPr>
              <a:t>}</a:t>
            </a:r>
            <a:endParaRPr lang="en-US" sz="1400"/>
          </a:p>
        </p:txBody>
      </p:sp>
      <p:sp>
        <p:nvSpPr>
          <p:cNvPr id="1005335502"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1857194043" name="PlaceHolder 2"/>
          <p:cNvSpPr>
            <a:spLocks noGrp="1"/>
          </p:cNvSpPr>
          <p:nvPr>
            <p:ph type="sldNum" idx="10"/>
          </p:nvPr>
        </p:nvSpPr>
        <p:spPr bwMode="auto"/>
        <p:txBody>
          <a:bodyPr/>
          <a:lstStyle/>
          <a:p>
            <a:pPr>
              <a:defRPr/>
            </a:pPr>
            <a:fld id="{06741735-38DC-40E5-B53E-D756D08970DB}" type="slidenum">
              <a:rPr/>
              <a:t>18</a:t>
            </a:fld>
            <a:endParaRPr/>
          </a:p>
        </p:txBody>
      </p:sp>
      <p:sp>
        <p:nvSpPr>
          <p:cNvPr id="1978554173"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565056953" name="Picture 5" descr="An abstract genetic concept"/>
          <p:cNvPicPr>
            <a:picLocks noChangeAspect="1"/>
          </p:cNvPicPr>
          <p:nvPr/>
        </p:nvPicPr>
        <p:blipFill>
          <a:blip r:embed="rId3">
            <a:alphaModFix/>
          </a:blip>
          <a:srcRect l="0" t="24459" r="0" b="19289"/>
          <a:stretch/>
        </p:blipFill>
        <p:spPr bwMode="auto">
          <a:xfrm>
            <a:off x="0" y="-13512"/>
            <a:ext cx="12191979" cy="6857988"/>
          </a:xfrm>
          <a:prstGeom prst="rect">
            <a:avLst/>
          </a:prstGeom>
        </p:spPr>
      </p:pic>
      <p:sp>
        <p:nvSpPr>
          <p:cNvPr id="1520712072" name="PlaceHolder 1"/>
          <p:cNvSpPr>
            <a:spLocks noGrp="1"/>
          </p:cNvSpPr>
          <p:nvPr>
            <p:ph type="title"/>
          </p:nvPr>
        </p:nvSpPr>
        <p:spPr bwMode="auto">
          <a:xfrm>
            <a:off x="342185" y="2910038"/>
            <a:ext cx="11507607" cy="1010886"/>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marL="691410" indent="-691410" algn="l" defTabSz="914400">
              <a:lnSpc>
                <a:spcPct val="90000"/>
              </a:lnSpc>
              <a:buAutoNum type="romanUcPeriod"/>
              <a:defRPr/>
            </a:pPr>
            <a:r>
              <a:rPr lang="pt-BR" sz="5500" b="1" strike="noStrike" spc="0">
                <a:solidFill>
                  <a:schemeClr val="bg1"/>
                </a:solidFill>
                <a:latin typeface="Arial"/>
                <a:ea typeface="Arial"/>
              </a:rPr>
              <a:t>Who are we?</a:t>
            </a:r>
            <a:endParaRPr sz="5500" b="0" strike="noStrike" spc="0">
              <a:solidFill>
                <a:schemeClr val="bg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10714106"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2003421050"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a:t>
            </a:r>
            <a:r>
              <a:rPr lang="en-US" sz="1400">
                <a:solidFill>
                  <a:srgbClr val="000000"/>
                </a:solidFill>
                <a:latin typeface="Courier New"/>
              </a:rPr>
              <a:t>func</a:t>
            </a:r>
            <a:r>
              <a:rPr lang="en-US" sz="1400">
                <a:solidFill>
                  <a:srgbClr val="000000"/>
                </a:solidFill>
                <a:latin typeface="Courier New"/>
              </a:rPr>
              <a:t>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call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searchFrom</a:t>
            </a:r>
            <a:r>
              <a:rPr lang="en-US" sz="1400" b="1">
                <a:solidFill>
                  <a:srgbClr val="000080"/>
                </a:solidFill>
                <a:latin typeface="Courier New"/>
              </a:rPr>
              <a:t>(</a:t>
            </a:r>
            <a:r>
              <a:rPr lang="en-US" sz="1400">
                <a:solidFill>
                  <a:srgbClr val="000000"/>
                </a:solidFill>
                <a:latin typeface="Courier New"/>
              </a:rPr>
              <a:t>func</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endParaRPr/>
          </a:p>
          <a:p>
            <a:pPr>
              <a:buNone/>
              <a:defRPr/>
            </a:pP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80"/>
                </a:solidFill>
                <a:latin typeface="Courier New"/>
              </a:rPr>
              <a:t>}</a:t>
            </a:r>
            <a:endParaRPr lang="en-US" sz="1400"/>
          </a:p>
        </p:txBody>
      </p:sp>
      <p:sp>
        <p:nvSpPr>
          <p:cNvPr id="1257907316"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1465955396" name="PlaceHolder 2"/>
          <p:cNvSpPr>
            <a:spLocks noGrp="1"/>
          </p:cNvSpPr>
          <p:nvPr>
            <p:ph type="sldNum" idx="10"/>
          </p:nvPr>
        </p:nvSpPr>
        <p:spPr bwMode="auto"/>
        <p:txBody>
          <a:bodyPr/>
          <a:lstStyle/>
          <a:p>
            <a:pPr>
              <a:defRPr/>
            </a:pPr>
            <a:fld id="{06741735-38DC-40E5-B53E-D756D08970DB}" type="slidenum">
              <a:rPr/>
              <a:t>19</a:t>
            </a:fld>
            <a:endParaRPr/>
          </a:p>
        </p:txBody>
      </p:sp>
      <p:sp>
        <p:nvSpPr>
          <p:cNvPr id="553612719"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9431250"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a:defRPr/>
            </a:pPr>
            <a:r>
              <a:rPr lang="pt-BR" sz="4400" b="1" i="0" u="none" strike="noStrike" cap="none" spc="0">
                <a:solidFill>
                  <a:schemeClr val="dk1"/>
                </a:solidFill>
                <a:latin typeface="+mj-lt"/>
                <a:ea typeface="+mj-ea"/>
                <a:cs typeface="+mj-cs"/>
              </a:rPr>
              <a:t>Extending Clava using JavaScript</a:t>
            </a:r>
            <a:endParaRPr/>
          </a:p>
        </p:txBody>
      </p:sp>
      <p:sp>
        <p:nvSpPr>
          <p:cNvPr id="2032907068"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import</a:t>
            </a:r>
            <a:r>
              <a:rPr lang="en-US" sz="1400">
                <a:solidFill>
                  <a:srgbClr val="000000"/>
                </a:solidFill>
                <a:latin typeface="Courier New"/>
              </a:rPr>
              <a:t> Query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lara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/weaver/Query.js"</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FF"/>
                </a:solidFill>
                <a:latin typeface="Courier New"/>
              </a:rPr>
              <a:t>import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from </a:t>
            </a:r>
            <a:r>
              <a:rPr lang="en-US" sz="1400">
                <a:solidFill>
                  <a:srgbClr val="808080"/>
                </a:solidFill>
                <a:latin typeface="Courier New"/>
              </a:rPr>
              <a:t>"@specs-</a:t>
            </a:r>
            <a:r>
              <a:rPr lang="en-US" sz="1400">
                <a:solidFill>
                  <a:srgbClr val="808080"/>
                </a:solidFill>
                <a:latin typeface="Courier New"/>
              </a:rPr>
              <a:t>feup</a:t>
            </a:r>
            <a:r>
              <a:rPr lang="en-US" sz="1400">
                <a:solidFill>
                  <a:srgbClr val="808080"/>
                </a:solidFill>
                <a:latin typeface="Courier New"/>
              </a:rPr>
              <a:t>/</a:t>
            </a:r>
            <a:r>
              <a:rPr lang="en-US" sz="1400">
                <a:solidFill>
                  <a:srgbClr val="808080"/>
                </a:solidFill>
                <a:latin typeface="Courier New"/>
              </a:rPr>
              <a:t>clava</a:t>
            </a:r>
            <a:r>
              <a:rPr lang="en-US" sz="1400">
                <a:solidFill>
                  <a:srgbClr val="808080"/>
                </a:solidFill>
                <a:latin typeface="Courier New"/>
              </a:rPr>
              <a:t>/</a:t>
            </a:r>
            <a:r>
              <a:rPr lang="en-US" sz="1400">
                <a:solidFill>
                  <a:srgbClr val="808080"/>
                </a:solidFill>
                <a:latin typeface="Courier New"/>
              </a:rPr>
              <a:t>api</a:t>
            </a:r>
            <a:r>
              <a:rPr lang="en-US" sz="1400">
                <a:solidFill>
                  <a:srgbClr val="808080"/>
                </a:solidFill>
                <a:latin typeface="Courier New"/>
              </a:rPr>
              <a:t>/Joinpoints.js"</a:t>
            </a:r>
            <a:r>
              <a:rPr lang="en-US" sz="1400" b="1">
                <a:solidFill>
                  <a:srgbClr val="000080"/>
                </a:solidFill>
                <a:latin typeface="Courier New"/>
              </a:rPr>
              <a:t>;</a:t>
            </a: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a:t>
            </a:r>
            <a:r>
              <a:rPr lang="en-US" sz="1400">
                <a:solidFill>
                  <a:srgbClr val="000000"/>
                </a:solidFill>
                <a:latin typeface="Courier New"/>
              </a:rPr>
              <a:t>func</a:t>
            </a:r>
            <a:r>
              <a:rPr lang="en-US" sz="1400">
                <a:solidFill>
                  <a:srgbClr val="000000"/>
                </a:solidFill>
                <a:latin typeface="Courier New"/>
              </a:rPr>
              <a:t>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a:t>
            </a:r>
            <a:r>
              <a:rPr lang="en-US" sz="1400" b="1">
                <a:solidFill>
                  <a:srgbClr val="000080"/>
                </a:solidFill>
                <a:latin typeface="Courier New"/>
              </a:rPr>
              <a:t>(</a:t>
            </a:r>
            <a:r>
              <a:rPr lang="en-US" sz="1400">
                <a:solidFill>
                  <a:srgbClr val="000000"/>
                </a:solidFill>
                <a:latin typeface="Courier New"/>
              </a:rPr>
              <a:t>FunctionJp</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FF"/>
                </a:solidFill>
                <a:latin typeface="Courier New"/>
              </a:rPr>
              <a:t>for</a:t>
            </a:r>
            <a:r>
              <a:rPr lang="en-US" sz="1400" b="1">
                <a:solidFill>
                  <a:srgbClr val="000080"/>
                </a:solidFill>
                <a:latin typeface="Courier New"/>
              </a:rPr>
              <a:t>(</a:t>
            </a:r>
            <a:r>
              <a:rPr lang="en-US" sz="1400" b="1">
                <a:solidFill>
                  <a:srgbClr val="0000FF"/>
                </a:solidFill>
                <a:latin typeface="Courier New"/>
              </a:rPr>
              <a:t>const</a:t>
            </a:r>
            <a:r>
              <a:rPr lang="en-US" sz="1400">
                <a:solidFill>
                  <a:srgbClr val="000000"/>
                </a:solidFill>
                <a:latin typeface="Courier New"/>
              </a:rPr>
              <a:t> call </a:t>
            </a:r>
            <a:r>
              <a:rPr lang="en-US" sz="1400" b="1">
                <a:solidFill>
                  <a:srgbClr val="0000FF"/>
                </a:solidFill>
                <a:latin typeface="Courier New"/>
              </a:rPr>
              <a:t>of</a:t>
            </a:r>
            <a:r>
              <a:rPr lang="en-US" sz="1400">
                <a:solidFill>
                  <a:srgbClr val="000000"/>
                </a:solidFill>
                <a:latin typeface="Courier New"/>
              </a:rPr>
              <a:t> </a:t>
            </a:r>
            <a:r>
              <a:rPr lang="en-US" sz="1400">
                <a:solidFill>
                  <a:srgbClr val="000000"/>
                </a:solidFill>
                <a:latin typeface="Courier New"/>
              </a:rPr>
              <a:t>Query</a:t>
            </a:r>
            <a:r>
              <a:rPr lang="en-US" sz="1400" b="1">
                <a:solidFill>
                  <a:srgbClr val="000080"/>
                </a:solidFill>
                <a:latin typeface="Courier New"/>
              </a:rPr>
              <a:t>.</a:t>
            </a:r>
            <a:r>
              <a:rPr lang="en-US" sz="1400">
                <a:solidFill>
                  <a:srgbClr val="000000"/>
                </a:solidFill>
                <a:latin typeface="Courier New"/>
              </a:rPr>
              <a:t>searchFrom</a:t>
            </a:r>
            <a:r>
              <a:rPr lang="en-US" sz="1400" b="1">
                <a:solidFill>
                  <a:srgbClr val="000080"/>
                </a:solidFill>
                <a:latin typeface="Courier New"/>
              </a:rPr>
              <a:t>(</a:t>
            </a:r>
            <a:r>
              <a:rPr lang="en-US" sz="1400">
                <a:solidFill>
                  <a:srgbClr val="000000"/>
                </a:solidFill>
                <a:latin typeface="Courier New"/>
              </a:rPr>
              <a:t>func</a:t>
            </a:r>
            <a:r>
              <a:rPr lang="en-US" sz="1400" b="1">
                <a:solidFill>
                  <a:srgbClr val="000080"/>
                </a:solidFill>
                <a:latin typeface="Courier New"/>
              </a:rPr>
              <a:t>,</a:t>
            </a:r>
            <a:r>
              <a:rPr lang="en-US" sz="1400">
                <a:solidFill>
                  <a:srgbClr val="000000"/>
                </a:solidFill>
                <a:latin typeface="Courier New"/>
              </a:rPr>
              <a:t> Call</a:t>
            </a:r>
            <a:r>
              <a:rPr lang="en-US" sz="1400" b="1">
                <a:solidFill>
                  <a:srgbClr val="000080"/>
                </a:solidFill>
                <a:latin typeface="Courier New"/>
              </a:rPr>
              <a:t>))</a:t>
            </a:r>
            <a:r>
              <a:rPr lang="en-US" sz="1400">
                <a:solidFill>
                  <a:srgbClr val="000000"/>
                </a:solidFill>
                <a:latin typeface="Courier New"/>
              </a:rPr>
              <a:t> </a:t>
            </a:r>
            <a:r>
              <a:rPr lang="en-US" sz="1400" b="1">
                <a:solidFill>
                  <a:srgbClr val="000080"/>
                </a:solidFill>
                <a:latin typeface="Courier New"/>
              </a:rPr>
              <a:t>{</a:t>
            </a:r>
            <a:endParaRPr/>
          </a:p>
          <a:p>
            <a:pPr>
              <a:buNone/>
              <a:defRPr/>
            </a:pPr>
            <a:r>
              <a:rPr lang="en-US" sz="1400">
                <a:solidFill>
                  <a:srgbClr val="000000"/>
                </a:solidFill>
                <a:latin typeface="Courier New"/>
              </a:rPr>
              <a:t> 		</a:t>
            </a:r>
            <a:r>
              <a:rPr lang="en-US" sz="1400">
                <a:solidFill>
                  <a:srgbClr val="000000"/>
                </a:solidFill>
                <a:latin typeface="Courier New"/>
              </a:rPr>
              <a:t>call</a:t>
            </a:r>
            <a:r>
              <a:rPr lang="en-US" sz="1400" b="1">
                <a:solidFill>
                  <a:srgbClr val="000080"/>
                </a:solidFill>
                <a:latin typeface="Courier New"/>
              </a:rPr>
              <a:t>.</a:t>
            </a:r>
            <a:r>
              <a:rPr lang="en-US" sz="1400">
                <a:solidFill>
                  <a:srgbClr val="000000"/>
                </a:solidFill>
                <a:latin typeface="Courier New"/>
              </a:rPr>
              <a:t>insertAfter</a:t>
            </a:r>
            <a:r>
              <a:rPr lang="en-US" sz="1400" b="1">
                <a:solidFill>
                  <a:srgbClr val="000080"/>
                </a:solidFill>
                <a:latin typeface="Courier New"/>
              </a:rPr>
              <a:t>(</a:t>
            </a:r>
            <a:r>
              <a:rPr lang="en-US" sz="1400">
                <a:solidFill>
                  <a:srgbClr val="000080"/>
                </a:solidFill>
                <a:latin typeface="Courier New"/>
              </a:rPr>
              <a:t>`</a:t>
            </a:r>
            <a:r>
              <a:rPr lang="en-US" sz="1400">
                <a:solidFill>
                  <a:srgbClr val="000080"/>
                </a:solidFill>
                <a:latin typeface="Courier New"/>
              </a:rPr>
              <a:t>printf</a:t>
            </a:r>
            <a:r>
              <a:rPr lang="en-US" sz="1400">
                <a:solidFill>
                  <a:srgbClr val="000080"/>
                </a:solidFill>
                <a:latin typeface="Courier New"/>
              </a:rPr>
              <a:t>("${func.name}-&gt;${call.name}\\n");`</a:t>
            </a:r>
            <a:r>
              <a:rPr lang="en-US" sz="1400" b="1">
                <a:solidFill>
                  <a:srgbClr val="000080"/>
                </a:solidFill>
                <a:latin typeface="Courier New"/>
              </a:rPr>
              <a:t>);</a:t>
            </a:r>
            <a:r>
              <a:rPr lang="en-US" sz="1400">
                <a:solidFill>
                  <a:srgbClr val="000000"/>
                </a:solidFill>
                <a:latin typeface="Courier New"/>
              </a:rPr>
              <a:t> </a:t>
            </a:r>
            <a:endParaRPr/>
          </a:p>
          <a:p>
            <a:pPr>
              <a:buNone/>
              <a:defRPr/>
            </a:pPr>
            <a:r>
              <a:rPr lang="en-US" sz="1400" b="1">
                <a:solidFill>
                  <a:srgbClr val="000000"/>
                </a:solidFill>
                <a:latin typeface="Courier New"/>
              </a:rPr>
              <a:t>	</a:t>
            </a:r>
            <a:r>
              <a:rPr lang="en-US" sz="1400" b="1">
                <a:solidFill>
                  <a:srgbClr val="000080"/>
                </a:solidFill>
                <a:latin typeface="Courier New"/>
              </a:rPr>
              <a:t>}</a:t>
            </a:r>
            <a:endParaRPr lang="en-US" sz="1400" b="1">
              <a:solidFill>
                <a:srgbClr val="000000"/>
              </a:solidFill>
              <a:latin typeface="Courier New"/>
            </a:endParaRPr>
          </a:p>
          <a:p>
            <a:pPr>
              <a:buNone/>
              <a:defRPr/>
            </a:pPr>
            <a:r>
              <a:rPr lang="en-US" sz="1400" b="1">
                <a:solidFill>
                  <a:srgbClr val="000080"/>
                </a:solidFill>
                <a:latin typeface="Courier New"/>
              </a:rPr>
              <a:t>}</a:t>
            </a:r>
            <a:endParaRPr lang="en-US" sz="1400"/>
          </a:p>
        </p:txBody>
      </p:sp>
      <p:sp>
        <p:nvSpPr>
          <p:cNvPr id="1630966489"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JS</a:t>
            </a:r>
            <a:endParaRPr lang="en-US" sz="2000" b="0" strike="noStrike" spc="-1">
              <a:solidFill>
                <a:srgbClr val="000000"/>
              </a:solidFill>
              <a:latin typeface="Arial"/>
            </a:endParaRPr>
          </a:p>
        </p:txBody>
      </p:sp>
      <p:sp>
        <p:nvSpPr>
          <p:cNvPr id="696632889" name="PlaceHolder 2"/>
          <p:cNvSpPr>
            <a:spLocks noGrp="1"/>
          </p:cNvSpPr>
          <p:nvPr>
            <p:ph type="sldNum" idx="10"/>
          </p:nvPr>
        </p:nvSpPr>
        <p:spPr bwMode="auto"/>
        <p:txBody>
          <a:bodyPr/>
          <a:lstStyle/>
          <a:p>
            <a:pPr>
              <a:defRPr/>
            </a:pPr>
            <a:fld id="{06741735-38DC-40E5-B53E-D756D08970DB}" type="slidenum">
              <a:rPr/>
              <a:t>20</a:t>
            </a:fld>
            <a:endParaRPr/>
          </a:p>
        </p:txBody>
      </p:sp>
      <p:sp>
        <p:nvSpPr>
          <p:cNvPr id="676446473" name="TextBox 1"/>
          <p:cNvSpPr txBox="1"/>
          <p:nvPr/>
        </p:nvSpPr>
        <p:spPr bwMode="auto">
          <a:xfrm>
            <a:off x="521271" y="1387451"/>
            <a:ext cx="11283018" cy="3741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i="1">
                <a:latin typeface="Calibri"/>
                <a:ea typeface="Calibri"/>
                <a:cs typeface="Calibri"/>
              </a:rPr>
              <a:t>Log after every call the name of the current function and the name of the call being called</a:t>
            </a:r>
            <a:endParaRPr/>
          </a:p>
        </p:txBody>
      </p:sp>
      <p:pic>
        <p:nvPicPr>
          <p:cNvPr id="1699438348" name="Content Placeholder 4">
            <a:hlinkClick r:id="rId3"/>
          </p:cNvPr>
          <p:cNvPicPr/>
          <p:nvPr/>
        </p:nvPicPr>
        <p:blipFill>
          <a:blip r:embed="rId4"/>
          <a:stretch/>
        </p:blipFill>
        <p:spPr bwMode="auto">
          <a:xfrm>
            <a:off x="10488488" y="1142047"/>
            <a:ext cx="779537" cy="864947"/>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1984719"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1">
                <a:solidFill>
                  <a:schemeClr val="dk1"/>
                </a:solidFill>
              </a:rPr>
              <a:t>CMake Example</a:t>
            </a:r>
            <a:endParaRPr/>
          </a:p>
        </p:txBody>
      </p:sp>
      <p:sp>
        <p:nvSpPr>
          <p:cNvPr id="1000018920"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cmake_minimum_required</a:t>
            </a:r>
            <a:r>
              <a:rPr lang="en-US" sz="1400">
                <a:solidFill>
                  <a:srgbClr val="000000"/>
                </a:solidFill>
                <a:latin typeface="Courier New"/>
              </a:rPr>
              <a:t> (</a:t>
            </a:r>
            <a:r>
              <a:rPr lang="en-US" sz="1400" b="1">
                <a:solidFill>
                  <a:srgbClr val="000080"/>
                </a:solidFill>
                <a:latin typeface="Courier New"/>
              </a:rPr>
              <a:t>VERSION</a:t>
            </a:r>
            <a:r>
              <a:rPr lang="en-US" sz="1400">
                <a:solidFill>
                  <a:srgbClr val="000000"/>
                </a:solidFill>
                <a:latin typeface="Courier New"/>
              </a:rPr>
              <a:t> 3.31)</a:t>
            </a:r>
            <a:endParaRPr/>
          </a:p>
          <a:p>
            <a:pPr>
              <a:buNone/>
              <a:defRPr/>
            </a:pPr>
            <a:r>
              <a:rPr lang="en-US" sz="1400" b="1">
                <a:solidFill>
                  <a:srgbClr val="0000FF"/>
                </a:solidFill>
                <a:latin typeface="Courier New"/>
              </a:rPr>
              <a:t>project</a:t>
            </a:r>
            <a:r>
              <a:rPr lang="en-US" sz="1400">
                <a:solidFill>
                  <a:srgbClr val="000000"/>
                </a:solidFill>
                <a:latin typeface="Courier New"/>
              </a:rPr>
              <a:t> (HELLO)</a:t>
            </a:r>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add_executable</a:t>
            </a:r>
            <a:r>
              <a:rPr lang="en-US" sz="1400">
                <a:solidFill>
                  <a:srgbClr val="000000"/>
                </a:solidFill>
                <a:latin typeface="Courier New"/>
              </a:rPr>
              <a:t> (</a:t>
            </a:r>
            <a:r>
              <a:rPr lang="en-US" sz="1400">
                <a:solidFill>
                  <a:srgbClr val="000000"/>
                </a:solidFill>
                <a:latin typeface="Courier New"/>
              </a:rPr>
              <a:t>helloDemo</a:t>
            </a:r>
            <a:r>
              <a:rPr lang="en-US" sz="1400">
                <a:solidFill>
                  <a:srgbClr val="000000"/>
                </a:solidFill>
                <a:latin typeface="Courier New"/>
              </a:rPr>
              <a:t> </a:t>
            </a:r>
            <a:r>
              <a:rPr lang="en-US" sz="1400">
                <a:solidFill>
                  <a:srgbClr val="000000"/>
                </a:solidFill>
                <a:latin typeface="Courier New"/>
              </a:rPr>
              <a:t>src</a:t>
            </a:r>
            <a:r>
              <a:rPr lang="en-US" sz="1400">
                <a:solidFill>
                  <a:srgbClr val="000000"/>
                </a:solidFill>
                <a:latin typeface="Courier New"/>
              </a:rPr>
              <a:t>/</a:t>
            </a:r>
            <a:r>
              <a:rPr lang="en-US" sz="1400">
                <a:solidFill>
                  <a:srgbClr val="000000"/>
                </a:solidFill>
                <a:latin typeface="Courier New"/>
              </a:rPr>
              <a:t>test.c</a:t>
            </a:r>
            <a:r>
              <a:rPr lang="en-US" sz="1400">
                <a:solidFill>
                  <a:srgbClr val="000000"/>
                </a:solidFill>
                <a:latin typeface="Courier New"/>
              </a:rPr>
              <a:t>)</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endParaRPr lang="en-US" sz="1400">
              <a:solidFill>
                <a:srgbClr val="000000"/>
              </a:solidFill>
              <a:latin typeface="Courier New"/>
            </a:endParaRPr>
          </a:p>
          <a:p>
            <a:pPr>
              <a:buNone/>
              <a:defRPr/>
            </a:pPr>
            <a:r>
              <a:rPr lang="en-US" sz="1400">
                <a:solidFill>
                  <a:srgbClr val="000000"/>
                </a:solidFill>
                <a:latin typeface="Courier New"/>
              </a:rPr>
              <a:t> </a:t>
            </a:r>
            <a:endParaRPr lang="en-US" sz="1400"/>
          </a:p>
        </p:txBody>
      </p:sp>
      <p:sp>
        <p:nvSpPr>
          <p:cNvPr id="1943526488"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CMake</a:t>
            </a:r>
            <a:endParaRPr lang="en-US" sz="2000" b="0" strike="noStrike" spc="-1">
              <a:solidFill>
                <a:srgbClr val="000000"/>
              </a:solidFill>
              <a:latin typeface="Arial"/>
            </a:endParaRPr>
          </a:p>
        </p:txBody>
      </p:sp>
      <p:sp>
        <p:nvSpPr>
          <p:cNvPr id="2000999885" name="PlaceHolder 2"/>
          <p:cNvSpPr>
            <a:spLocks noGrp="1"/>
          </p:cNvSpPr>
          <p:nvPr>
            <p:ph type="sldNum" idx="10"/>
          </p:nvPr>
        </p:nvSpPr>
        <p:spPr bwMode="auto"/>
        <p:txBody>
          <a:bodyPr/>
          <a:lstStyle/>
          <a:p>
            <a:pPr>
              <a:defRPr/>
            </a:pPr>
            <a:fld id="{06741735-38DC-40E5-B53E-D756D08970DB}" type="slidenum">
              <a:rPr/>
              <a:t>21</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5142279"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1">
                <a:solidFill>
                  <a:schemeClr val="dk1"/>
                </a:solidFill>
              </a:rPr>
              <a:t>CMake Example</a:t>
            </a:r>
            <a:endParaRPr/>
          </a:p>
        </p:txBody>
      </p:sp>
      <p:sp>
        <p:nvSpPr>
          <p:cNvPr id="16501750"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cmake_minimum_required</a:t>
            </a:r>
            <a:r>
              <a:rPr lang="en-US" sz="1400">
                <a:solidFill>
                  <a:srgbClr val="000000"/>
                </a:solidFill>
                <a:latin typeface="Courier New"/>
              </a:rPr>
              <a:t> (</a:t>
            </a:r>
            <a:r>
              <a:rPr lang="en-US" sz="1400" b="1">
                <a:solidFill>
                  <a:srgbClr val="000080"/>
                </a:solidFill>
                <a:latin typeface="Courier New"/>
              </a:rPr>
              <a:t>VERSION</a:t>
            </a:r>
            <a:r>
              <a:rPr lang="en-US" sz="1400">
                <a:solidFill>
                  <a:srgbClr val="000000"/>
                </a:solidFill>
                <a:latin typeface="Courier New"/>
              </a:rPr>
              <a:t> 3.31)</a:t>
            </a:r>
            <a:endParaRPr/>
          </a:p>
          <a:p>
            <a:pPr>
              <a:buNone/>
              <a:defRPr/>
            </a:pPr>
            <a:r>
              <a:rPr lang="en-US" sz="1400" b="1">
                <a:solidFill>
                  <a:srgbClr val="0000FF"/>
                </a:solidFill>
                <a:latin typeface="Courier New"/>
              </a:rPr>
              <a:t>project</a:t>
            </a:r>
            <a:r>
              <a:rPr lang="en-US" sz="1400">
                <a:solidFill>
                  <a:srgbClr val="000000"/>
                </a:solidFill>
                <a:latin typeface="Courier New"/>
              </a:rPr>
              <a:t> (HELLO)</a:t>
            </a:r>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add_executable</a:t>
            </a:r>
            <a:r>
              <a:rPr lang="en-US" sz="1400">
                <a:solidFill>
                  <a:srgbClr val="000000"/>
                </a:solidFill>
                <a:latin typeface="Courier New"/>
              </a:rPr>
              <a:t> (</a:t>
            </a:r>
            <a:r>
              <a:rPr lang="en-US" sz="1400">
                <a:solidFill>
                  <a:srgbClr val="000000"/>
                </a:solidFill>
                <a:latin typeface="Courier New"/>
              </a:rPr>
              <a:t>helloDemo</a:t>
            </a:r>
            <a:r>
              <a:rPr lang="en-US" sz="1400">
                <a:solidFill>
                  <a:srgbClr val="000000"/>
                </a:solidFill>
                <a:latin typeface="Courier New"/>
              </a:rPr>
              <a:t> </a:t>
            </a:r>
            <a:r>
              <a:rPr lang="en-US" sz="1400">
                <a:solidFill>
                  <a:srgbClr val="000000"/>
                </a:solidFill>
                <a:latin typeface="Courier New"/>
              </a:rPr>
              <a:t>src</a:t>
            </a:r>
            <a:r>
              <a:rPr lang="en-US" sz="1400">
                <a:solidFill>
                  <a:srgbClr val="000000"/>
                </a:solidFill>
                <a:latin typeface="Courier New"/>
              </a:rPr>
              <a:t>/</a:t>
            </a:r>
            <a:r>
              <a:rPr lang="en-US" sz="1400">
                <a:solidFill>
                  <a:srgbClr val="000000"/>
                </a:solidFill>
                <a:latin typeface="Courier New"/>
              </a:rPr>
              <a:t>test.c</a:t>
            </a:r>
            <a:r>
              <a:rPr lang="en-US" sz="1400">
                <a:solidFill>
                  <a:srgbClr val="000000"/>
                </a:solidFill>
                <a:latin typeface="Courier New"/>
              </a:rPr>
              <a:t>)</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find_package</a:t>
            </a:r>
            <a:r>
              <a:rPr lang="en-US" sz="1400">
                <a:solidFill>
                  <a:srgbClr val="000000"/>
                </a:solidFill>
                <a:latin typeface="Courier New"/>
              </a:rPr>
              <a:t>(</a:t>
            </a:r>
            <a:r>
              <a:rPr lang="en-US" sz="1400">
                <a:solidFill>
                  <a:srgbClr val="000000"/>
                </a:solidFill>
                <a:latin typeface="Courier New"/>
              </a:rPr>
              <a:t>Clava</a:t>
            </a:r>
            <a:r>
              <a:rPr lang="en-US" sz="1400">
                <a:solidFill>
                  <a:srgbClr val="000000"/>
                </a:solidFill>
                <a:latin typeface="Courier New"/>
              </a:rPr>
              <a:t> </a:t>
            </a:r>
            <a:r>
              <a:rPr lang="en-US" sz="1400" b="1">
                <a:solidFill>
                  <a:srgbClr val="000080"/>
                </a:solidFill>
                <a:latin typeface="Courier New"/>
              </a:rPr>
              <a:t>REQUIRED</a:t>
            </a:r>
            <a:r>
              <a:rPr lang="en-US" sz="1400">
                <a:solidFill>
                  <a:srgbClr val="000000"/>
                </a:solidFill>
                <a:latin typeface="Courier New"/>
              </a:rPr>
              <a:t>)</a:t>
            </a:r>
            <a:endParaRPr/>
          </a:p>
          <a:p>
            <a:pPr>
              <a:buNone/>
              <a:defRPr/>
            </a:pPr>
            <a:endParaRPr lang="en-US" sz="1400"/>
          </a:p>
        </p:txBody>
      </p:sp>
      <p:sp>
        <p:nvSpPr>
          <p:cNvPr id="1631502096"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CMake</a:t>
            </a:r>
            <a:endParaRPr lang="en-US" sz="2000" b="0" strike="noStrike" spc="-1">
              <a:solidFill>
                <a:srgbClr val="000000"/>
              </a:solidFill>
              <a:latin typeface="Arial"/>
            </a:endParaRPr>
          </a:p>
        </p:txBody>
      </p:sp>
      <p:sp>
        <p:nvSpPr>
          <p:cNvPr id="1481973798" name="PlaceHolder 2"/>
          <p:cNvSpPr>
            <a:spLocks noGrp="1"/>
          </p:cNvSpPr>
          <p:nvPr>
            <p:ph type="sldNum" idx="10"/>
          </p:nvPr>
        </p:nvSpPr>
        <p:spPr bwMode="auto"/>
        <p:txBody>
          <a:bodyPr/>
          <a:lstStyle/>
          <a:p>
            <a:pPr>
              <a:defRPr/>
            </a:pPr>
            <a:fld id="{06741735-38DC-40E5-B53E-D756D08970DB}" type="slidenum">
              <a:rPr/>
              <a:t>22</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04127524" name="PlaceHolder 1"/>
          <p:cNvSpPr>
            <a:spLocks noGrp="1"/>
          </p:cNvSpPr>
          <p:nvPr>
            <p:ph type="title"/>
          </p:nvPr>
        </p:nvSpPr>
        <p:spPr bwMode="auto">
          <a:xfrm>
            <a:off x="551384" y="404664"/>
            <a:ext cx="11089232"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1">
                <a:solidFill>
                  <a:schemeClr val="dk1"/>
                </a:solidFill>
              </a:rPr>
              <a:t>CMake Example</a:t>
            </a:r>
            <a:endParaRPr/>
          </a:p>
        </p:txBody>
      </p:sp>
      <p:sp>
        <p:nvSpPr>
          <p:cNvPr id="621513945" name="Rectangle 19"/>
          <p:cNvSpPr/>
          <p:nvPr/>
        </p:nvSpPr>
        <p:spPr bwMode="auto">
          <a:xfrm>
            <a:off x="1833696" y="3068960"/>
            <a:ext cx="8524608" cy="2448272"/>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a:buNone/>
              <a:defRPr/>
            </a:pPr>
            <a:r>
              <a:rPr lang="en-US" sz="1400" b="1">
                <a:solidFill>
                  <a:srgbClr val="0000FF"/>
                </a:solidFill>
                <a:latin typeface="Courier New"/>
              </a:rPr>
              <a:t>cmake_minimum_required</a:t>
            </a:r>
            <a:r>
              <a:rPr lang="en-US" sz="1400">
                <a:solidFill>
                  <a:srgbClr val="000000"/>
                </a:solidFill>
                <a:latin typeface="Courier New"/>
              </a:rPr>
              <a:t> (</a:t>
            </a:r>
            <a:r>
              <a:rPr lang="en-US" sz="1400" b="1">
                <a:solidFill>
                  <a:srgbClr val="000080"/>
                </a:solidFill>
                <a:latin typeface="Courier New"/>
              </a:rPr>
              <a:t>VERSION</a:t>
            </a:r>
            <a:r>
              <a:rPr lang="en-US" sz="1400">
                <a:solidFill>
                  <a:srgbClr val="000000"/>
                </a:solidFill>
                <a:latin typeface="Courier New"/>
              </a:rPr>
              <a:t> 3.31)</a:t>
            </a:r>
            <a:endParaRPr/>
          </a:p>
          <a:p>
            <a:pPr>
              <a:buNone/>
              <a:defRPr/>
            </a:pPr>
            <a:r>
              <a:rPr lang="en-US" sz="1400" b="1">
                <a:solidFill>
                  <a:srgbClr val="0000FF"/>
                </a:solidFill>
                <a:latin typeface="Courier New"/>
              </a:rPr>
              <a:t>project</a:t>
            </a:r>
            <a:r>
              <a:rPr lang="en-US" sz="1400">
                <a:solidFill>
                  <a:srgbClr val="000000"/>
                </a:solidFill>
                <a:latin typeface="Courier New"/>
              </a:rPr>
              <a:t> (HELLO)</a:t>
            </a:r>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add_executable</a:t>
            </a:r>
            <a:r>
              <a:rPr lang="en-US" sz="1400">
                <a:solidFill>
                  <a:srgbClr val="000000"/>
                </a:solidFill>
                <a:latin typeface="Courier New"/>
              </a:rPr>
              <a:t> (</a:t>
            </a:r>
            <a:r>
              <a:rPr lang="en-US" sz="1400">
                <a:solidFill>
                  <a:srgbClr val="000000"/>
                </a:solidFill>
                <a:latin typeface="Courier New"/>
              </a:rPr>
              <a:t>helloDemo</a:t>
            </a:r>
            <a:r>
              <a:rPr lang="en-US" sz="1400">
                <a:solidFill>
                  <a:srgbClr val="000000"/>
                </a:solidFill>
                <a:latin typeface="Courier New"/>
              </a:rPr>
              <a:t> </a:t>
            </a:r>
            <a:r>
              <a:rPr lang="en-US" sz="1400">
                <a:solidFill>
                  <a:srgbClr val="000000"/>
                </a:solidFill>
                <a:latin typeface="Courier New"/>
              </a:rPr>
              <a:t>src</a:t>
            </a:r>
            <a:r>
              <a:rPr lang="en-US" sz="1400">
                <a:solidFill>
                  <a:srgbClr val="000000"/>
                </a:solidFill>
                <a:latin typeface="Courier New"/>
              </a:rPr>
              <a:t>/</a:t>
            </a:r>
            <a:r>
              <a:rPr lang="en-US" sz="1400">
                <a:solidFill>
                  <a:srgbClr val="000000"/>
                </a:solidFill>
                <a:latin typeface="Courier New"/>
              </a:rPr>
              <a:t>test.c</a:t>
            </a:r>
            <a:r>
              <a:rPr lang="en-US" sz="1400">
                <a:solidFill>
                  <a:srgbClr val="000000"/>
                </a:solidFill>
                <a:latin typeface="Courier New"/>
              </a:rPr>
              <a:t>)</a:t>
            </a:r>
            <a:endParaRPr/>
          </a:p>
          <a:p>
            <a:pPr>
              <a:buNone/>
              <a:defRPr/>
            </a:pPr>
            <a:endParaRPr lang="en-US" sz="1400" b="1">
              <a:solidFill>
                <a:srgbClr val="000000"/>
              </a:solidFill>
              <a:latin typeface="Courier New"/>
            </a:endParaRPr>
          </a:p>
          <a:p>
            <a:pPr>
              <a:buNone/>
              <a:defRPr/>
            </a:pPr>
            <a:endParaRPr lang="en-US" sz="1400" b="1">
              <a:solidFill>
                <a:srgbClr val="000000"/>
              </a:solidFill>
              <a:latin typeface="Courier New"/>
            </a:endParaRPr>
          </a:p>
          <a:p>
            <a:pPr>
              <a:buNone/>
              <a:defRPr/>
            </a:pPr>
            <a:r>
              <a:rPr lang="en-US" sz="1400" b="1">
                <a:solidFill>
                  <a:srgbClr val="0000FF"/>
                </a:solidFill>
                <a:latin typeface="Courier New"/>
              </a:rPr>
              <a:t>find_package</a:t>
            </a:r>
            <a:r>
              <a:rPr lang="en-US" sz="1400">
                <a:solidFill>
                  <a:srgbClr val="000000"/>
                </a:solidFill>
                <a:latin typeface="Courier New"/>
              </a:rPr>
              <a:t>(</a:t>
            </a:r>
            <a:r>
              <a:rPr lang="en-US" sz="1400">
                <a:solidFill>
                  <a:srgbClr val="000000"/>
                </a:solidFill>
                <a:latin typeface="Courier New"/>
              </a:rPr>
              <a:t>Clava</a:t>
            </a:r>
            <a:r>
              <a:rPr lang="en-US" sz="1400">
                <a:solidFill>
                  <a:srgbClr val="000000"/>
                </a:solidFill>
                <a:latin typeface="Courier New"/>
              </a:rPr>
              <a:t> </a:t>
            </a:r>
            <a:r>
              <a:rPr lang="en-US" sz="1400" b="1">
                <a:solidFill>
                  <a:srgbClr val="000080"/>
                </a:solidFill>
                <a:latin typeface="Courier New"/>
              </a:rPr>
              <a:t>REQUIRED</a:t>
            </a:r>
            <a:r>
              <a:rPr lang="en-US" sz="1400">
                <a:solidFill>
                  <a:srgbClr val="000000"/>
                </a:solidFill>
                <a:latin typeface="Courier New"/>
              </a:rPr>
              <a:t>)</a:t>
            </a:r>
            <a:endParaRPr/>
          </a:p>
          <a:p>
            <a:pPr>
              <a:buNone/>
              <a:defRPr/>
            </a:pPr>
            <a:r>
              <a:rPr lang="en-US" sz="1400">
                <a:solidFill>
                  <a:srgbClr val="000000"/>
                </a:solidFill>
                <a:latin typeface="Courier New"/>
              </a:rPr>
              <a:t>clava_weave</a:t>
            </a:r>
            <a:r>
              <a:rPr lang="en-US" sz="1400">
                <a:solidFill>
                  <a:srgbClr val="000000"/>
                </a:solidFill>
                <a:latin typeface="Courier New"/>
              </a:rPr>
              <a:t>(</a:t>
            </a:r>
            <a:r>
              <a:rPr lang="en-US" sz="1400">
                <a:solidFill>
                  <a:srgbClr val="000000"/>
                </a:solidFill>
                <a:latin typeface="Courier New"/>
              </a:rPr>
              <a:t>helloDemo</a:t>
            </a:r>
            <a:r>
              <a:rPr lang="en-US" sz="1400">
                <a:solidFill>
                  <a:srgbClr val="000000"/>
                </a:solidFill>
                <a:latin typeface="Courier New"/>
              </a:rPr>
              <a:t> clava_script.js) </a:t>
            </a:r>
            <a:endParaRPr lang="en-US" sz="1400"/>
          </a:p>
        </p:txBody>
      </p:sp>
      <p:sp>
        <p:nvSpPr>
          <p:cNvPr id="572139562" name="TextBox 5"/>
          <p:cNvSpPr/>
          <p:nvPr/>
        </p:nvSpPr>
        <p:spPr bwMode="auto">
          <a:xfrm>
            <a:off x="8291299" y="5096408"/>
            <a:ext cx="2087640" cy="398655"/>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1">
                <a:solidFill>
                  <a:schemeClr val="dk1"/>
                </a:solidFill>
                <a:latin typeface="Calibri"/>
              </a:rPr>
              <a:t>Language: CMake</a:t>
            </a:r>
            <a:endParaRPr lang="en-US" sz="2000" b="0" strike="noStrike" spc="-1">
              <a:solidFill>
                <a:srgbClr val="000000"/>
              </a:solidFill>
              <a:latin typeface="Arial"/>
            </a:endParaRPr>
          </a:p>
        </p:txBody>
      </p:sp>
      <p:sp>
        <p:nvSpPr>
          <p:cNvPr id="209250146" name="PlaceHolder 2"/>
          <p:cNvSpPr>
            <a:spLocks noGrp="1"/>
          </p:cNvSpPr>
          <p:nvPr>
            <p:ph type="sldNum" idx="10"/>
          </p:nvPr>
        </p:nvSpPr>
        <p:spPr bwMode="auto"/>
        <p:txBody>
          <a:bodyPr/>
          <a:lstStyle/>
          <a:p>
            <a:pPr>
              <a:defRPr/>
            </a:pPr>
            <a:fld id="{06741735-38DC-40E5-B53E-D756D08970DB}" type="slidenum">
              <a:rPr/>
              <a:t>23</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6225409" name="Content Placeholder 4"/>
          <p:cNvSpPr>
            <a:spLocks noGrp="1"/>
          </p:cNvSpPr>
          <p:nvPr>
            <p:ph sz="half" idx="1"/>
          </p:nvPr>
        </p:nvSpPr>
        <p:spPr bwMode="auto">
          <a:xfrm rot="16199998">
            <a:off x="661152" y="1097781"/>
            <a:ext cx="5275883" cy="5905873"/>
          </a:xfrm>
        </p:spPr>
        <p:txBody>
          <a:bodyPr>
            <a:noAutofit/>
          </a:bodyPr>
          <a:lstStyle/>
          <a:p>
            <a:pPr marL="0" indent="0">
              <a:buNone/>
              <a:defRPr/>
            </a:pPr>
            <a:r>
              <a:rPr lang="en-US" sz="2400" b="1" u="sng">
                <a:latin typeface="Arial"/>
                <a:ea typeface="Arial"/>
                <a:cs typeface="Arial"/>
                <a:hlinkClick r:id="rId3" tooltip="https://specs-feup.github.io/clava/api/clava.autopar.Parallelize.html"/>
              </a:rPr>
              <a:t>AutoPar</a:t>
            </a:r>
            <a:r>
              <a:rPr lang="en-US" sz="2400" b="1" u="sng">
                <a:latin typeface="Arial"/>
                <a:ea typeface="Arial"/>
                <a:cs typeface="Arial"/>
                <a:hlinkClick r:id="rId3" tooltip="https://specs-feup.github.io/clava/api/clava.autopar.Parallelize.html"/>
              </a:rPr>
              <a:t>: Automatic </a:t>
            </a:r>
            <a:r>
              <a:rPr lang="en-US" sz="2400" b="1" u="sng">
                <a:latin typeface="Arial"/>
                <a:ea typeface="Arial"/>
                <a:cs typeface="Arial"/>
                <a:hlinkClick r:id="rId3" tooltip="https://specs-feup.github.io/clava/api/clava.autopar.Parallelize.html"/>
              </a:rPr>
              <a:t>Parallelisation</a:t>
            </a:r>
            <a:r>
              <a:rPr lang="en-US" sz="2400" b="1" u="sng">
                <a:latin typeface="Arial"/>
                <a:ea typeface="Arial"/>
                <a:cs typeface="Arial"/>
                <a:hlinkClick r:id="rId3" tooltip="https://specs-feup.github.io/clava/api/clava.autopar.Parallelize.html"/>
              </a:rPr>
              <a:t> of for</a:t>
            </a:r>
            <a:r>
              <a:rPr lang="en-US" sz="2400" b="1" u="sng">
                <a:latin typeface="Arial"/>
                <a:ea typeface="Arial"/>
                <a:cs typeface="Arial"/>
                <a:hlinkClick r:id="rId3" tooltip="https://specs-feup.github.io/clava/api/clava.autopar.Parallelize.html"/>
              </a:rPr>
              <a:t>-l</a:t>
            </a:r>
            <a:r>
              <a:rPr lang="en-US" sz="2400" b="1" u="sng">
                <a:latin typeface="Arial"/>
                <a:ea typeface="Arial"/>
                <a:cs typeface="Arial"/>
                <a:hlinkClick r:id="rId3" tooltip="https://specs-feup.github.io/clava/api/clava.autopar.Parallelize.html"/>
              </a:rPr>
              <a:t>oops</a:t>
            </a:r>
            <a:endParaRPr sz="2400" b="1">
              <a:latin typeface="Arial"/>
              <a:cs typeface="Arial"/>
            </a:endParaRPr>
          </a:p>
          <a:p>
            <a:pPr>
              <a:defRPr/>
            </a:pPr>
            <a:r>
              <a:rPr lang="en-US" sz="2400">
                <a:latin typeface="Arial"/>
                <a:ea typeface="Arial"/>
                <a:cs typeface="Arial"/>
              </a:rPr>
              <a:t>Statically analyses and inserts OpenMP pragmas</a:t>
            </a:r>
            <a:endParaRPr>
              <a:latin typeface="Arial"/>
              <a:cs typeface="Arial"/>
            </a:endParaRPr>
          </a:p>
          <a:p>
            <a:pPr>
              <a:defRPr/>
            </a:pPr>
            <a:r>
              <a:rPr lang="en-US" sz="2400">
                <a:latin typeface="Arial"/>
                <a:ea typeface="Arial"/>
                <a:cs typeface="Arial"/>
              </a:rPr>
              <a:t>Automatic, no user effort</a:t>
            </a:r>
            <a:endParaRPr>
              <a:latin typeface="Arial"/>
              <a:cs typeface="Arial"/>
            </a:endParaRPr>
          </a:p>
          <a:p>
            <a:pPr>
              <a:defRPr/>
            </a:pPr>
            <a:r>
              <a:rPr lang="en-US" sz="2400">
                <a:latin typeface="Arial"/>
                <a:ea typeface="Arial"/>
                <a:cs typeface="Arial"/>
              </a:rPr>
              <a:t>Developed by Hamid </a:t>
            </a:r>
            <a:r>
              <a:rPr lang="en-US" sz="2400">
                <a:latin typeface="Arial"/>
                <a:ea typeface="Arial"/>
                <a:cs typeface="Arial"/>
              </a:rPr>
              <a:t>Arabnejad</a:t>
            </a:r>
            <a:r>
              <a:rPr lang="en-US" sz="2400">
                <a:latin typeface="Arial"/>
                <a:ea typeface="Arial"/>
                <a:cs typeface="Arial"/>
              </a:rPr>
              <a:t>, post-doc researcher</a:t>
            </a:r>
            <a:endParaRPr/>
          </a:p>
        </p:txBody>
      </p:sp>
      <p:grpSp>
        <p:nvGrpSpPr>
          <p:cNvPr id="1256495843" name="Group 1"/>
          <p:cNvGrpSpPr/>
          <p:nvPr/>
        </p:nvGrpSpPr>
        <p:grpSpPr bwMode="auto">
          <a:xfrm>
            <a:off x="1774094" y="4929642"/>
            <a:ext cx="8955870" cy="1604349"/>
            <a:chOff x="0" y="0"/>
            <a:chExt cx="8955870" cy="1604349"/>
          </a:xfrm>
        </p:grpSpPr>
        <p:sp>
          <p:nvSpPr>
            <p:cNvPr id="5" name="Rectangle 19"/>
            <p:cNvSpPr/>
            <p:nvPr/>
          </p:nvSpPr>
          <p:spPr bwMode="auto">
            <a:xfrm flipH="0" flipV="0">
              <a:off x="0" y="0"/>
              <a:ext cx="8955870" cy="1604349"/>
            </a:xfrm>
            <a:prstGeom prst="rect">
              <a:avLst/>
            </a:prstGeom>
            <a:noFill/>
            <a:ln>
              <a:solidFill>
                <a:srgbClr val="B84D5A"/>
              </a:solidFill>
            </a:ln>
            <a:effectLst/>
          </p:spPr>
          <p:style>
            <a:lnRef idx="1">
              <a:schemeClr val="accent1"/>
            </a:lnRef>
            <a:fillRef idx="3">
              <a:schemeClr val="accent1"/>
            </a:fillRef>
            <a:effectRef idx="2">
              <a:schemeClr val="accent1"/>
            </a:effectRef>
            <a:fontRef idx="minor">
              <a:schemeClr val="lt1"/>
            </a:fontRef>
          </p:style>
          <p:txBody>
            <a:bodyPr lIns="75637" anchor="ctr"/>
            <a:lstStyle/>
            <a:p>
              <a:pPr defTabSz="2086787">
                <a:defRPr/>
              </a:pPr>
              <a:r>
                <a:rPr lang="en-US" sz="1400" b="1">
                  <a:solidFill>
                    <a:schemeClr val="tx1"/>
                  </a:solidFill>
                  <a:highlight>
                    <a:srgbClr val="FFFF00"/>
                  </a:highlight>
                  <a:latin typeface="Courier New"/>
                  <a:ea typeface="Courier New"/>
                  <a:cs typeface="Courier New"/>
                </a:rPr>
                <a:t>#pragma </a:t>
              </a:r>
              <a:r>
                <a:rPr lang="en-US" sz="1400" b="1">
                  <a:solidFill>
                    <a:schemeClr val="tx1"/>
                  </a:solidFill>
                  <a:highlight>
                    <a:srgbClr val="FFFF00"/>
                  </a:highlight>
                  <a:latin typeface="Courier New"/>
                  <a:ea typeface="Courier New"/>
                  <a:cs typeface="Courier New"/>
                </a:rPr>
                <a:t>omp</a:t>
              </a:r>
              <a:r>
                <a:rPr lang="en-US" sz="1400" b="1">
                  <a:solidFill>
                    <a:schemeClr val="tx1"/>
                  </a:solidFill>
                  <a:highlight>
                    <a:srgbClr val="FFFF00"/>
                  </a:highlight>
                  <a:latin typeface="Courier New"/>
                  <a:ea typeface="Courier New"/>
                  <a:cs typeface="Courier New"/>
                </a:rPr>
                <a:t> parallel for default(shared) </a:t>
              </a:r>
              <a:r>
                <a:rPr lang="en-US" sz="1400" b="1">
                  <a:solidFill>
                    <a:schemeClr val="tx1"/>
                  </a:solidFill>
                  <a:highlight>
                    <a:srgbClr val="FFFF00"/>
                  </a:highlight>
                  <a:latin typeface="Courier New"/>
                  <a:ea typeface="Courier New"/>
                  <a:cs typeface="Courier New"/>
                </a:rPr>
                <a:t>firstprivate</a:t>
              </a:r>
              <a:r>
                <a:rPr lang="en-US" sz="1400" b="1">
                  <a:solidFill>
                    <a:schemeClr val="tx1"/>
                  </a:solidFill>
                  <a:highlight>
                    <a:srgbClr val="FFFF00"/>
                  </a:highlight>
                  <a:latin typeface="Courier New"/>
                  <a:ea typeface="Courier New"/>
                  <a:cs typeface="Courier New"/>
                </a:rPr>
                <a:t>(</a:t>
              </a:r>
              <a:r>
                <a:rPr lang="en-US" sz="1400" b="1">
                  <a:solidFill>
                    <a:schemeClr val="tx1"/>
                  </a:solidFill>
                  <a:highlight>
                    <a:srgbClr val="FFFF00"/>
                  </a:highlight>
                  <a:latin typeface="Courier New"/>
                  <a:ea typeface="Courier New"/>
                  <a:cs typeface="Courier New"/>
                </a:rPr>
                <a:t>numIter</a:t>
              </a:r>
              <a:r>
                <a:rPr lang="en-US" sz="1400" b="1">
                  <a:solidFill>
                    <a:schemeClr val="tx1"/>
                  </a:solidFill>
                  <a:highlight>
                    <a:srgbClr val="FFFF00"/>
                  </a:highlight>
                  <a:latin typeface="Courier New"/>
                  <a:ea typeface="Courier New"/>
                  <a:cs typeface="Courier New"/>
                </a:rPr>
                <a:t>) reduction(+ : a)</a:t>
              </a:r>
              <a:r>
                <a:rPr lang="en-US" sz="1400">
                  <a:solidFill>
                    <a:schemeClr val="tx1"/>
                  </a:solidFill>
                  <a:highlight>
                    <a:srgbClr val="C0C0C0"/>
                  </a:highlight>
                  <a:latin typeface="Courier New"/>
                  <a:ea typeface="Courier New"/>
                  <a:cs typeface="Courier New"/>
                </a:rPr>
                <a:t> </a:t>
              </a:r>
              <a:r>
                <a:rPr lang="en-US" sz="1400">
                  <a:solidFill>
                    <a:prstClr val="black"/>
                  </a:solidFill>
                  <a:highlight>
                    <a:srgbClr val="C0C0C0"/>
                  </a:highlight>
                  <a:latin typeface="Courier New"/>
                  <a:ea typeface="Courier New"/>
                  <a:cs typeface="Courier New"/>
                </a:rPr>
                <a:t>  </a:t>
              </a:r>
              <a:endParaRPr sz="1400">
                <a:solidFill>
                  <a:prstClr val="black"/>
                </a:solidFill>
                <a:highlight>
                  <a:srgbClr val="C0C0C0"/>
                </a:highlight>
                <a:latin typeface="Courier New"/>
                <a:cs typeface="Courier New"/>
              </a:endParaRPr>
            </a:p>
            <a:p>
              <a:pPr defTabSz="2086786">
                <a:defRPr/>
              </a:pPr>
              <a:r>
                <a:rPr lang="en-US" sz="1400" b="0">
                  <a:solidFill>
                    <a:prstClr val="black"/>
                  </a:solidFill>
                  <a:latin typeface="Courier New"/>
                  <a:ea typeface="Courier New"/>
                  <a:cs typeface="Courier New"/>
                </a:rPr>
                <a:t>for</a:t>
              </a:r>
              <a:r>
                <a:rPr lang="pt-BR" sz="1400" b="0">
                  <a:solidFill>
                    <a:prstClr val="black"/>
                  </a:solidFill>
                  <a:latin typeface="Courier New"/>
                  <a:ea typeface="Courier New"/>
                  <a:cs typeface="Courier New"/>
                </a:rPr>
                <a:t> </a:t>
              </a:r>
              <a:r>
                <a:rPr lang="en-US" sz="1400" b="0">
                  <a:solidFill>
                    <a:prstClr val="black"/>
                  </a:solidFill>
                  <a:latin typeface="Courier New"/>
                  <a:ea typeface="Courier New"/>
                  <a:cs typeface="Courier New"/>
                </a:rPr>
                <a:t>(</a:t>
              </a:r>
              <a:r>
                <a:rPr lang="en-US" sz="1400" b="0">
                  <a:solidFill>
                    <a:prstClr val="black"/>
                  </a:solidFill>
                  <a:latin typeface="Courier New"/>
                  <a:ea typeface="Courier New"/>
                  <a:cs typeface="Courier New"/>
                </a:rPr>
                <a:t>int</a:t>
              </a:r>
              <a:r>
                <a:rPr lang="en-US" sz="1400" b="0">
                  <a:solidFill>
                    <a:prstClr val="black"/>
                  </a:solidFill>
                  <a:latin typeface="Courier New"/>
                  <a:ea typeface="Courier New"/>
                  <a:cs typeface="Courier New"/>
                </a:rPr>
                <a:t>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 = 0;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 &lt; </a:t>
              </a:r>
              <a:r>
                <a:rPr lang="en-US" sz="1400" b="0">
                  <a:solidFill>
                    <a:prstClr val="black"/>
                  </a:solidFill>
                  <a:latin typeface="Courier New"/>
                  <a:ea typeface="Courier New"/>
                  <a:cs typeface="Courier New"/>
                </a:rPr>
                <a:t>numIter</a:t>
              </a:r>
              <a:r>
                <a:rPr lang="en-US" sz="1400" b="0">
                  <a:solidFill>
                    <a:prstClr val="black"/>
                  </a:solidFill>
                  <a:latin typeface="Courier New"/>
                  <a:ea typeface="Courier New"/>
                  <a:cs typeface="Courier New"/>
                </a:rPr>
                <a:t>;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 {     </a:t>
              </a:r>
              <a:endParaRPr b="0">
                <a:latin typeface="Courier New"/>
                <a:cs typeface="Courier New"/>
              </a:endParaRPr>
            </a:p>
            <a:p>
              <a:pPr defTabSz="2086787">
                <a:defRPr/>
              </a:pPr>
              <a:r>
                <a:rPr lang="en-US" sz="1400" b="0">
                  <a:solidFill>
                    <a:prstClr val="black"/>
                  </a:solidFill>
                  <a:latin typeface="Courier New"/>
                  <a:ea typeface="Courier New"/>
                  <a:cs typeface="Courier New"/>
                </a:rPr>
                <a:t>   a += </a:t>
              </a:r>
              <a:r>
                <a:rPr lang="en-US" sz="1400" b="0">
                  <a:solidFill>
                    <a:prstClr val="black"/>
                  </a:solidFill>
                  <a:latin typeface="Courier New"/>
                  <a:ea typeface="Courier New"/>
                  <a:cs typeface="Courier New"/>
                </a:rPr>
                <a:t>i</a:t>
              </a:r>
              <a:r>
                <a:rPr lang="en-US" sz="1400" b="0">
                  <a:solidFill>
                    <a:prstClr val="black"/>
                  </a:solidFill>
                  <a:latin typeface="Courier New"/>
                  <a:ea typeface="Courier New"/>
                  <a:cs typeface="Courier New"/>
                </a:rPr>
                <a:t>;</a:t>
              </a:r>
              <a:endParaRPr b="0">
                <a:latin typeface="Courier New"/>
                <a:cs typeface="Courier New"/>
              </a:endParaRPr>
            </a:p>
            <a:p>
              <a:pPr defTabSz="2086787">
                <a:defRPr/>
              </a:pPr>
              <a:r>
                <a:rPr lang="en-US" sz="1400" b="0">
                  <a:solidFill>
                    <a:prstClr val="black"/>
                  </a:solidFill>
                  <a:latin typeface="Courier New"/>
                  <a:ea typeface="Courier New"/>
                  <a:cs typeface="Courier New"/>
                </a:rPr>
                <a:t>}</a:t>
              </a:r>
              <a:endParaRPr/>
            </a:p>
          </p:txBody>
        </p:sp>
        <p:sp>
          <p:nvSpPr>
            <p:cNvPr id="7" name="TextBox 6"/>
            <p:cNvSpPr txBox="1"/>
            <p:nvPr/>
          </p:nvSpPr>
          <p:spPr bwMode="auto">
            <a:xfrm>
              <a:off x="6119882" y="1204290"/>
              <a:ext cx="2087960" cy="400057"/>
            </a:xfrm>
            <a:prstGeom prst="rect">
              <a:avLst/>
            </a:prstGeom>
            <a:noFill/>
          </p:spPr>
          <p:txBody>
            <a:bodyPr wrap="square" rtlCol="0">
              <a:spAutoFit/>
            </a:bodyPr>
            <a:lstStyle/>
            <a:p>
              <a:pPr algn="r">
                <a:defRPr/>
              </a:pPr>
              <a:r>
                <a:rPr lang="pt-PT" sz="2000" i="1"/>
                <a:t>Language: C</a:t>
              </a:r>
              <a:endParaRPr/>
            </a:p>
          </p:txBody>
        </p:sp>
      </p:grpSp>
      <p:sp>
        <p:nvSpPr>
          <p:cNvPr id="1480545375" name="Content Placeholder 4"/>
          <p:cNvSpPr txBox="1"/>
          <p:nvPr/>
        </p:nvSpPr>
        <p:spPr bwMode="auto">
          <a:xfrm rot="16199998">
            <a:off x="7918363" y="919356"/>
            <a:ext cx="2763987" cy="5256584"/>
          </a:xfrm>
          <a:prstGeom prst="rect">
            <a:avLst/>
          </a:prstGeom>
          <a:noFill/>
          <a:ln w="0">
            <a:noFill/>
          </a:ln>
        </p:spPr>
        <p:txBody>
          <a:bodyPr vert="eaVert" lIns="91440" tIns="45720" rIns="91440" bIns="45720" anchor="t">
            <a:no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defRPr/>
            </a:pPr>
            <a:r>
              <a:rPr lang="en-US" sz="2400">
                <a:latin typeface="Arial"/>
                <a:ea typeface="Arial"/>
                <a:cs typeface="Arial"/>
              </a:rPr>
              <a:t>Experiments</a:t>
            </a:r>
            <a:endParaRPr>
              <a:latin typeface="Arial"/>
              <a:cs typeface="Arial"/>
            </a:endParaRPr>
          </a:p>
          <a:p>
            <a:pPr lvl="1">
              <a:defRPr/>
            </a:pPr>
            <a:r>
              <a:rPr lang="en-US" sz="2000">
                <a:latin typeface="Arial"/>
                <a:ea typeface="Arial"/>
                <a:cs typeface="Arial"/>
              </a:rPr>
              <a:t>NAS – 2×</a:t>
            </a:r>
            <a:endParaRPr>
              <a:latin typeface="Arial"/>
              <a:cs typeface="Arial"/>
            </a:endParaRPr>
          </a:p>
          <a:p>
            <a:pPr lvl="1">
              <a:defRPr/>
            </a:pPr>
            <a:r>
              <a:rPr lang="en-US" sz="2000">
                <a:latin typeface="Arial"/>
                <a:ea typeface="Arial"/>
                <a:cs typeface="Arial"/>
              </a:rPr>
              <a:t>PolyBench</a:t>
            </a:r>
            <a:r>
              <a:rPr lang="en-US" sz="2000">
                <a:latin typeface="Arial"/>
                <a:ea typeface="Arial"/>
                <a:cs typeface="Arial"/>
              </a:rPr>
              <a:t> – 8.6× (8 threads, XL)</a:t>
            </a:r>
            <a:endParaRPr>
              <a:latin typeface="Arial"/>
              <a:cs typeface="Arial"/>
            </a:endParaRPr>
          </a:p>
          <a:p>
            <a:pPr lvl="1">
              <a:defRPr/>
            </a:pPr>
            <a:r>
              <a:rPr lang="en-US" sz="2000">
                <a:latin typeface="Arial"/>
                <a:ea typeface="Arial"/>
                <a:cs typeface="Arial"/>
              </a:rPr>
              <a:t>Himeno</a:t>
            </a:r>
            <a:r>
              <a:rPr lang="en-US" sz="2000">
                <a:latin typeface="Arial"/>
                <a:ea typeface="Arial"/>
                <a:cs typeface="Arial"/>
              </a:rPr>
              <a:t> – 10× (16 threads) </a:t>
            </a:r>
            <a:endParaRPr>
              <a:latin typeface="Arial"/>
              <a:cs typeface="Arial"/>
            </a:endParaRPr>
          </a:p>
        </p:txBody>
      </p:sp>
      <p:sp>
        <p:nvSpPr>
          <p:cNvPr id="376523000" name="PlaceHolder 1"/>
          <p:cNvSpPr>
            <a:spLocks noGrp="1"/>
          </p:cNvSpPr>
          <p:nvPr/>
        </p:nvSpPr>
        <p:spPr bwMode="auto">
          <a:xfrm>
            <a:off x="148621" y="215544"/>
            <a:ext cx="8260239"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Recent work</a:t>
            </a:r>
            <a:endParaRPr lang="en-US" sz="5400" b="0" strike="noStrike" spc="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65369106" name="Content Placeholder 4"/>
          <p:cNvSpPr>
            <a:spLocks noGrp="1"/>
          </p:cNvSpPr>
          <p:nvPr>
            <p:ph sz="half" idx="1"/>
          </p:nvPr>
        </p:nvSpPr>
        <p:spPr bwMode="auto">
          <a:xfrm rot="16199998" flipH="0" flipV="0">
            <a:off x="872340" y="886591"/>
            <a:ext cx="5275882" cy="6328250"/>
          </a:xfrm>
        </p:spPr>
        <p:txBody>
          <a:bodyPr>
            <a:noAutofit/>
          </a:bodyPr>
          <a:lstStyle/>
          <a:p>
            <a:pPr marL="0" indent="0">
              <a:buNone/>
              <a:defRPr/>
            </a:pPr>
            <a:r>
              <a:rPr lang="en-US" sz="2400" b="1" u="sng">
                <a:latin typeface="Arial"/>
                <a:ea typeface="Arial"/>
                <a:cs typeface="Arial"/>
                <a:hlinkClick r:id="rId3" tooltip="https://hdl.handle.net/10216/153606"/>
              </a:rPr>
              <a:t>CORAL: a Rust-like Borrow Checker for C</a:t>
            </a:r>
            <a:endParaRPr sz="2400" b="1">
              <a:latin typeface="Arial"/>
              <a:cs typeface="Arial"/>
            </a:endParaRPr>
          </a:p>
          <a:p>
            <a:pPr>
              <a:defRPr/>
            </a:pPr>
            <a:r>
              <a:rPr lang="en-US" sz="2400">
                <a:latin typeface="Arial"/>
                <a:ea typeface="Arial"/>
                <a:cs typeface="Arial"/>
              </a:rPr>
              <a:t>C is an unsafe language</a:t>
            </a:r>
            <a:endParaRPr>
              <a:latin typeface="Arial"/>
              <a:cs typeface="Arial"/>
            </a:endParaRPr>
          </a:p>
          <a:p>
            <a:pPr>
              <a:defRPr/>
            </a:pPr>
            <a:r>
              <a:rPr lang="en-US" sz="2400">
                <a:latin typeface="Arial"/>
                <a:ea typeface="Arial"/>
                <a:cs typeface="Arial"/>
              </a:rPr>
              <a:t>Replicate Rust’s memory safety guarantees in C</a:t>
            </a:r>
            <a:endParaRPr sz="2400">
              <a:latin typeface="Arial"/>
              <a:cs typeface="Arial"/>
            </a:endParaRPr>
          </a:p>
          <a:p>
            <a:pPr>
              <a:defRPr/>
            </a:pPr>
            <a:r>
              <a:rPr lang="pt-PT" sz="2400">
                <a:latin typeface="Arial"/>
                <a:ea typeface="Arial"/>
                <a:cs typeface="Arial"/>
              </a:rPr>
              <a:t>Static analysis before passing code to compiler:</a:t>
            </a:r>
            <a:endParaRPr>
              <a:latin typeface="Arial"/>
              <a:cs typeface="Arial"/>
            </a:endParaRPr>
          </a:p>
          <a:p>
            <a:pPr lvl="1">
              <a:defRPr/>
            </a:pPr>
            <a:r>
              <a:rPr lang="pt-PT" sz="2000">
                <a:latin typeface="Arial"/>
                <a:ea typeface="Arial"/>
                <a:cs typeface="Arial"/>
              </a:rPr>
              <a:t>Use while Borrowed Detection</a:t>
            </a:r>
            <a:endParaRPr>
              <a:latin typeface="Arial"/>
              <a:cs typeface="Arial"/>
            </a:endParaRPr>
          </a:p>
          <a:p>
            <a:pPr lvl="1">
              <a:defRPr/>
            </a:pPr>
            <a:r>
              <a:rPr lang="pt-PT" sz="2000">
                <a:latin typeface="Arial"/>
                <a:ea typeface="Arial"/>
                <a:cs typeface="Arial"/>
              </a:rPr>
              <a:t>Multiple Indirection and Reborrow</a:t>
            </a:r>
            <a:endParaRPr>
              <a:latin typeface="Arial"/>
              <a:cs typeface="Arial"/>
            </a:endParaRPr>
          </a:p>
          <a:p>
            <a:pPr lvl="1">
              <a:defRPr/>
            </a:pPr>
            <a:r>
              <a:rPr lang="pt-PT" sz="2000">
                <a:latin typeface="Arial"/>
                <a:ea typeface="Arial"/>
                <a:cs typeface="Arial"/>
              </a:rPr>
              <a:t>Lifetime Elision</a:t>
            </a:r>
            <a:endParaRPr>
              <a:latin typeface="Arial"/>
              <a:cs typeface="Arial"/>
            </a:endParaRPr>
          </a:p>
          <a:p>
            <a:pPr lvl="1">
              <a:defRPr/>
            </a:pPr>
            <a:r>
              <a:rPr lang="pt-PT" sz="2000">
                <a:latin typeface="Arial"/>
                <a:ea typeface="Arial"/>
                <a:cs typeface="Arial"/>
              </a:rPr>
              <a:t>... more coming</a:t>
            </a:r>
            <a:endParaRPr>
              <a:latin typeface="Arial"/>
              <a:cs typeface="Arial"/>
            </a:endParaRPr>
          </a:p>
          <a:p>
            <a:pPr>
              <a:defRPr/>
            </a:pPr>
            <a:r>
              <a:rPr lang="pt-PT" sz="2200">
                <a:latin typeface="Arial"/>
                <a:ea typeface="Arial"/>
                <a:cs typeface="Arial"/>
              </a:rPr>
              <a:t>Developed by Tiago Duarte da Silva and Pedro Gonçalo Correia, MSc students</a:t>
            </a:r>
            <a:endParaRPr sz="2200">
              <a:latin typeface="Arial"/>
              <a:cs typeface="Arial"/>
            </a:endParaRPr>
          </a:p>
        </p:txBody>
      </p:sp>
      <p:pic>
        <p:nvPicPr>
          <p:cNvPr id="1155605116" name="Picture 8"/>
          <p:cNvPicPr>
            <a:picLocks noChangeAspect="1"/>
          </p:cNvPicPr>
          <p:nvPr/>
        </p:nvPicPr>
        <p:blipFill>
          <a:blip r:embed="rId4"/>
          <a:stretch/>
        </p:blipFill>
        <p:spPr bwMode="auto">
          <a:xfrm>
            <a:off x="6524529" y="4355202"/>
            <a:ext cx="5427790" cy="1676229"/>
          </a:xfrm>
          <a:prstGeom prst="rect">
            <a:avLst/>
          </a:prstGeom>
        </p:spPr>
      </p:pic>
      <p:sp>
        <p:nvSpPr>
          <p:cNvPr id="1921759659" name="Content Placeholder 4"/>
          <p:cNvSpPr txBox="1"/>
          <p:nvPr/>
        </p:nvSpPr>
        <p:spPr bwMode="auto">
          <a:xfrm flipH="0" flipV="0">
            <a:off x="7239519" y="6179454"/>
            <a:ext cx="3997809" cy="345057"/>
          </a:xfrm>
          <a:prstGeom prst="rect">
            <a:avLst/>
          </a:prstGeom>
        </p:spPr>
        <p:txBody>
          <a:bodyPr vert="horz" lIns="91440" tIns="45720" rIns="91440" bIns="45720" rtlCol="0">
            <a:noAutofit/>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lgn="ctr">
              <a:buFont typeface="Arial"/>
              <a:buNone/>
              <a:defRPr/>
            </a:pPr>
            <a:r>
              <a:rPr lang="en-US" sz="1400" b="1" i="1">
                <a:latin typeface="Arial"/>
                <a:ea typeface="Arial"/>
                <a:cs typeface="Arial"/>
              </a:rPr>
              <a:t>Work and figures by Tiago Duarte da Silva</a:t>
            </a:r>
            <a:endParaRPr sz="1800" i="1">
              <a:latin typeface="Arial"/>
              <a:cs typeface="Arial"/>
            </a:endParaRPr>
          </a:p>
        </p:txBody>
      </p:sp>
      <p:pic>
        <p:nvPicPr>
          <p:cNvPr id="2009936725" name="Picture 2"/>
          <p:cNvPicPr>
            <a:picLocks noChangeAspect="1"/>
          </p:cNvPicPr>
          <p:nvPr/>
        </p:nvPicPr>
        <p:blipFill>
          <a:blip r:embed="rId5"/>
          <a:stretch/>
        </p:blipFill>
        <p:spPr bwMode="auto">
          <a:xfrm>
            <a:off x="7439097" y="797370"/>
            <a:ext cx="3598653" cy="2892432"/>
          </a:xfrm>
          <a:prstGeom prst="rect">
            <a:avLst/>
          </a:prstGeom>
        </p:spPr>
      </p:pic>
      <p:sp>
        <p:nvSpPr>
          <p:cNvPr id="2022626308" name="PlaceHolder 1"/>
          <p:cNvSpPr>
            <a:spLocks noGrp="1"/>
          </p:cNvSpPr>
          <p:nvPr/>
        </p:nvSpPr>
        <p:spPr bwMode="auto">
          <a:xfrm>
            <a:off x="148621" y="215544"/>
            <a:ext cx="8260239"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Recent work</a:t>
            </a:r>
            <a:endParaRPr lang="en-US" sz="5400" b="0" strike="noStrike" spc="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5920001" name="Content Placeholder 4"/>
          <p:cNvSpPr>
            <a:spLocks noGrp="1"/>
          </p:cNvSpPr>
          <p:nvPr>
            <p:ph sz="half" idx="1"/>
          </p:nvPr>
        </p:nvSpPr>
        <p:spPr bwMode="auto">
          <a:xfrm rot="16199998">
            <a:off x="799161" y="959769"/>
            <a:ext cx="5275883" cy="6181893"/>
          </a:xfrm>
        </p:spPr>
        <p:txBody>
          <a:bodyPr>
            <a:noAutofit/>
          </a:bodyPr>
          <a:lstStyle/>
          <a:p>
            <a:pPr marL="0" indent="0">
              <a:buNone/>
              <a:defRPr/>
            </a:pPr>
            <a:r>
              <a:rPr lang="en-US" sz="2400" b="1" u="sng">
                <a:latin typeface="Arial"/>
                <a:ea typeface="Arial"/>
                <a:cs typeface="Arial"/>
                <a:hlinkClick r:id="rId3" tooltip="https://github.com/specs-feup/clava-misra"/>
              </a:rPr>
              <a:t>Source-to-source approach for MISRA-C</a:t>
            </a:r>
            <a:endParaRPr sz="2400" b="1">
              <a:latin typeface="Arial"/>
              <a:cs typeface="Arial"/>
            </a:endParaRPr>
          </a:p>
          <a:p>
            <a:pPr>
              <a:defRPr/>
            </a:pPr>
            <a:r>
              <a:rPr lang="en-US" sz="2400">
                <a:latin typeface="Arial"/>
                <a:ea typeface="Arial"/>
                <a:cs typeface="Arial"/>
              </a:rPr>
              <a:t>C is used in critical systems (aviation, automotive) with coding standards such as MISRA-C</a:t>
            </a:r>
            <a:endParaRPr>
              <a:latin typeface="Arial"/>
              <a:cs typeface="Arial"/>
            </a:endParaRPr>
          </a:p>
          <a:p>
            <a:pPr>
              <a:defRPr/>
            </a:pPr>
            <a:r>
              <a:rPr lang="pt-PT" sz="2400">
                <a:latin typeface="Arial"/>
                <a:ea typeface="Arial"/>
                <a:cs typeface="Arial"/>
              </a:rPr>
              <a:t>Improve analysis, automate correction</a:t>
            </a:r>
            <a:endParaRPr sz="2000">
              <a:latin typeface="Arial"/>
              <a:cs typeface="Arial"/>
            </a:endParaRPr>
          </a:p>
          <a:p>
            <a:pPr>
              <a:defRPr/>
            </a:pPr>
            <a:r>
              <a:rPr lang="pt-PT" sz="2200">
                <a:latin typeface="Arial"/>
                <a:ea typeface="Arial"/>
                <a:cs typeface="Arial"/>
              </a:rPr>
              <a:t>Developed by Milena Gouveia, MSc student</a:t>
            </a:r>
            <a:endParaRPr sz="2200">
              <a:latin typeface="Arial"/>
              <a:cs typeface="Arial"/>
            </a:endParaRPr>
          </a:p>
        </p:txBody>
      </p:sp>
      <p:pic>
        <p:nvPicPr>
          <p:cNvPr id="1764380930" name="Picture 9"/>
          <p:cNvPicPr>
            <a:picLocks noChangeAspect="1"/>
          </p:cNvPicPr>
          <p:nvPr/>
        </p:nvPicPr>
        <p:blipFill>
          <a:blip r:embed="rId4"/>
          <a:stretch/>
        </p:blipFill>
        <p:spPr bwMode="auto">
          <a:xfrm>
            <a:off x="7785482" y="1508151"/>
            <a:ext cx="3555961" cy="4564626"/>
          </a:xfrm>
          <a:prstGeom prst="rect">
            <a:avLst/>
          </a:prstGeom>
        </p:spPr>
      </p:pic>
      <p:sp>
        <p:nvSpPr>
          <p:cNvPr id="1921314158" name="TextBox 10"/>
          <p:cNvSpPr txBox="1"/>
          <p:nvPr/>
        </p:nvSpPr>
        <p:spPr bwMode="auto">
          <a:xfrm>
            <a:off x="9693696" y="5666576"/>
            <a:ext cx="1296145" cy="812402"/>
          </a:xfrm>
          <a:prstGeom prst="rect">
            <a:avLst/>
          </a:prstGeom>
        </p:spPr>
        <p:txBody>
          <a:bodyPr wrap="square" lIns="0" tIns="0" rIns="0" bIns="0" rtlCol="0" anchor="t">
            <a:sp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250"/>
              </a:lnSpc>
              <a:defRPr/>
            </a:pPr>
            <a:r>
              <a:rPr lang="en-US" sz="1600">
                <a:solidFill>
                  <a:srgbClr val="0B2F3D"/>
                </a:solidFill>
                <a:latin typeface="Poppins Light"/>
                <a:ea typeface="Poppins Light"/>
                <a:cs typeface="Poppins Light"/>
              </a:rPr>
              <a:t>GCC-MISRA</a:t>
            </a:r>
            <a:endParaRPr/>
          </a:p>
          <a:p>
            <a:pPr algn="ctr">
              <a:lnSpc>
                <a:spcPts val="3250"/>
              </a:lnSpc>
              <a:defRPr/>
            </a:pPr>
            <a:r>
              <a:rPr lang="en-US" sz="1600">
                <a:solidFill>
                  <a:srgbClr val="0B2F3D"/>
                </a:solidFill>
                <a:latin typeface="Poppins Light"/>
                <a:ea typeface="Poppins Light"/>
                <a:cs typeface="Poppins Light"/>
              </a:rPr>
              <a:t>Checker</a:t>
            </a:r>
            <a:endParaRPr/>
          </a:p>
        </p:txBody>
      </p:sp>
      <p:sp>
        <p:nvSpPr>
          <p:cNvPr id="357773597" name="TextBox 11"/>
          <p:cNvSpPr txBox="1"/>
          <p:nvPr/>
        </p:nvSpPr>
        <p:spPr bwMode="auto">
          <a:xfrm>
            <a:off x="8109521" y="5711959"/>
            <a:ext cx="1445664" cy="812402"/>
          </a:xfrm>
          <a:prstGeom prst="rect">
            <a:avLst/>
          </a:prstGeom>
        </p:spPr>
        <p:txBody>
          <a:bodyPr wrap="square" lIns="0" tIns="0" rIns="0" bIns="0" rtlCol="0" anchor="t">
            <a:sp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250"/>
              </a:lnSpc>
              <a:defRPr/>
            </a:pPr>
            <a:r>
              <a:rPr lang="en-US" sz="1600">
                <a:solidFill>
                  <a:srgbClr val="0B2F3D"/>
                </a:solidFill>
                <a:latin typeface="Poppins Light"/>
                <a:ea typeface="Poppins Light"/>
                <a:cs typeface="Poppins Light"/>
              </a:rPr>
              <a:t>Clava</a:t>
            </a:r>
            <a:r>
              <a:rPr lang="en-US" sz="1600">
                <a:solidFill>
                  <a:srgbClr val="0B2F3D"/>
                </a:solidFill>
                <a:latin typeface="Poppins Light"/>
                <a:ea typeface="Poppins Light"/>
                <a:cs typeface="Poppins Light"/>
              </a:rPr>
              <a:t>-MISRA Library</a:t>
            </a:r>
            <a:endParaRPr/>
          </a:p>
        </p:txBody>
      </p:sp>
      <p:sp>
        <p:nvSpPr>
          <p:cNvPr id="860339419" name="TextBox 18"/>
          <p:cNvSpPr txBox="1"/>
          <p:nvPr/>
        </p:nvSpPr>
        <p:spPr bwMode="auto">
          <a:xfrm>
            <a:off x="8862899" y="669120"/>
            <a:ext cx="2126942" cy="820481"/>
          </a:xfrm>
          <a:prstGeom prst="rect">
            <a:avLst/>
          </a:prstGeom>
        </p:spPr>
        <p:txBody>
          <a:bodyPr wrap="square" lIns="0" tIns="0" rIns="0" bIns="0" rtlCol="0" anchor="t">
            <a:spAutoFit/>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l">
              <a:lnSpc>
                <a:spcPts val="3380"/>
              </a:lnSpc>
              <a:defRPr/>
            </a:pPr>
            <a:r>
              <a:rPr lang="en-US" sz="1600">
                <a:solidFill>
                  <a:srgbClr val="0B2F3D"/>
                </a:solidFill>
                <a:latin typeface="Poppins Light"/>
                <a:ea typeface="Poppins Light"/>
                <a:cs typeface="Poppins Light"/>
              </a:rPr>
              <a:t>Correct detections           </a:t>
            </a:r>
            <a:br>
              <a:rPr lang="en-US" sz="1600">
                <a:solidFill>
                  <a:srgbClr val="0B2F3D"/>
                </a:solidFill>
                <a:latin typeface="Poppins Light"/>
                <a:ea typeface="Poppins Light"/>
                <a:cs typeface="Poppins Light"/>
              </a:rPr>
            </a:br>
            <a:r>
              <a:rPr lang="en-US" sz="1600">
                <a:solidFill>
                  <a:srgbClr val="0B2F3D"/>
                </a:solidFill>
                <a:latin typeface="Poppins Light"/>
                <a:ea typeface="Poppins Light"/>
                <a:cs typeface="Poppins Light"/>
              </a:rPr>
              <a:t>False negatives</a:t>
            </a:r>
            <a:endParaRPr lang="en-US" sz="2600">
              <a:solidFill>
                <a:srgbClr val="0B2F3D"/>
              </a:solidFill>
              <a:latin typeface="Poppins Light"/>
              <a:ea typeface="Poppins Light"/>
              <a:cs typeface="Poppins Light"/>
            </a:endParaRPr>
          </a:p>
        </p:txBody>
      </p:sp>
      <p:grpSp>
        <p:nvGrpSpPr>
          <p:cNvPr id="1147882557" name="Group 14"/>
          <p:cNvGrpSpPr/>
          <p:nvPr/>
        </p:nvGrpSpPr>
        <p:grpSpPr bwMode="auto">
          <a:xfrm>
            <a:off x="8452520" y="856505"/>
            <a:ext cx="271878" cy="222855"/>
            <a:chOff x="0" y="0"/>
            <a:chExt cx="812800" cy="812800"/>
          </a:xfrm>
        </p:grpSpPr>
        <p:sp>
          <p:nvSpPr>
            <p:cNvPr id="19" name="Freeform 20"/>
            <p:cNvSpPr/>
            <p:nvPr/>
          </p:nvSpPr>
          <p:spPr bwMode="auto">
            <a:xfrm>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5B6D">
                <a:alpha val="70980"/>
              </a:srgbClr>
            </a:solidFill>
          </p:spPr>
          <p:txBody>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endParaRPr lang="pt-PT"/>
            </a:p>
          </p:txBody>
        </p:sp>
        <p:sp>
          <p:nvSpPr>
            <p:cNvPr id="20" name="TextBox 21"/>
            <p:cNvSpPr txBox="1"/>
            <p:nvPr/>
          </p:nvSpPr>
          <p:spPr bwMode="auto">
            <a:xfrm>
              <a:off x="76200" y="19050"/>
              <a:ext cx="660400" cy="717550"/>
            </a:xfrm>
            <a:prstGeom prst="rect">
              <a:avLst/>
            </a:prstGeom>
            <a:grpFill/>
          </p:spPr>
          <p:txBody>
            <a:bodyPr lIns="50800" tIns="50800" rIns="50800" bIns="50800" rtlCol="0" anchor="ct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079"/>
                </a:lnSpc>
                <a:defRPr/>
              </a:pPr>
              <a:endParaRPr/>
            </a:p>
          </p:txBody>
        </p:sp>
      </p:grpSp>
      <p:grpSp>
        <p:nvGrpSpPr>
          <p:cNvPr id="1814902584" name="Group 15"/>
          <p:cNvGrpSpPr/>
          <p:nvPr/>
        </p:nvGrpSpPr>
        <p:grpSpPr bwMode="auto">
          <a:xfrm>
            <a:off x="8452520" y="1271178"/>
            <a:ext cx="274382" cy="224907"/>
            <a:chOff x="0" y="0"/>
            <a:chExt cx="812800" cy="812800"/>
          </a:xfrm>
        </p:grpSpPr>
        <p:sp>
          <p:nvSpPr>
            <p:cNvPr id="17" name="Freeform 23"/>
            <p:cNvSpPr/>
            <p:nvPr/>
          </p:nvSpPr>
          <p:spPr bwMode="auto">
            <a:xfrm>
              <a:off x="0" y="0"/>
              <a:ext cx="812800" cy="812800"/>
            </a:xfrm>
            <a:custGeom>
              <a:avLst/>
              <a:gdLst/>
              <a:ahLst/>
              <a:cxnLst/>
              <a:rect l="l" t="t" r="r" b="b"/>
              <a:pathLst>
                <a:path w="812800" h="812800" fill="norm" stroke="1"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75349">
                <a:alpha val="70980"/>
              </a:srgbClr>
            </a:solidFill>
          </p:spPr>
          <p:txBody>
            <a:bodyP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endParaRPr lang="pt-PT"/>
            </a:p>
          </p:txBody>
        </p:sp>
        <p:sp>
          <p:nvSpPr>
            <p:cNvPr id="18" name="TextBox 24"/>
            <p:cNvSpPr txBox="1"/>
            <p:nvPr/>
          </p:nvSpPr>
          <p:spPr bwMode="auto">
            <a:xfrm>
              <a:off x="76200" y="19050"/>
              <a:ext cx="660400" cy="717550"/>
            </a:xfrm>
            <a:prstGeom prst="rect">
              <a:avLst/>
            </a:prstGeom>
            <a:grpFill/>
          </p:spPr>
          <p:txBody>
            <a:bodyPr lIns="50800" tIns="50800" rIns="50800" bIns="50800" rtlCol="0" anchor="ctr"/>
            <a:ls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lnSpc>
                  <a:spcPts val="3079"/>
                </a:lnSpc>
                <a:defRPr/>
              </a:pPr>
              <a:endParaRPr/>
            </a:p>
          </p:txBody>
        </p:sp>
      </p:grpSp>
      <p:pic>
        <p:nvPicPr>
          <p:cNvPr id="1223115532" name="Picture 23"/>
          <p:cNvPicPr>
            <a:picLocks noChangeAspect="1"/>
          </p:cNvPicPr>
          <p:nvPr/>
        </p:nvPicPr>
        <p:blipFill>
          <a:blip r:embed="rId5"/>
          <a:stretch/>
        </p:blipFill>
        <p:spPr bwMode="auto">
          <a:xfrm>
            <a:off x="1220535" y="4014849"/>
            <a:ext cx="5306165" cy="1028844"/>
          </a:xfrm>
          <a:prstGeom prst="rect">
            <a:avLst/>
          </a:prstGeom>
        </p:spPr>
      </p:pic>
      <p:pic>
        <p:nvPicPr>
          <p:cNvPr id="1663560014" name="Picture 25"/>
          <p:cNvPicPr>
            <a:picLocks noChangeAspect="1"/>
          </p:cNvPicPr>
          <p:nvPr/>
        </p:nvPicPr>
        <p:blipFill>
          <a:blip r:embed="rId6"/>
          <a:stretch/>
        </p:blipFill>
        <p:spPr bwMode="auto">
          <a:xfrm>
            <a:off x="1315797" y="5593128"/>
            <a:ext cx="5115639" cy="1095528"/>
          </a:xfrm>
          <a:prstGeom prst="rect">
            <a:avLst/>
          </a:prstGeom>
        </p:spPr>
      </p:pic>
      <p:cxnSp>
        <p:nvCxnSpPr>
          <p:cNvPr id="378519722" name="Straight Arrow Connector 27"/>
          <p:cNvCxnSpPr>
            <a:stCxn id="1223115532" idx="2"/>
            <a:endCxn id="1663560014" idx="0"/>
          </p:cNvCxnSpPr>
          <p:nvPr/>
        </p:nvCxnSpPr>
        <p:spPr bwMode="auto">
          <a:xfrm flipH="1">
            <a:off x="3873618" y="5043693"/>
            <a:ext cx="1" cy="54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3269921" name="Arrow: Down 32"/>
          <p:cNvSpPr/>
          <p:nvPr/>
        </p:nvSpPr>
        <p:spPr bwMode="auto">
          <a:xfrm>
            <a:off x="3653124" y="5153590"/>
            <a:ext cx="440984" cy="347185"/>
          </a:xfrm>
          <a:prstGeom prst="downArrow">
            <a:avLst>
              <a:gd name="adj1" fmla="val 50000"/>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42353238" name="PlaceHolder 1"/>
          <p:cNvSpPr>
            <a:spLocks noGrp="1"/>
          </p:cNvSpPr>
          <p:nvPr/>
        </p:nvSpPr>
        <p:spPr bwMode="auto">
          <a:xfrm>
            <a:off x="148621" y="215544"/>
            <a:ext cx="8260239"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Recent work</a:t>
            </a:r>
            <a:endParaRPr lang="en-US" sz="5400" b="0" strike="noStrike" spc="0">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227358191" name="Picture 5" descr="An abstract genetic concept"/>
          <p:cNvPicPr>
            <a:picLocks noChangeAspect="1"/>
          </p:cNvPicPr>
          <p:nvPr/>
        </p:nvPicPr>
        <p:blipFill>
          <a:blip r:embed="rId3">
            <a:alphaModFix/>
          </a:blip>
          <a:srcRect l="0" t="24459" r="0" b="19289"/>
          <a:stretch/>
        </p:blipFill>
        <p:spPr bwMode="auto">
          <a:xfrm>
            <a:off x="0" y="-13512"/>
            <a:ext cx="12191979" cy="6857988"/>
          </a:xfrm>
          <a:prstGeom prst="rect">
            <a:avLst/>
          </a:prstGeom>
        </p:spPr>
      </p:pic>
      <p:sp>
        <p:nvSpPr>
          <p:cNvPr id="1865228059" name="PlaceHolder 1"/>
          <p:cNvSpPr>
            <a:spLocks noGrp="1"/>
          </p:cNvSpPr>
          <p:nvPr>
            <p:ph type="title"/>
          </p:nvPr>
        </p:nvSpPr>
        <p:spPr bwMode="auto">
          <a:xfrm>
            <a:off x="342185" y="2910038"/>
            <a:ext cx="11507607" cy="1010886"/>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algn="l" defTabSz="914400">
              <a:lnSpc>
                <a:spcPct val="90000"/>
              </a:lnSpc>
              <a:defRPr/>
            </a:pPr>
            <a:r>
              <a:rPr lang="pt-BR" sz="5500" b="1" strike="noStrike" spc="0">
                <a:solidFill>
                  <a:schemeClr val="bg1"/>
                </a:solidFill>
                <a:latin typeface="Arial"/>
                <a:ea typeface="Arial"/>
              </a:rPr>
              <a:t>II. Hardware/Software Co-design</a:t>
            </a:r>
            <a:endParaRPr sz="5500" b="0" strike="noStrike" spc="0">
              <a:solidFill>
                <a:schemeClr val="bg1"/>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7908136" name="PlaceHolder 1"/>
          <p:cNvSpPr>
            <a:spLocks noGrp="1"/>
          </p:cNvSpPr>
          <p:nvPr/>
        </p:nvSpPr>
        <p:spPr bwMode="auto">
          <a:xfrm>
            <a:off x="148623" y="33819"/>
            <a:ext cx="12043377" cy="981344"/>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fontScale="85000" lnSpcReduction="10000"/>
          </a:bodyPr>
          <a:lstStyle/>
          <a:p>
            <a:pPr indent="0" algn="l" defTabSz="914400">
              <a:lnSpc>
                <a:spcPct val="90000"/>
              </a:lnSpc>
              <a:buNone/>
              <a:defRPr/>
            </a:pPr>
            <a:r>
              <a:rPr lang="pt-BR" sz="5400" b="1" strike="noStrike" spc="0">
                <a:solidFill>
                  <a:schemeClr val="tx1"/>
                </a:solidFill>
                <a:latin typeface="Arial"/>
                <a:ea typeface="Arial"/>
              </a:rPr>
              <a:t>Hardware acceleration of an application</a:t>
            </a:r>
            <a:endParaRPr sz="5400" b="0" strike="noStrike" spc="0">
              <a:solidFill>
                <a:schemeClr val="dk1"/>
              </a:solidFill>
              <a:latin typeface="Arial"/>
            </a:endParaRPr>
          </a:p>
        </p:txBody>
      </p:sp>
      <p:sp>
        <p:nvSpPr>
          <p:cNvPr id="2093727507" name="PlaceHolder 2"/>
          <p:cNvSpPr>
            <a:spLocks noGrp="1"/>
          </p:cNvSpPr>
          <p:nvPr>
            <p:ph type="sldNum" idx="6"/>
          </p:nvPr>
        </p:nvSpPr>
        <p:spPr bwMode="auto"/>
        <p:txBody>
          <a:bodyPr/>
          <a:lstStyle/>
          <a:p>
            <a:pPr>
              <a:defRPr/>
            </a:pPr>
            <a:fld id="{C356603E-BF8D-8EC1-57AF-3E6CF395FDFE}" type="slidenum">
              <a:rPr/>
              <a:t>30</a:t>
            </a:fld>
            <a:endParaRPr/>
          </a:p>
        </p:txBody>
      </p:sp>
      <p:pic>
        <p:nvPicPr>
          <p:cNvPr id="374663635" name="Picture 368321251"/>
          <p:cNvPicPr>
            <a:picLocks noChangeAspect="1"/>
          </p:cNvPicPr>
          <p:nvPr/>
        </p:nvPicPr>
        <p:blipFill>
          <a:blip r:embed="rId3"/>
          <a:stretch/>
        </p:blipFill>
        <p:spPr bwMode="auto">
          <a:xfrm>
            <a:off x="998824" y="1489413"/>
            <a:ext cx="4853623" cy="4867105"/>
          </a:xfrm>
          <a:prstGeom prst="rect">
            <a:avLst/>
          </a:prstGeom>
        </p:spPr>
      </p:pic>
      <p:pic>
        <p:nvPicPr>
          <p:cNvPr id="1468029744" name="Picture 517522077"/>
          <p:cNvPicPr>
            <a:picLocks noChangeAspect="1"/>
          </p:cNvPicPr>
          <p:nvPr/>
        </p:nvPicPr>
        <p:blipFill>
          <a:blip r:embed="rId4"/>
          <a:stretch/>
        </p:blipFill>
        <p:spPr bwMode="auto">
          <a:xfrm>
            <a:off x="7893307" y="1489413"/>
            <a:ext cx="2139916" cy="3843332"/>
          </a:xfrm>
          <a:prstGeom prst="rect">
            <a:avLst/>
          </a:prstGeom>
        </p:spPr>
      </p:pic>
      <p:sp>
        <p:nvSpPr>
          <p:cNvPr id="1179407611" name="TextBox 784940588"/>
          <p:cNvSpPr txBox="1"/>
          <p:nvPr/>
        </p:nvSpPr>
        <p:spPr bwMode="auto">
          <a:xfrm>
            <a:off x="7239362" y="5577423"/>
            <a:ext cx="3449246" cy="9147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a:t>How do we automatically find, select and optimize the regions to be offloaded?</a:t>
            </a:r>
            <a:endParaRPr sz="18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61658969" name="PlaceHolder 2"/>
          <p:cNvSpPr>
            <a:spLocks noGrp="1"/>
          </p:cNvSpPr>
          <p:nvPr>
            <p:ph type="sldNum" idx="6"/>
          </p:nvPr>
        </p:nvSpPr>
        <p:spPr bwMode="auto"/>
        <p:txBody>
          <a:bodyPr/>
          <a:lstStyle/>
          <a:p>
            <a:pPr>
              <a:defRPr/>
            </a:pPr>
            <a:fld id="{509A9218-06A2-AB89-3048-E2521E78EA84}" type="slidenum">
              <a:rPr/>
              <a:t>3</a:t>
            </a:fld>
            <a:endParaRPr/>
          </a:p>
        </p:txBody>
      </p:sp>
      <p:pic>
        <p:nvPicPr>
          <p:cNvPr id="258619425" name="Picture 4"/>
          <p:cNvPicPr/>
          <p:nvPr/>
        </p:nvPicPr>
        <p:blipFill>
          <a:blip r:embed="rId3"/>
          <a:stretch/>
        </p:blipFill>
        <p:spPr bwMode="auto">
          <a:xfrm>
            <a:off x="708070" y="336993"/>
            <a:ext cx="1125796" cy="1475848"/>
          </a:xfrm>
          <a:prstGeom prst="rect">
            <a:avLst/>
          </a:prstGeom>
          <a:ln w="0">
            <a:noFill/>
          </a:ln>
        </p:spPr>
      </p:pic>
      <p:sp>
        <p:nvSpPr>
          <p:cNvPr id="262451887" name="TextBox 719745741"/>
          <p:cNvSpPr txBox="1"/>
          <p:nvPr/>
        </p:nvSpPr>
        <p:spPr bwMode="auto">
          <a:xfrm>
            <a:off x="6304704" y="2893355"/>
            <a:ext cx="3810719" cy="244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endParaRPr/>
          </a:p>
        </p:txBody>
      </p:sp>
      <p:sp>
        <p:nvSpPr>
          <p:cNvPr id="1285700972" name="TextBox 922633496"/>
          <p:cNvSpPr txBox="1"/>
          <p:nvPr/>
        </p:nvSpPr>
        <p:spPr bwMode="auto">
          <a:xfrm>
            <a:off x="1564384" y="2664575"/>
            <a:ext cx="2052924"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Objectives</a:t>
            </a:r>
            <a:endParaRPr sz="2400" b="1"/>
          </a:p>
        </p:txBody>
      </p:sp>
      <p:sp>
        <p:nvSpPr>
          <p:cNvPr id="920840493" name="TextBox 1903888969"/>
          <p:cNvSpPr txBox="1"/>
          <p:nvPr/>
        </p:nvSpPr>
        <p:spPr bwMode="auto">
          <a:xfrm>
            <a:off x="5278062" y="2664575"/>
            <a:ext cx="2205170"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Architectures</a:t>
            </a:r>
            <a:endParaRPr sz="2400" b="1"/>
          </a:p>
        </p:txBody>
      </p:sp>
      <p:sp>
        <p:nvSpPr>
          <p:cNvPr id="642850492" name="TextBox 1446094402"/>
          <p:cNvSpPr txBox="1"/>
          <p:nvPr/>
        </p:nvSpPr>
        <p:spPr bwMode="auto">
          <a:xfrm>
            <a:off x="9011759" y="2664575"/>
            <a:ext cx="2207329" cy="457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400" b="1"/>
              <a:t>Tools</a:t>
            </a:r>
            <a:endParaRPr sz="2400" b="1"/>
          </a:p>
        </p:txBody>
      </p:sp>
      <p:sp>
        <p:nvSpPr>
          <p:cNvPr id="1380198969" name="TextBox 1820946482"/>
          <p:cNvSpPr txBox="1"/>
          <p:nvPr/>
        </p:nvSpPr>
        <p:spPr bwMode="auto">
          <a:xfrm>
            <a:off x="830891" y="3421559"/>
            <a:ext cx="3519910" cy="166393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1" algn="ctr" defTabSz="914400">
              <a:lnSpc>
                <a:spcPct val="90000"/>
              </a:lnSpc>
              <a:spcBef>
                <a:spcPts val="498"/>
              </a:spcBef>
              <a:defRPr/>
            </a:pPr>
            <a:r>
              <a:rPr lang="en-US" sz="1800" b="0" i="0" u="none" strike="noStrike" cap="none" spc="0">
                <a:solidFill>
                  <a:schemeClr val="tx1"/>
                </a:solidFill>
                <a:latin typeface="Arial"/>
                <a:ea typeface="Arial"/>
                <a:cs typeface="Arial"/>
              </a:rPr>
              <a:t>Systematically address non-functional requirements (e.g., execution time, energy)</a:t>
            </a:r>
            <a:endParaRPr lang="en-US" sz="1600" b="0" i="0" u="none" strike="noStrike" cap="none" spc="0">
              <a:solidFill>
                <a:schemeClr val="tx1"/>
              </a:solidFill>
              <a:latin typeface="Times New Roman"/>
              <a:cs typeface="Times New Roman"/>
            </a:endParaRPr>
          </a:p>
          <a:p>
            <a:pPr lvl="1" algn="ctr" defTabSz="914400">
              <a:lnSpc>
                <a:spcPct val="90000"/>
              </a:lnSpc>
              <a:spcBef>
                <a:spcPts val="498"/>
              </a:spcBef>
              <a:defRPr/>
            </a:pPr>
            <a:endParaRPr sz="1600" b="0" strike="noStrike" spc="0">
              <a:solidFill>
                <a:schemeClr val="tx1"/>
              </a:solidFill>
              <a:latin typeface="Arial"/>
              <a:cs typeface="Arial"/>
            </a:endParaRPr>
          </a:p>
          <a:p>
            <a:pPr algn="ctr">
              <a:defRPr/>
            </a:pPr>
            <a:r>
              <a:rPr lang="en-US" sz="1800" b="0" i="0" u="none" strike="noStrike" cap="none" spc="0">
                <a:solidFill>
                  <a:schemeClr val="tx1"/>
                </a:solidFill>
                <a:latin typeface="Arial"/>
                <a:ea typeface="Arial"/>
                <a:cs typeface="Arial"/>
              </a:rPr>
              <a:t>Research integrated hardware-software solutions</a:t>
            </a:r>
            <a:endParaRPr sz="1600"/>
          </a:p>
        </p:txBody>
      </p:sp>
      <p:sp>
        <p:nvSpPr>
          <p:cNvPr id="1451089980" name="TextBox 249367940"/>
          <p:cNvSpPr txBox="1"/>
          <p:nvPr/>
        </p:nvSpPr>
        <p:spPr bwMode="auto">
          <a:xfrm>
            <a:off x="4620512" y="3421559"/>
            <a:ext cx="3543669"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From embedded (ARM, RISC-V, FPGAs)...</a:t>
            </a:r>
            <a:endParaRPr sz="1600"/>
          </a:p>
        </p:txBody>
      </p:sp>
      <p:sp>
        <p:nvSpPr>
          <p:cNvPr id="1587282956" name="TextBox 1846481334"/>
          <p:cNvSpPr txBox="1"/>
          <p:nvPr/>
        </p:nvSpPr>
        <p:spPr bwMode="auto">
          <a:xfrm>
            <a:off x="4620512" y="4445052"/>
            <a:ext cx="3568149"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...to HPC (Intel Xeon, GPUs, FPGAs)</a:t>
            </a:r>
            <a:endParaRPr sz="1600"/>
          </a:p>
        </p:txBody>
      </p:sp>
      <p:sp>
        <p:nvSpPr>
          <p:cNvPr id="1690216355" name="PlaceHolder 1"/>
          <p:cNvSpPr>
            <a:spLocks noGrp="1"/>
          </p:cNvSpPr>
          <p:nvPr/>
        </p:nvSpPr>
        <p:spPr bwMode="auto">
          <a:xfrm>
            <a:off x="2071230" y="1005302"/>
            <a:ext cx="10011998" cy="1229589"/>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fontScale="65000" lnSpcReduction="20000"/>
          </a:bodyPr>
          <a:lstStyle/>
          <a:p>
            <a:pPr indent="0" algn="l" defTabSz="914400">
              <a:lnSpc>
                <a:spcPct val="90000"/>
              </a:lnSpc>
              <a:buNone/>
              <a:defRPr/>
            </a:pPr>
            <a:r>
              <a:rPr lang="pt-BR" sz="8000" b="1" strike="noStrike" spc="0">
                <a:solidFill>
                  <a:schemeClr val="tx1"/>
                </a:solidFill>
                <a:latin typeface="Arial"/>
                <a:ea typeface="Arial"/>
              </a:rPr>
              <a:t>Special-Purpose Computing Systems, Languages and Tools</a:t>
            </a:r>
            <a:endParaRPr lang="en-US" sz="5400" b="0" strike="noStrike" spc="0">
              <a:solidFill>
                <a:schemeClr val="dk1"/>
              </a:solidFill>
              <a:latin typeface="Arial"/>
            </a:endParaRPr>
          </a:p>
        </p:txBody>
      </p:sp>
      <p:sp>
        <p:nvSpPr>
          <p:cNvPr id="57968209" name="TextBox 1266433139"/>
          <p:cNvSpPr txBox="1"/>
          <p:nvPr/>
        </p:nvSpPr>
        <p:spPr bwMode="auto">
          <a:xfrm>
            <a:off x="8513640" y="3421559"/>
            <a:ext cx="3569589"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A familiy of source-to-source compilers</a:t>
            </a:r>
            <a:endParaRPr sz="1600"/>
          </a:p>
        </p:txBody>
      </p:sp>
      <p:sp>
        <p:nvSpPr>
          <p:cNvPr id="1276641039" name="TextBox 832191327"/>
          <p:cNvSpPr txBox="1"/>
          <p:nvPr/>
        </p:nvSpPr>
        <p:spPr bwMode="auto">
          <a:xfrm>
            <a:off x="8325409" y="4522984"/>
            <a:ext cx="3580029"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i="0" u="none" strike="noStrike" cap="none" spc="0">
                <a:solidFill>
                  <a:schemeClr val="tx1"/>
                </a:solidFill>
                <a:latin typeface="Arial"/>
                <a:ea typeface="Arial"/>
                <a:cs typeface="Arial"/>
              </a:rPr>
              <a:t>Binary Translation Framework</a:t>
            </a:r>
            <a:endParaRPr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11419126" name="TextBox 760975661"/>
          <p:cNvSpPr txBox="1"/>
          <p:nvPr/>
        </p:nvSpPr>
        <p:spPr bwMode="auto">
          <a:xfrm>
            <a:off x="3910904" y="3120690"/>
            <a:ext cx="3603926" cy="11585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400" b="1">
                <a:latin typeface="Courier New"/>
                <a:ea typeface="Courier New"/>
                <a:cs typeface="Courier New"/>
              </a:rPr>
              <a:t>int dotproduct(int *A, int *B) {</a:t>
            </a:r>
            <a:endParaRPr sz="1400" b="1">
              <a:latin typeface="Courier New"/>
              <a:ea typeface="Courier New"/>
              <a:cs typeface="Courier New"/>
            </a:endParaRPr>
          </a:p>
          <a:p>
            <a:pPr>
              <a:defRPr/>
            </a:pPr>
            <a:r>
              <a:rPr lang="pt-BR" sz="1400" b="1">
                <a:latin typeface="Courier New"/>
                <a:ea typeface="Courier New"/>
                <a:cs typeface="Courier New"/>
              </a:rPr>
              <a:t>    int prod = 0;</a:t>
            </a:r>
            <a:endParaRPr sz="1400" b="1">
              <a:latin typeface="Courier New"/>
              <a:ea typeface="Courier New"/>
              <a:cs typeface="Courier New"/>
            </a:endParaRPr>
          </a:p>
          <a:p>
            <a:pPr>
              <a:defRPr/>
            </a:pPr>
            <a:r>
              <a:rPr lang="pt-BR" sz="1400" b="1">
                <a:latin typeface="Courier New"/>
                <a:cs typeface="Courier New"/>
              </a:rPr>
              <a:t>    for (int i = 0; i &lt; N; i++)</a:t>
            </a:r>
            <a:endParaRPr sz="1400" b="1">
              <a:latin typeface="Courier New"/>
              <a:cs typeface="Courier New"/>
            </a:endParaRPr>
          </a:p>
          <a:p>
            <a:pPr>
              <a:defRPr/>
            </a:pPr>
            <a:r>
              <a:rPr lang="pt-BR" sz="1400" b="1">
                <a:latin typeface="Courier New"/>
                <a:cs typeface="Courier New"/>
              </a:rPr>
              <a:t>        prod += A[i] * B[i];</a:t>
            </a:r>
            <a:endParaRPr sz="1400" b="1">
              <a:latin typeface="Courier New"/>
              <a:cs typeface="Courier New"/>
            </a:endParaRPr>
          </a:p>
          <a:p>
            <a:pPr>
              <a:defRPr/>
            </a:pPr>
            <a:r>
              <a:rPr lang="pt-BR" sz="1400" b="1">
                <a:latin typeface="Courier New"/>
                <a:ea typeface="Courier New"/>
                <a:cs typeface="Courier New"/>
              </a:rPr>
              <a:t>}</a:t>
            </a:r>
            <a:endParaRPr sz="1400" b="1">
              <a:latin typeface="Courier New"/>
              <a:cs typeface="Courier New"/>
            </a:endParaRPr>
          </a:p>
        </p:txBody>
      </p:sp>
      <p:sp>
        <p:nvSpPr>
          <p:cNvPr id="241324903" name="TextBox 960114205"/>
          <p:cNvSpPr txBox="1"/>
          <p:nvPr/>
        </p:nvSpPr>
        <p:spPr bwMode="auto">
          <a:xfrm>
            <a:off x="5712868" y="4914225"/>
            <a:ext cx="4943662" cy="16005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100" b="1">
                <a:latin typeface="Courier New"/>
                <a:ea typeface="Courier New"/>
                <a:cs typeface="Courier New"/>
              </a:rPr>
              <a:t>int dotproduct(int A[N], int B[N]) {</a:t>
            </a:r>
            <a:endParaRPr/>
          </a:p>
          <a:p>
            <a:pPr>
              <a:defRPr/>
            </a:pPr>
            <a:r>
              <a:rPr lang="pt-BR" sz="1100" b="1">
                <a:solidFill>
                  <a:srgbClr val="C00000"/>
                </a:solidFill>
                <a:latin typeface="Courier New"/>
                <a:ea typeface="Courier New"/>
                <a:cs typeface="Courier New"/>
              </a:rPr>
              <a:t>#pragma hls array_partition variable=A cyclic factor=32</a:t>
            </a:r>
            <a:endParaRPr sz="1100" b="1">
              <a:solidFill>
                <a:srgbClr val="C00000"/>
              </a:solidFill>
              <a:latin typeface="Courier New"/>
              <a:ea typeface="Courier New"/>
              <a:cs typeface="Courier New"/>
            </a:endParaRPr>
          </a:p>
          <a:p>
            <a:pPr>
              <a:defRPr/>
            </a:pPr>
            <a:r>
              <a:rPr lang="pt-BR" sz="1100" b="1" i="0" u="none" strike="noStrike" cap="none" spc="0">
                <a:solidFill>
                  <a:srgbClr val="C00000"/>
                </a:solidFill>
                <a:latin typeface="Courier New"/>
                <a:ea typeface="Courier New"/>
                <a:cs typeface="Courier New"/>
              </a:rPr>
              <a:t>#pragma hls array_partition variable=B cyclic factor=32</a:t>
            </a:r>
            <a:endParaRPr lang="pt-BR" sz="1100" b="1">
              <a:latin typeface="Courier New"/>
              <a:ea typeface="Courier New"/>
              <a:cs typeface="Courier New"/>
            </a:endParaRPr>
          </a:p>
          <a:p>
            <a:pPr>
              <a:defRPr/>
            </a:pPr>
            <a:r>
              <a:rPr lang="pt-BR" sz="1100" b="1">
                <a:latin typeface="Courier New"/>
                <a:ea typeface="Courier New"/>
                <a:cs typeface="Courier New"/>
              </a:rPr>
              <a:t>    int prod = 0;</a:t>
            </a:r>
            <a:endParaRPr sz="1100" b="1">
              <a:latin typeface="Courier New"/>
              <a:ea typeface="Courier New"/>
              <a:cs typeface="Courier New"/>
            </a:endParaRPr>
          </a:p>
          <a:p>
            <a:pPr>
              <a:defRPr/>
            </a:pPr>
            <a:r>
              <a:rPr lang="pt-BR" sz="1100" b="1">
                <a:latin typeface="Courier New"/>
                <a:cs typeface="Courier New"/>
              </a:rPr>
              <a:t>    for (int i = 0; i &lt; N; i++) {</a:t>
            </a:r>
            <a:endParaRPr/>
          </a:p>
          <a:p>
            <a:pPr>
              <a:defRPr/>
            </a:pPr>
            <a:r>
              <a:rPr lang="pt-BR" sz="1100" b="1" i="0" u="none" strike="noStrike" cap="none" spc="0">
                <a:solidFill>
                  <a:srgbClr val="C00000"/>
                </a:solidFill>
                <a:latin typeface="Courier New"/>
                <a:ea typeface="Courier New"/>
                <a:cs typeface="Courier New"/>
              </a:rPr>
              <a:t>#pragma hls unroll factor=32</a:t>
            </a:r>
            <a:endParaRPr sz="1100" b="1">
              <a:latin typeface="Courier New"/>
              <a:cs typeface="Courier New"/>
            </a:endParaRPr>
          </a:p>
          <a:p>
            <a:pPr>
              <a:defRPr/>
            </a:pPr>
            <a:r>
              <a:rPr lang="pt-BR" sz="1100" b="1">
                <a:latin typeface="Courier New"/>
                <a:cs typeface="Courier New"/>
              </a:rPr>
              <a:t>        prod += A[i] * B[i];</a:t>
            </a:r>
            <a:endParaRPr/>
          </a:p>
          <a:p>
            <a:pPr>
              <a:defRPr/>
            </a:pPr>
            <a:r>
              <a:rPr lang="pt-BR" sz="1100" b="1">
                <a:latin typeface="Courier New"/>
                <a:cs typeface="Courier New"/>
              </a:rPr>
              <a:t>    }</a:t>
            </a:r>
            <a:endParaRPr sz="1100" b="1">
              <a:latin typeface="Courier New"/>
              <a:cs typeface="Courier New"/>
            </a:endParaRPr>
          </a:p>
          <a:p>
            <a:pPr>
              <a:defRPr/>
            </a:pPr>
            <a:r>
              <a:rPr lang="pt-BR" sz="1100" b="1">
                <a:latin typeface="Courier New"/>
                <a:ea typeface="Courier New"/>
                <a:cs typeface="Courier New"/>
              </a:rPr>
              <a:t>}</a:t>
            </a:r>
            <a:endParaRPr sz="1100" b="1">
              <a:latin typeface="Courier New"/>
              <a:cs typeface="Courier New"/>
            </a:endParaRPr>
          </a:p>
        </p:txBody>
      </p:sp>
      <p:sp>
        <p:nvSpPr>
          <p:cNvPr id="1178038091" name="TextBox 60622287"/>
          <p:cNvSpPr txBox="1"/>
          <p:nvPr/>
        </p:nvSpPr>
        <p:spPr bwMode="auto">
          <a:xfrm>
            <a:off x="247037" y="1636043"/>
            <a:ext cx="4711803" cy="9299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100" b="1">
                <a:solidFill>
                  <a:srgbClr val="C00000"/>
                </a:solidFill>
                <a:latin typeface="Courier New"/>
                <a:cs typeface="Courier New"/>
              </a:rPr>
              <a:t>clock_t start = clock();</a:t>
            </a:r>
            <a:endParaRPr lang="pt-BR" sz="1100" b="1">
              <a:latin typeface="Courier New"/>
              <a:cs typeface="Courier New"/>
            </a:endParaRPr>
          </a:p>
          <a:p>
            <a:pPr>
              <a:defRPr/>
            </a:pPr>
            <a:r>
              <a:rPr lang="pt-BR" sz="1100" b="1">
                <a:latin typeface="Courier New"/>
                <a:cs typeface="Courier New"/>
              </a:rPr>
              <a:t>dotproduct(A, B);</a:t>
            </a:r>
            <a:br>
              <a:rPr lang="pt-BR" sz="1100" b="1">
                <a:latin typeface="Courier New"/>
                <a:cs typeface="Courier New"/>
              </a:rPr>
            </a:br>
            <a:r>
              <a:rPr lang="pt-BR" sz="1100" b="1">
                <a:solidFill>
                  <a:srgbClr val="C00000"/>
                </a:solidFill>
                <a:latin typeface="Courier New"/>
                <a:cs typeface="Courier New"/>
              </a:rPr>
              <a:t>clock_t end = clock();</a:t>
            </a:r>
            <a:endParaRPr sz="1100" b="1">
              <a:solidFill>
                <a:srgbClr val="C00000"/>
              </a:solidFill>
              <a:latin typeface="Courier New"/>
              <a:cs typeface="Courier New"/>
            </a:endParaRPr>
          </a:p>
          <a:p>
            <a:pPr>
              <a:defRPr/>
            </a:pPr>
            <a:r>
              <a:rPr lang="pt-BR" sz="1100" b="1">
                <a:solidFill>
                  <a:srgbClr val="C00000"/>
                </a:solidFill>
                <a:latin typeface="Courier New"/>
                <a:cs typeface="Courier New"/>
              </a:rPr>
              <a:t>double time = ((double)(end-start)) / CLOCKS_PER_SEC;</a:t>
            </a:r>
            <a:endParaRPr sz="1100" b="1">
              <a:solidFill>
                <a:srgbClr val="C00000"/>
              </a:solidFill>
              <a:latin typeface="Courier New"/>
              <a:cs typeface="Courier New"/>
            </a:endParaRPr>
          </a:p>
          <a:p>
            <a:pPr>
              <a:defRPr/>
            </a:pPr>
            <a:r>
              <a:rPr lang="pt-BR" sz="1100" b="1">
                <a:solidFill>
                  <a:srgbClr val="C00000"/>
                </a:solidFill>
                <a:latin typeface="Courier New"/>
                <a:cs typeface="Courier New"/>
              </a:rPr>
              <a:t>printf(“%f\n”, time);</a:t>
            </a:r>
            <a:endParaRPr lang="pt-BR" sz="1100" b="1">
              <a:latin typeface="Courier New"/>
              <a:cs typeface="Courier New"/>
            </a:endParaRPr>
          </a:p>
        </p:txBody>
      </p:sp>
      <p:sp>
        <p:nvSpPr>
          <p:cNvPr id="1572539292" name="TextBox 865609118"/>
          <p:cNvSpPr txBox="1"/>
          <p:nvPr/>
        </p:nvSpPr>
        <p:spPr bwMode="auto">
          <a:xfrm>
            <a:off x="8059292" y="1573379"/>
            <a:ext cx="3918329" cy="23778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000" b="1" i="0" u="none" strike="noStrike" cap="none" spc="0">
                <a:solidFill>
                  <a:srgbClr val="000000"/>
                </a:solidFill>
                <a:latin typeface="Courier New"/>
                <a:ea typeface="Courier New"/>
                <a:cs typeface="Courier New"/>
              </a:rPr>
              <a:t>...</a:t>
            </a:r>
            <a:endParaRPr sz="1000" b="1" i="0" u="none" strike="noStrike" cap="none" spc="0">
              <a:solidFill>
                <a:srgbClr val="0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auto A_buf = xrt::bo(device, N * sizeof(int), </a:t>
            </a:r>
            <a:endParaRPr sz="1000" b="1" i="0" u="none" strike="noStrike" cap="none" spc="0">
              <a:solidFill>
                <a:srgbClr val="C00000"/>
              </a:solidFill>
              <a:latin typeface="Courier New"/>
              <a:ea typeface="Courier New"/>
              <a:cs typeface="Courier New"/>
            </a:endParaRPr>
          </a:p>
          <a:p>
            <a:pPr>
              <a:defRPr/>
            </a:pPr>
            <a:r>
              <a:rPr lang="pt-BR" sz="1000" b="1" i="0" u="none" strike="noStrike" cap="none" spc="0">
                <a:solidFill>
                  <a:srgbClr val="C00000"/>
                </a:solidFill>
                <a:latin typeface="Courier New"/>
                <a:ea typeface="Courier New"/>
                <a:cs typeface="Courier New"/>
              </a:rPr>
              <a:t>                             </a:t>
            </a:r>
            <a:r>
              <a:rPr lang="en-US" sz="1000" b="1" i="0" u="none" strike="noStrike" cap="none" spc="0">
                <a:solidFill>
                  <a:srgbClr val="C00000"/>
                </a:solidFill>
                <a:latin typeface="Courier New"/>
                <a:ea typeface="Courier New"/>
                <a:cs typeface="Courier New"/>
              </a:rPr>
              <a:t>kernel.group_id(0));</a:t>
            </a:r>
            <a:endParaRPr sz="1000" b="1" i="0" u="none" strike="noStrike" cap="none" spc="0">
              <a:solidFill>
                <a:srgbClr val="C00000"/>
              </a:solidFill>
              <a:latin typeface="Courier New"/>
              <a:ea typeface="Courier New"/>
              <a:cs typeface="Courier New"/>
            </a:endParaRPr>
          </a:p>
          <a:p>
            <a:pPr>
              <a:defRPr/>
            </a:pPr>
            <a:r>
              <a:rPr lang="en-US" sz="1000" b="1" i="0" u="none" strike="noStrike" cap="none" spc="0">
                <a:solidFill>
                  <a:srgbClr val="C00000"/>
                </a:solidFill>
                <a:latin typeface="Courier New"/>
                <a:ea typeface="Courier New"/>
                <a:cs typeface="Courier New"/>
              </a:rPr>
              <a:t>auto B_buf = xrt::bo(device, N * sizeof(int), </a:t>
            </a:r>
            <a:endParaRPr sz="1000" b="1" i="0" u="none" strike="noStrike" cap="none" spc="0">
              <a:solidFill>
                <a:srgbClr val="C00000"/>
              </a:solidFill>
              <a:latin typeface="Courier New"/>
              <a:ea typeface="Courier New"/>
              <a:cs typeface="Courier New"/>
            </a:endParaRPr>
          </a:p>
          <a:p>
            <a:pPr>
              <a:defRPr/>
            </a:pPr>
            <a:r>
              <a:rPr lang="pt-BR" sz="1000" b="1" i="0" u="none" strike="noStrike" cap="none" spc="0">
                <a:solidFill>
                  <a:srgbClr val="C00000"/>
                </a:solidFill>
                <a:latin typeface="Courier New"/>
                <a:ea typeface="Courier New"/>
                <a:cs typeface="Courier New"/>
              </a:rPr>
              <a:t>                             </a:t>
            </a:r>
            <a:r>
              <a:rPr lang="en-US" sz="1000" b="1" i="0" u="none" strike="noStrike" cap="none" spc="0">
                <a:solidFill>
                  <a:srgbClr val="C00000"/>
                </a:solidFill>
                <a:latin typeface="Courier New"/>
                <a:ea typeface="Courier New"/>
                <a:cs typeface="Courier New"/>
              </a:rPr>
              <a:t>kernel.group_id(1));</a:t>
            </a:r>
            <a:endParaRPr sz="1000" b="1" i="0" u="none" strike="noStrike" cap="none" spc="0">
              <a:solidFill>
                <a:srgbClr val="C00000"/>
              </a:solidFill>
              <a:latin typeface="Courier New"/>
              <a:cs typeface="Courier New"/>
            </a:endParaRPr>
          </a:p>
          <a:p>
            <a:pPr>
              <a:defRPr/>
            </a:pP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A_buf.write(A.data());</a:t>
            </a: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B_buf.write(B.data());</a:t>
            </a:r>
            <a:endParaRPr sz="1000" b="1" i="0" u="none" strike="noStrike" cap="none" spc="0">
              <a:solidFill>
                <a:srgbClr val="C00000"/>
              </a:solidFill>
              <a:latin typeface="Courier New"/>
              <a:cs typeface="Courier New"/>
            </a:endParaRPr>
          </a:p>
          <a:p>
            <a:pPr>
              <a:defRPr/>
            </a:pP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A_buf.sync(XCL_BO_SYNC_BO_TO_DEVICE);</a:t>
            </a: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B_buf.sync(XCL_BO_SYNC_BO_TO_DEVICE);</a:t>
            </a:r>
            <a:endParaRPr sz="1000" b="1" i="0" u="none" strike="noStrike" cap="none" spc="0">
              <a:solidFill>
                <a:srgbClr val="C00000"/>
              </a:solidFill>
              <a:latin typeface="Courier New"/>
              <a:cs typeface="Courier New"/>
            </a:endParaRPr>
          </a:p>
          <a:p>
            <a:pPr>
              <a:defRPr/>
            </a:pPr>
            <a:endParaRPr sz="1000" b="1" i="0" u="none" strike="noStrike" cap="none" spc="0">
              <a:solidFill>
                <a:srgbClr val="C00000"/>
              </a:solidFill>
              <a:latin typeface="Courier New"/>
              <a:cs typeface="Courier New"/>
            </a:endParaRPr>
          </a:p>
          <a:p>
            <a:pPr>
              <a:defRPr/>
            </a:pPr>
            <a:r>
              <a:rPr lang="en-US" sz="1000" b="1" i="0" u="none" strike="noStrike" cap="none" spc="0">
                <a:solidFill>
                  <a:srgbClr val="C00000"/>
                </a:solidFill>
                <a:latin typeface="Courier New"/>
                <a:ea typeface="Courier New"/>
                <a:cs typeface="Courier New"/>
              </a:rPr>
              <a:t>auto run = kernel(A_buf, B_buf);</a:t>
            </a:r>
            <a:endParaRPr sz="1000" b="1" i="0" u="none" strike="noStrike" cap="none" spc="0">
              <a:solidFill>
                <a:srgbClr val="C00000"/>
              </a:solidFill>
              <a:latin typeface="Courier New"/>
              <a:ea typeface="Courier New"/>
              <a:cs typeface="Courier New"/>
            </a:endParaRPr>
          </a:p>
          <a:p>
            <a:pPr>
              <a:defRPr/>
            </a:pPr>
            <a:r>
              <a:rPr lang="en-US" sz="1000" b="1" i="0" u="none" strike="noStrike" cap="none" spc="0">
                <a:solidFill>
                  <a:srgbClr val="C00000"/>
                </a:solidFill>
                <a:latin typeface="Courier New"/>
                <a:ea typeface="Courier New"/>
                <a:cs typeface="Courier New"/>
              </a:rPr>
              <a:t>run.wait();</a:t>
            </a:r>
            <a:endParaRPr lang="en-US" sz="1000" b="1" i="0" u="none" strike="noStrike" cap="none" spc="0">
              <a:solidFill>
                <a:srgbClr val="000000"/>
              </a:solidFill>
              <a:latin typeface="Courier New"/>
              <a:ea typeface="Courier New"/>
              <a:cs typeface="Courier New"/>
            </a:endParaRPr>
          </a:p>
          <a:p>
            <a:pPr>
              <a:defRPr/>
            </a:pPr>
            <a:r>
              <a:rPr lang="pt-BR" sz="1000" b="1" i="0" u="none" strike="noStrike" cap="none" spc="0">
                <a:solidFill>
                  <a:srgbClr val="000000"/>
                </a:solidFill>
                <a:latin typeface="Courier New"/>
                <a:ea typeface="Courier New"/>
                <a:cs typeface="Courier New"/>
              </a:rPr>
              <a:t>...</a:t>
            </a:r>
            <a:endParaRPr b="1">
              <a:latin typeface="Courier New"/>
              <a:cs typeface="Courier New"/>
            </a:endParaRPr>
          </a:p>
        </p:txBody>
      </p:sp>
      <p:pic>
        <p:nvPicPr>
          <p:cNvPr id="1338440322" name="Graphic 1231466857"/>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883067" y="3951179"/>
            <a:ext cx="1844757" cy="2563606"/>
          </a:xfrm>
          <a:prstGeom prst="rect">
            <a:avLst/>
          </a:prstGeom>
        </p:spPr>
      </p:pic>
      <p:sp>
        <p:nvSpPr>
          <p:cNvPr id="1057210428" name="PlaceHolder 1"/>
          <p:cNvSpPr>
            <a:spLocks noGrp="1"/>
          </p:cNvSpPr>
          <p:nvPr/>
        </p:nvSpPr>
        <p:spPr bwMode="auto">
          <a:xfrm>
            <a:off x="148623" y="215546"/>
            <a:ext cx="11062691"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Source-to-source can help!</a:t>
            </a:r>
            <a:endParaRPr lang="en-US" sz="5400" b="0" strike="noStrike" spc="0">
              <a:solidFill>
                <a:schemeClr val="dk1"/>
              </a:solidFill>
              <a:latin typeface="Arial"/>
            </a:endParaRPr>
          </a:p>
        </p:txBody>
      </p:sp>
      <p:sp>
        <p:nvSpPr>
          <p:cNvPr id="328861565" name="Arrow: Right 1923366647"/>
          <p:cNvSpPr/>
          <p:nvPr/>
        </p:nvSpPr>
        <p:spPr bwMode="auto">
          <a:xfrm rot="13076329">
            <a:off x="3235941" y="2757236"/>
            <a:ext cx="664243" cy="263190"/>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34632559" name="Arrow: Right 1872656179"/>
          <p:cNvSpPr/>
          <p:nvPr/>
        </p:nvSpPr>
        <p:spPr bwMode="auto">
          <a:xfrm rot="9441012">
            <a:off x="3148933" y="4141245"/>
            <a:ext cx="664242" cy="263189"/>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284682946" name="Arrow: Right 242985125"/>
          <p:cNvSpPr/>
          <p:nvPr/>
        </p:nvSpPr>
        <p:spPr bwMode="auto">
          <a:xfrm rot="18860235">
            <a:off x="7248863" y="2659581"/>
            <a:ext cx="664242" cy="263189"/>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b="1"/>
          </a:p>
        </p:txBody>
      </p:sp>
      <p:sp>
        <p:nvSpPr>
          <p:cNvPr id="1969853174" name="Arrow: Right 1053777977"/>
          <p:cNvSpPr/>
          <p:nvPr/>
        </p:nvSpPr>
        <p:spPr bwMode="auto">
          <a:xfrm rot="2929097">
            <a:off x="7069132" y="4311011"/>
            <a:ext cx="664242" cy="263189"/>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266671763" name="PlaceHolder 2"/>
          <p:cNvSpPr>
            <a:spLocks noGrp="1"/>
          </p:cNvSpPr>
          <p:nvPr>
            <p:ph type="sldNum" idx="6"/>
          </p:nvPr>
        </p:nvSpPr>
        <p:spPr bwMode="auto"/>
        <p:txBody>
          <a:bodyPr/>
          <a:lstStyle/>
          <a:p>
            <a:pPr>
              <a:defRPr/>
            </a:pPr>
            <a:fld id="{88DCBAB1-D005-EB1D-C71E-E34425B4028B}" type="slidenum">
              <a:rPr/>
              <a:t>31</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8615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7803809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6325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84403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98531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13249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46829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72539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62216420" name="PlaceHolder 1"/>
          <p:cNvSpPr>
            <a:spLocks noGrp="1"/>
          </p:cNvSpPr>
          <p:nvPr/>
        </p:nvSpPr>
        <p:spPr bwMode="auto">
          <a:xfrm>
            <a:off x="148623" y="215546"/>
            <a:ext cx="7910667" cy="868546"/>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Code transformations</a:t>
            </a:r>
            <a:endParaRPr sz="5400" b="1" strike="noStrike" spc="0">
              <a:solidFill>
                <a:schemeClr val="dk1"/>
              </a:solidFill>
              <a:latin typeface="Arial"/>
            </a:endParaRPr>
          </a:p>
        </p:txBody>
      </p:sp>
      <p:sp>
        <p:nvSpPr>
          <p:cNvPr id="1686868095" name="TextBox 1765609496"/>
          <p:cNvSpPr txBox="1"/>
          <p:nvPr/>
        </p:nvSpPr>
        <p:spPr bwMode="auto">
          <a:xfrm>
            <a:off x="250329" y="2456466"/>
            <a:ext cx="4808054" cy="2530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600" b="1" i="0" u="none">
                <a:solidFill>
                  <a:schemeClr val="tx1"/>
                </a:solidFill>
                <a:latin typeface="Courier New"/>
                <a:ea typeface="Courier New"/>
                <a:cs typeface="Courier New"/>
              </a:rPr>
              <a:t>void foo(int *A)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x = 0;</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#pragma clava begin_outline</a:t>
            </a:r>
            <a:r>
              <a:rPr sz="1600" b="1" i="0" u="none">
                <a:solidFill>
                  <a:schemeClr val="tx1"/>
                </a:solidFill>
                <a:latin typeface="Courier New"/>
                <a:ea typeface="Courier New"/>
                <a:cs typeface="Courier New"/>
              </a:rPr>
              <a:t>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y = 5;</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(int i = 0; i &lt; 100; i++)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A[i] = x + y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#pragma clava end_outline</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A[0]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a:t>
            </a:r>
            <a:endParaRPr sz="1600" b="1">
              <a:solidFill>
                <a:schemeClr val="tx1"/>
              </a:solidFill>
              <a:latin typeface="Courier New"/>
              <a:cs typeface="Courier New"/>
            </a:endParaRPr>
          </a:p>
        </p:txBody>
      </p:sp>
      <p:sp>
        <p:nvSpPr>
          <p:cNvPr id="1523808710" name="Arrow: Right 1787699667"/>
          <p:cNvSpPr/>
          <p:nvPr/>
        </p:nvSpPr>
        <p:spPr bwMode="auto">
          <a:xfrm>
            <a:off x="5308062" y="3493600"/>
            <a:ext cx="705286" cy="22796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520983988" name="TextBox 1901326472"/>
          <p:cNvSpPr txBox="1"/>
          <p:nvPr/>
        </p:nvSpPr>
        <p:spPr bwMode="auto">
          <a:xfrm>
            <a:off x="6461347" y="1968786"/>
            <a:ext cx="5559094" cy="35055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600" b="1" i="0" u="none">
                <a:solidFill>
                  <a:srgbClr val="C00000"/>
                </a:solidFill>
                <a:latin typeface="Courier New"/>
                <a:ea typeface="Courier New"/>
                <a:cs typeface="Courier New"/>
              </a:rPr>
              <a:t>void outlined_region(int *A, int x, int *i)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y = 5;</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 = 0; (*i) &lt; 100; (*i)++)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A[i] = x + y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endParaRPr sz="1600" b="1">
              <a:solidFill>
                <a:schemeClr val="tx1"/>
              </a:solidFill>
              <a:latin typeface="Courier New"/>
              <a:cs typeface="Courier New"/>
            </a:endParaRPr>
          </a:p>
          <a:p>
            <a:pPr>
              <a:defRPr/>
            </a:pPr>
            <a:r>
              <a:rPr sz="1600" b="1" i="0" u="none">
                <a:solidFill>
                  <a:srgbClr val="C00000"/>
                </a:solidFill>
                <a:latin typeface="Courier New"/>
                <a:ea typeface="Courier New"/>
                <a:cs typeface="Courier New"/>
              </a:rPr>
              <a:t>}</a:t>
            </a:r>
            <a:br>
              <a:rPr sz="1600" b="1" i="0" u="none">
                <a:solidFill>
                  <a:schemeClr val="tx1"/>
                </a:solidFill>
                <a:latin typeface="Courier New"/>
                <a:ea typeface="Courier New"/>
                <a:cs typeface="Courier New"/>
              </a:rPr>
            </a:b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void foo(int *A)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x = 0; </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int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outlined_fun(A, x, &amp;i);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A[0] = i;</a:t>
            </a:r>
            <a:endParaRPr sz="1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a:t>
            </a:r>
            <a:endParaRPr sz="1600" b="1">
              <a:solidFill>
                <a:schemeClr val="tx1"/>
              </a:solidFill>
              <a:latin typeface="Courier New"/>
              <a:cs typeface="Courier New"/>
            </a:endParaRPr>
          </a:p>
        </p:txBody>
      </p:sp>
      <p:sp>
        <p:nvSpPr>
          <p:cNvPr id="2004652302" name="TextBox 1744389422"/>
          <p:cNvSpPr txBox="1"/>
          <p:nvPr/>
        </p:nvSpPr>
        <p:spPr bwMode="auto">
          <a:xfrm>
            <a:off x="4491946" y="5895181"/>
            <a:ext cx="304424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u="sng"/>
              <a:t>Function outlining</a:t>
            </a:r>
            <a:endParaRPr sz="2200"/>
          </a:p>
        </p:txBody>
      </p:sp>
      <p:sp>
        <p:nvSpPr>
          <p:cNvPr id="1879909069" name="PlaceHolder 2"/>
          <p:cNvSpPr>
            <a:spLocks noGrp="1"/>
          </p:cNvSpPr>
          <p:nvPr>
            <p:ph type="sldNum" idx="6"/>
          </p:nvPr>
        </p:nvSpPr>
        <p:spPr bwMode="auto"/>
        <p:txBody>
          <a:bodyPr/>
          <a:lstStyle/>
          <a:p>
            <a:pPr>
              <a:defRPr/>
            </a:pPr>
            <a:fld id="{28DFF86A-DD49-FB62-2E24-123A2F43636C}" type="slidenum">
              <a:rPr/>
              <a:t>32</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983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22357373" name="PlaceHolder 1"/>
          <p:cNvSpPr>
            <a:spLocks noGrp="1"/>
          </p:cNvSpPr>
          <p:nvPr/>
        </p:nvSpPr>
        <p:spPr bwMode="auto">
          <a:xfrm>
            <a:off x="148622" y="215545"/>
            <a:ext cx="791066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Code transformations</a:t>
            </a:r>
            <a:endParaRPr sz="5400" b="1" strike="noStrike" spc="0">
              <a:solidFill>
                <a:schemeClr val="dk1"/>
              </a:solidFill>
              <a:latin typeface="Arial"/>
            </a:endParaRPr>
          </a:p>
        </p:txBody>
      </p:sp>
      <p:sp>
        <p:nvSpPr>
          <p:cNvPr id="2131048345" name="Arrow: Right 1567330088"/>
          <p:cNvSpPr/>
          <p:nvPr/>
        </p:nvSpPr>
        <p:spPr bwMode="auto">
          <a:xfrm>
            <a:off x="5650047" y="3651749"/>
            <a:ext cx="705285" cy="22796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893009042" name=" 740804701"/>
          <p:cNvSpPr/>
          <p:nvPr/>
        </p:nvSpPr>
        <p:spPr bwMode="auto">
          <a:xfrm>
            <a:off x="322030" y="1799591"/>
            <a:ext cx="5093540" cy="414563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400" b="1" i="0" u="none">
                <a:solidFill>
                  <a:schemeClr val="tx1"/>
                </a:solidFill>
                <a:latin typeface="Courier New"/>
                <a:ea typeface="Courier New"/>
                <a:cs typeface="Courier New"/>
              </a:rPr>
              <a:t>typedef struct {</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float x;</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float y;</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Point2D;</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void foo(Point2D point)  { /*...*/ }</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void bar(Point2D *point)  { /*...*/ }</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int main() {</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Point2D point;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Point2D points[2] = {1.0, 2.0, 3.0, 4.0};</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point.x = 40.0;</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points[1].y = 50.0</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foo(point);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bar(&amp;point);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p:txBody>
      </p:sp>
      <p:sp>
        <p:nvSpPr>
          <p:cNvPr id="317684476" name=" 2013389695"/>
          <p:cNvSpPr/>
          <p:nvPr/>
        </p:nvSpPr>
        <p:spPr bwMode="auto">
          <a:xfrm>
            <a:off x="6993996" y="1799591"/>
            <a:ext cx="4752594" cy="393227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400" b="1" i="0" u="none">
                <a:solidFill>
                  <a:schemeClr val="tx1"/>
                </a:solidFill>
                <a:latin typeface="Courier New"/>
                <a:ea typeface="Courier New"/>
                <a:cs typeface="Courier New"/>
              </a:rPr>
              <a:t>void foo(</a:t>
            </a:r>
            <a:r>
              <a:rPr sz="1400" b="1" i="0" u="none">
                <a:solidFill>
                  <a:srgbClr val="C00000"/>
                </a:solidFill>
                <a:latin typeface="Courier New"/>
                <a:ea typeface="Courier New"/>
                <a:cs typeface="Courier New"/>
              </a:rPr>
              <a:t>float point_x, float point_y</a:t>
            </a:r>
            <a:r>
              <a:rPr sz="1400" b="1" i="0" u="none">
                <a:solidFill>
                  <a:schemeClr val="tx1"/>
                </a:solidFill>
                <a:latin typeface="Courier New"/>
                <a:ea typeface="Courier New"/>
                <a:cs typeface="Courier New"/>
              </a:rPr>
              <a:t>) {</a:t>
            </a:r>
            <a:r>
              <a:rPr lang="pt-BR" sz="1400" b="1" i="0" u="none">
                <a:solidFill>
                  <a:schemeClr val="tx1"/>
                </a:solidFill>
                <a:latin typeface="Courier New"/>
                <a:ea typeface="Courier New"/>
                <a:cs typeface="Courier New"/>
              </a:rPr>
              <a:t>...</a:t>
            </a:r>
            <a:r>
              <a:rPr sz="1400" b="1" i="0" u="none">
                <a:solidFill>
                  <a:schemeClr val="tx1"/>
                </a:solidFill>
                <a:latin typeface="Courier New"/>
                <a:ea typeface="Courier New"/>
                <a:cs typeface="Courier New"/>
              </a:rPr>
              <a:t>}</a:t>
            </a:r>
            <a:br>
              <a:rPr sz="1400" b="1" i="0" u="none">
                <a:solidFill>
                  <a:schemeClr val="tx1"/>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void bar(</a:t>
            </a:r>
            <a:r>
              <a:rPr sz="1400" b="1" i="0" u="none">
                <a:solidFill>
                  <a:srgbClr val="C00000"/>
                </a:solidFill>
                <a:latin typeface="Courier New"/>
                <a:ea typeface="Courier New"/>
                <a:cs typeface="Courier New"/>
              </a:rPr>
              <a:t>float *point_x, float *point_y</a:t>
            </a:r>
            <a:r>
              <a:rPr sz="1400" b="1" i="0" u="none">
                <a:solidFill>
                  <a:schemeClr val="tx1"/>
                </a:solidFill>
                <a:latin typeface="Courier New"/>
                <a:ea typeface="Courier New"/>
                <a:cs typeface="Courier New"/>
              </a:rPr>
              <a:t>) {</a:t>
            </a:r>
            <a:r>
              <a:rPr lang="pt-BR" sz="1400" b="1" i="0" u="none">
                <a:solidFill>
                  <a:schemeClr val="tx1"/>
                </a:solidFill>
                <a:latin typeface="Courier New"/>
                <a:ea typeface="Courier New"/>
                <a:cs typeface="Courier New"/>
              </a:rPr>
              <a:t>...</a:t>
            </a:r>
            <a:r>
              <a:rPr sz="1400" b="1" i="0" u="none">
                <a:solidFill>
                  <a:schemeClr val="tx1"/>
                </a:solidFill>
                <a:latin typeface="Courier New"/>
                <a:ea typeface="Courier New"/>
                <a:cs typeface="Courier New"/>
              </a:rPr>
              <a:t>}</a:t>
            </a:r>
            <a:br>
              <a:rPr sz="1400" b="1" i="0" u="none">
                <a:solidFill>
                  <a:schemeClr val="tx1"/>
                </a:solidFill>
                <a:latin typeface="Courier New"/>
                <a:ea typeface="Courier New"/>
                <a:cs typeface="Courier New"/>
              </a:rPr>
            </a:br>
            <a:endParaRPr sz="1400" b="1" i="0" u="none">
              <a:solidFill>
                <a:schemeClr val="tx1"/>
              </a:solidFill>
              <a:latin typeface="Courier New"/>
              <a:ea typeface="Courier New"/>
              <a:cs typeface="Courier New"/>
            </a:endParaRPr>
          </a:p>
          <a:p>
            <a:pPr>
              <a:defRPr/>
            </a:pPr>
            <a:r>
              <a:rPr sz="1400" b="1" i="0" u="none">
                <a:solidFill>
                  <a:schemeClr val="tx1"/>
                </a:solidFill>
                <a:latin typeface="Courier New"/>
                <a:ea typeface="Courier New"/>
                <a:cs typeface="Courier New"/>
              </a:rPr>
              <a:t>int main() {</a:t>
            </a:r>
            <a:endParaRPr sz="1400" b="1">
              <a:solidFill>
                <a:schemeClr val="tx1"/>
              </a:solidFill>
              <a:latin typeface="Courier New"/>
              <a:cs typeface="Courier New"/>
            </a:endParaRPr>
          </a:p>
          <a:p>
            <a:pPr>
              <a:defRPr/>
            </a:pPr>
            <a:r>
              <a:rPr sz="1400" b="1" i="0" u="none">
                <a:solidFill>
                  <a:srgbClr val="C00000"/>
                </a:solidFill>
                <a:latin typeface="Courier New"/>
                <a:ea typeface="Courier New"/>
                <a:cs typeface="Courier New"/>
              </a:rPr>
              <a:t>    float point_x = 1.0;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float point_y = 2.0;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float point_x[2] = {1.0, 3.0};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float point_y[2] = {2.0, 4.0};</a:t>
            </a:r>
            <a:br>
              <a:rPr sz="1400" b="1" i="0" u="none">
                <a:solidFill>
                  <a:srgbClr val="C00000"/>
                </a:solidFill>
                <a:latin typeface="Courier New"/>
                <a:ea typeface="Courier New"/>
                <a:cs typeface="Courier New"/>
              </a:rPr>
            </a:b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point_x = 40.0;</a:t>
            </a:r>
            <a:endParaRPr sz="1400" b="1">
              <a:solidFill>
                <a:srgbClr val="C00000"/>
              </a:solidFill>
              <a:latin typeface="Courier New"/>
              <a:cs typeface="Courier New"/>
            </a:endParaRPr>
          </a:p>
          <a:p>
            <a:pPr>
              <a:defRPr/>
            </a:pPr>
            <a:r>
              <a:rPr sz="1400" b="1" i="0" u="none">
                <a:solidFill>
                  <a:srgbClr val="C00000"/>
                </a:solidFill>
                <a:latin typeface="Courier New"/>
                <a:ea typeface="Courier New"/>
                <a:cs typeface="Courier New"/>
              </a:rPr>
              <a:t>    points_y[1] = 50.0;</a:t>
            </a:r>
            <a:br>
              <a:rPr sz="1400" b="1" i="0" u="none">
                <a:solidFill>
                  <a:srgbClr val="C00000"/>
                </a:solidFill>
                <a:latin typeface="Courier New"/>
                <a:ea typeface="Courier New"/>
                <a:cs typeface="Courier New"/>
              </a:rPr>
            </a:b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foo(</a:t>
            </a:r>
            <a:r>
              <a:rPr sz="1400" b="1" i="0" u="none">
                <a:solidFill>
                  <a:srgbClr val="C00000"/>
                </a:solidFill>
                <a:latin typeface="Courier New"/>
                <a:ea typeface="Courier New"/>
                <a:cs typeface="Courier New"/>
              </a:rPr>
              <a:t>point_x, point_y</a:t>
            </a: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    bar(</a:t>
            </a:r>
            <a:r>
              <a:rPr sz="1400" b="1" i="0" u="none">
                <a:solidFill>
                  <a:srgbClr val="C00000"/>
                </a:solidFill>
                <a:latin typeface="Courier New"/>
                <a:ea typeface="Courier New"/>
                <a:cs typeface="Courier New"/>
              </a:rPr>
              <a:t>&amp;point_x, &amp;point_y</a:t>
            </a: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a:p>
            <a:pPr>
              <a:defRPr/>
            </a:pPr>
            <a:r>
              <a:rPr sz="1400" b="1" i="0" u="none">
                <a:solidFill>
                  <a:schemeClr val="tx1"/>
                </a:solidFill>
                <a:latin typeface="Courier New"/>
                <a:ea typeface="Courier New"/>
                <a:cs typeface="Courier New"/>
              </a:rPr>
              <a:t>}</a:t>
            </a:r>
            <a:endParaRPr sz="1400" b="1">
              <a:solidFill>
                <a:schemeClr val="tx1"/>
              </a:solidFill>
              <a:latin typeface="Courier New"/>
              <a:cs typeface="Courier New"/>
            </a:endParaRPr>
          </a:p>
        </p:txBody>
      </p:sp>
      <p:sp>
        <p:nvSpPr>
          <p:cNvPr id="972968226" name="PlaceHolder 2"/>
          <p:cNvSpPr>
            <a:spLocks noGrp="1"/>
          </p:cNvSpPr>
          <p:nvPr>
            <p:ph type="sldNum" idx="6"/>
          </p:nvPr>
        </p:nvSpPr>
        <p:spPr bwMode="auto"/>
        <p:txBody>
          <a:bodyPr/>
          <a:lstStyle/>
          <a:p>
            <a:pPr>
              <a:defRPr/>
            </a:pPr>
            <a:fld id="{E099E8DC-BAC2-9B2D-9216-3032681CAA83}" type="slidenum">
              <a:rPr/>
              <a:t>33</a:t>
            </a:fld>
            <a:endParaRPr/>
          </a:p>
        </p:txBody>
      </p:sp>
      <p:sp>
        <p:nvSpPr>
          <p:cNvPr id="1724367568" name="TextBox 1341196168"/>
          <p:cNvSpPr txBox="1"/>
          <p:nvPr/>
        </p:nvSpPr>
        <p:spPr bwMode="auto">
          <a:xfrm>
            <a:off x="4491945" y="5895180"/>
            <a:ext cx="305072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u="sng"/>
              <a:t>Struct flattening</a:t>
            </a:r>
            <a:endParaRPr sz="2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684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20333650" name="PlaceHolder 1"/>
          <p:cNvSpPr>
            <a:spLocks noGrp="1"/>
          </p:cNvSpPr>
          <p:nvPr/>
        </p:nvSpPr>
        <p:spPr bwMode="auto">
          <a:xfrm>
            <a:off x="148622" y="215545"/>
            <a:ext cx="791066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Code transformations</a:t>
            </a:r>
            <a:endParaRPr sz="5400" b="1" strike="noStrike" spc="0">
              <a:solidFill>
                <a:schemeClr val="dk1"/>
              </a:solidFill>
              <a:latin typeface="Arial"/>
            </a:endParaRPr>
          </a:p>
        </p:txBody>
      </p:sp>
      <p:sp>
        <p:nvSpPr>
          <p:cNvPr id="219003741" name="TextBox 1172850484"/>
          <p:cNvSpPr txBox="1"/>
          <p:nvPr/>
        </p:nvSpPr>
        <p:spPr bwMode="auto">
          <a:xfrm>
            <a:off x="2805227" y="2056719"/>
            <a:ext cx="2425834" cy="1189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200" b="1" i="0" u="none">
                <a:solidFill>
                  <a:schemeClr val="tx1"/>
                </a:solidFill>
                <a:latin typeface="Courier New"/>
                <a:ea typeface="Courier New"/>
                <a:cs typeface="Courier New"/>
              </a:rPr>
              <a:t>external int </a:t>
            </a:r>
            <a:r>
              <a:rPr lang="pt-BR" sz="1200" b="1" i="0" u="none">
                <a:solidFill>
                  <a:srgbClr val="C00000"/>
                </a:solidFill>
                <a:latin typeface="Courier New"/>
                <a:ea typeface="Courier New"/>
                <a:cs typeface="Courier New"/>
              </a:rPr>
              <a:t>globalVar</a:t>
            </a:r>
            <a:r>
              <a:rPr lang="pt-BR" sz="1200" b="1" i="0" u="none">
                <a:solidFill>
                  <a:schemeClr val="tx1"/>
                </a:solidFill>
                <a:latin typeface="Courier New"/>
                <a:ea typeface="Courier New"/>
                <a:cs typeface="Courier New"/>
              </a:rPr>
              <a:t>;</a:t>
            </a:r>
            <a:endParaRPr sz="1200" b="1">
              <a:solidFill>
                <a:schemeClr val="tx1"/>
              </a:solidFill>
              <a:latin typeface="Courier New"/>
              <a:cs typeface="Courier New"/>
            </a:endParaRPr>
          </a:p>
          <a:p>
            <a:pPr>
              <a:defRPr/>
            </a:pPr>
            <a:endParaRPr sz="1200" b="1" i="0" u="none">
              <a:solidFill>
                <a:schemeClr val="tx1"/>
              </a:solidFill>
              <a:latin typeface="Courier New"/>
              <a:ea typeface="Courier New"/>
              <a:cs typeface="Courier New"/>
            </a:endParaRPr>
          </a:p>
          <a:p>
            <a:pPr>
              <a:defRPr/>
            </a:pPr>
            <a:r>
              <a:rPr sz="1200" b="1" i="0" u="none">
                <a:solidFill>
                  <a:schemeClr val="tx1"/>
                </a:solidFill>
                <a:latin typeface="Courier New"/>
                <a:ea typeface="Courier New"/>
                <a:cs typeface="Courier New"/>
              </a:rPr>
              <a:t>void foo(int *A) {</a:t>
            </a:r>
            <a:endParaRPr/>
          </a:p>
          <a:p>
            <a:pPr>
              <a:defRPr/>
            </a:pPr>
            <a:r>
              <a:rPr sz="1200" b="1" i="0" u="none">
                <a:solidFill>
                  <a:schemeClr val="tx1"/>
                </a:solidFill>
                <a:latin typeface="Courier New"/>
                <a:ea typeface="Courier New"/>
                <a:cs typeface="Courier New"/>
              </a:rPr>
              <a:t>    int x = </a:t>
            </a:r>
            <a:r>
              <a:rPr lang="pt-BR" sz="1200" b="1" i="0" u="none">
                <a:solidFill>
                  <a:srgbClr val="C00000"/>
                </a:solidFill>
                <a:latin typeface="Courier New"/>
                <a:ea typeface="Courier New"/>
                <a:cs typeface="Courier New"/>
              </a:rPr>
              <a:t>globalVar</a:t>
            </a:r>
            <a:r>
              <a:rPr sz="1200" b="1" i="0" u="none">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sz="1200" b="1" i="0" u="none">
                <a:solidFill>
                  <a:schemeClr val="tx1"/>
                </a:solidFill>
                <a:latin typeface="Courier New"/>
                <a:ea typeface="Courier New"/>
                <a:cs typeface="Courier New"/>
              </a:rPr>
              <a:t>    </a:t>
            </a:r>
            <a:r>
              <a:rPr lang="pt-BR" sz="1200" b="1" i="0" u="none">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sz="1200" b="1" i="0" u="none">
                <a:solidFill>
                  <a:schemeClr val="tx1"/>
                </a:solidFill>
                <a:latin typeface="Courier New"/>
                <a:ea typeface="Courier New"/>
                <a:cs typeface="Courier New"/>
              </a:rPr>
              <a:t>}</a:t>
            </a:r>
            <a:endParaRPr sz="1200" b="1">
              <a:solidFill>
                <a:schemeClr val="tx1"/>
              </a:solidFill>
              <a:latin typeface="Courier New"/>
              <a:cs typeface="Courier New"/>
            </a:endParaRPr>
          </a:p>
        </p:txBody>
      </p:sp>
      <p:sp>
        <p:nvSpPr>
          <p:cNvPr id="1630061460" name="Arrow: Right 1807083161"/>
          <p:cNvSpPr/>
          <p:nvPr/>
        </p:nvSpPr>
        <p:spPr bwMode="auto">
          <a:xfrm>
            <a:off x="2918072" y="3914587"/>
            <a:ext cx="5015890" cy="22796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283221230" name="TextBox 158027649"/>
          <p:cNvSpPr txBox="1"/>
          <p:nvPr/>
        </p:nvSpPr>
        <p:spPr bwMode="auto">
          <a:xfrm>
            <a:off x="5708405" y="2056719"/>
            <a:ext cx="2069616" cy="1006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200" b="1">
                <a:solidFill>
                  <a:srgbClr val="C00000"/>
                </a:solidFill>
                <a:latin typeface="Courier New"/>
                <a:ea typeface="Courier New"/>
                <a:cs typeface="Courier New"/>
              </a:rPr>
              <a:t>int globalVar</a:t>
            </a:r>
            <a:r>
              <a:rPr lang="pt-BR" sz="1200" b="1">
                <a:latin typeface="Courier New"/>
                <a:ea typeface="Courier New"/>
                <a:cs typeface="Courier New"/>
              </a:rPr>
              <a:t> = 10;</a:t>
            </a:r>
            <a:endParaRPr sz="1200" b="1">
              <a:latin typeface="Courier New"/>
              <a:cs typeface="Courier New"/>
            </a:endParaRPr>
          </a:p>
          <a:p>
            <a:pPr>
              <a:defRPr/>
            </a:pPr>
            <a:endParaRPr sz="1200" b="1">
              <a:latin typeface="Courier New"/>
              <a:cs typeface="Courier New"/>
            </a:endParaRPr>
          </a:p>
          <a:p>
            <a:pPr>
              <a:defRPr/>
            </a:pPr>
            <a:r>
              <a:rPr lang="pt-BR" sz="1200" b="1">
                <a:solidFill>
                  <a:schemeClr val="tx1"/>
                </a:solidFill>
                <a:latin typeface="Courier New"/>
                <a:ea typeface="Courier New"/>
                <a:cs typeface="Courier New"/>
              </a:rPr>
              <a:t>int bar(int *A)</a:t>
            </a:r>
            <a:r>
              <a:rPr lang="pt-BR" sz="1200" b="1">
                <a:latin typeface="Courier New"/>
                <a:ea typeface="Courier New"/>
                <a:cs typeface="Courier New"/>
              </a:rPr>
              <a:t> {</a:t>
            </a:r>
            <a:endParaRPr sz="1200" b="1">
              <a:latin typeface="Courier New"/>
              <a:cs typeface="Courier New"/>
            </a:endParaRPr>
          </a:p>
          <a:p>
            <a:pPr>
              <a:defRPr/>
            </a:pPr>
            <a:r>
              <a:rPr lang="pt-BR" sz="1200" b="1">
                <a:latin typeface="Courier New"/>
                <a:ea typeface="Courier New"/>
                <a:cs typeface="Courier New"/>
              </a:rPr>
              <a:t>    //...</a:t>
            </a:r>
            <a:endParaRPr sz="1200" b="1">
              <a:latin typeface="Courier New"/>
              <a:cs typeface="Courier New"/>
            </a:endParaRPr>
          </a:p>
          <a:p>
            <a:pPr>
              <a:defRPr/>
            </a:pPr>
            <a:r>
              <a:rPr lang="pt-BR" sz="1200" b="1">
                <a:latin typeface="Courier New"/>
                <a:ea typeface="Courier New"/>
                <a:cs typeface="Courier New"/>
              </a:rPr>
              <a:t>}</a:t>
            </a:r>
            <a:endParaRPr sz="1200" b="1">
              <a:latin typeface="Courier New"/>
              <a:cs typeface="Courier New"/>
            </a:endParaRPr>
          </a:p>
        </p:txBody>
      </p:sp>
      <p:sp>
        <p:nvSpPr>
          <p:cNvPr id="1364167464" name=" 946749591"/>
          <p:cNvSpPr/>
          <p:nvPr/>
        </p:nvSpPr>
        <p:spPr bwMode="auto">
          <a:xfrm>
            <a:off x="8485449" y="1645740"/>
            <a:ext cx="2526059" cy="3566519"/>
          </a:xfrm>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lang="pt-BR" sz="1200" b="1" i="0" u="none" strike="noStrike" cap="none" spc="0">
                <a:solidFill>
                  <a:srgbClr val="C00000"/>
                </a:solidFill>
                <a:latin typeface="Courier New"/>
                <a:ea typeface="Courier New"/>
                <a:cs typeface="Courier New"/>
              </a:rPr>
              <a:t>int globalVar</a:t>
            </a:r>
            <a:r>
              <a:rPr lang="pt-BR" sz="1200" b="1" i="0" u="none" strike="noStrike" cap="none" spc="0">
                <a:solidFill>
                  <a:srgbClr val="000000"/>
                </a:solidFill>
                <a:latin typeface="Courier New"/>
                <a:ea typeface="Courier New"/>
                <a:cs typeface="Courier New"/>
              </a:rPr>
              <a:t> = 10;</a:t>
            </a:r>
            <a:endParaRPr sz="1200"/>
          </a:p>
          <a:p>
            <a:pPr>
              <a:defRPr/>
            </a:pPr>
            <a:endParaRPr sz="1200"/>
          </a:p>
          <a:p>
            <a:pPr>
              <a:defRPr/>
            </a:pPr>
            <a:r>
              <a:rPr lang="en-US" sz="1200" b="1" i="0" u="none" strike="noStrike" cap="none" spc="0">
                <a:solidFill>
                  <a:schemeClr val="tx1"/>
                </a:solidFill>
                <a:latin typeface="Courier New"/>
                <a:ea typeface="Courier New"/>
                <a:cs typeface="Courier New"/>
              </a:rPr>
              <a:t>void foo(int *A) {</a:t>
            </a:r>
            <a:endParaRPr sz="1200" b="1" i="0" u="none">
              <a:solidFill>
                <a:schemeClr val="tx1"/>
              </a:solidFill>
              <a:latin typeface="Courier New"/>
              <a:ea typeface="Courier New"/>
              <a:cs typeface="Courier New"/>
            </a:endParaRPr>
          </a:p>
          <a:p>
            <a:pPr>
              <a:defRPr/>
            </a:pPr>
            <a:r>
              <a:rPr lang="en-US" sz="1200" b="1" i="0" u="none" strike="noStrike" cap="none" spc="0">
                <a:solidFill>
                  <a:schemeClr val="tx1"/>
                </a:solidFill>
                <a:latin typeface="Courier New"/>
                <a:ea typeface="Courier New"/>
                <a:cs typeface="Courier New"/>
              </a:rPr>
              <a:t>    int x = </a:t>
            </a:r>
            <a:r>
              <a:rPr lang="pt-BR" sz="1200" b="1" i="0" u="none" strike="noStrike" cap="none" spc="0">
                <a:solidFill>
                  <a:srgbClr val="C00000"/>
                </a:solidFill>
                <a:latin typeface="Courier New"/>
                <a:ea typeface="Courier New"/>
                <a:cs typeface="Courier New"/>
              </a:rPr>
              <a:t>globalVar</a:t>
            </a:r>
            <a:r>
              <a:rPr lang="en-US" sz="1200" b="1" i="0" u="none" strike="noStrike" cap="none" spc="0">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lang="en-US" sz="1200" b="1" i="0" u="none" strike="noStrike" cap="none" spc="0">
                <a:solidFill>
                  <a:schemeClr val="tx1"/>
                </a:solidFill>
                <a:latin typeface="Courier New"/>
                <a:ea typeface="Courier New"/>
                <a:cs typeface="Courier New"/>
              </a:rPr>
              <a:t>    </a:t>
            </a:r>
            <a:r>
              <a:rPr lang="pt-BR" sz="1200" b="1" i="0" u="none" strike="noStrike" cap="none" spc="0">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lang="en-US" sz="1200" b="1" i="0" u="none" strike="noStrike" cap="none" spc="0">
                <a:solidFill>
                  <a:schemeClr val="tx1"/>
                </a:solidFill>
                <a:latin typeface="Courier New"/>
                <a:ea typeface="Courier New"/>
                <a:cs typeface="Courier New"/>
              </a:rPr>
              <a:t>}</a:t>
            </a:r>
            <a:endParaRPr sz="1200"/>
          </a:p>
          <a:p>
            <a:pPr>
              <a:defRPr/>
            </a:pPr>
            <a:endParaRPr sz="1200"/>
          </a:p>
          <a:p>
            <a:pPr>
              <a:defRPr/>
            </a:pPr>
            <a:r>
              <a:rPr lang="pt-BR" sz="1200" b="1" i="0" u="none" strike="noStrike" cap="none" spc="0">
                <a:solidFill>
                  <a:schemeClr val="tx1"/>
                </a:solidFill>
                <a:latin typeface="Courier New"/>
                <a:ea typeface="Courier New"/>
                <a:cs typeface="Courier New"/>
              </a:rPr>
              <a:t>int bar(int *A)</a:t>
            </a:r>
            <a:r>
              <a:rPr lang="pt-BR" sz="1200" b="1" i="0" u="none" strike="noStrike" cap="none" spc="0">
                <a:solidFill>
                  <a:srgbClr val="000000"/>
                </a:solidFill>
                <a:latin typeface="Courier New"/>
                <a:ea typeface="Courier New"/>
                <a:cs typeface="Courier New"/>
              </a:rPr>
              <a:t> {</a:t>
            </a:r>
            <a:endParaRPr sz="1200" b="1">
              <a:latin typeface="Courier New"/>
              <a:cs typeface="Courier New"/>
            </a:endParaRPr>
          </a:p>
          <a:p>
            <a:pPr>
              <a:defRPr/>
            </a:pPr>
            <a:r>
              <a:rPr lang="pt-BR" sz="1200" b="1" i="0" u="none" strike="noStrike" cap="none" spc="0">
                <a:solidFill>
                  <a:srgbClr val="000000"/>
                </a:solidFill>
                <a:latin typeface="Courier New"/>
                <a:ea typeface="Courier New"/>
                <a:cs typeface="Courier New"/>
              </a:rPr>
              <a:t>    //...</a:t>
            </a:r>
            <a:endParaRPr sz="1200" b="1">
              <a:latin typeface="Courier New"/>
              <a:cs typeface="Courier New"/>
            </a:endParaRPr>
          </a:p>
          <a:p>
            <a:pPr>
              <a:defRPr/>
            </a:pPr>
            <a:r>
              <a:rPr lang="pt-BR" sz="1200" b="1" i="0" u="none" strike="noStrike" cap="none" spc="0">
                <a:solidFill>
                  <a:srgbClr val="000000"/>
                </a:solidFill>
                <a:latin typeface="Courier New"/>
                <a:ea typeface="Courier New"/>
                <a:cs typeface="Courier New"/>
              </a:rPr>
              <a:t>}</a:t>
            </a:r>
            <a:endParaRPr sz="1200"/>
          </a:p>
          <a:p>
            <a:pPr>
              <a:defRPr/>
            </a:pPr>
            <a:endParaRPr sz="1200"/>
          </a:p>
          <a:p>
            <a:pPr>
              <a:defRPr/>
            </a:pPr>
            <a:r>
              <a:rPr lang="pt-BR" sz="1200" b="1" i="0" u="none" strike="noStrike" cap="none" spc="0">
                <a:solidFill>
                  <a:schemeClr val="tx1"/>
                </a:solidFill>
                <a:latin typeface="Courier New"/>
                <a:ea typeface="Courier New"/>
                <a:cs typeface="Courier New"/>
              </a:rPr>
              <a:t>int main() {</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int A[1024];</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foo(A);</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int res = bar(A);</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res += </a:t>
            </a:r>
            <a:r>
              <a:rPr lang="pt-BR" sz="1200" b="1" i="0" u="none" strike="noStrike" cap="none" spc="0">
                <a:solidFill>
                  <a:srgbClr val="C00000"/>
                </a:solidFill>
                <a:latin typeface="Courier New"/>
                <a:ea typeface="Courier New"/>
                <a:cs typeface="Courier New"/>
              </a:rPr>
              <a:t>globalVar</a:t>
            </a:r>
            <a:r>
              <a:rPr lang="pt-BR" sz="1200" b="1" i="0" u="none" strike="noStrike" cap="none" spc="0">
                <a:solidFill>
                  <a:schemeClr val="tx1"/>
                </a:solidFill>
                <a:latin typeface="Courier New"/>
                <a:ea typeface="Courier New"/>
                <a:cs typeface="Courier New"/>
              </a:rPr>
              <a:t>;</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printf(“%d\n”, res);</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    return 0;</a:t>
            </a:r>
            <a:endParaRPr sz="1200" b="1">
              <a:solidFill>
                <a:schemeClr val="tx1"/>
              </a:solidFill>
              <a:latin typeface="Courier New"/>
              <a:cs typeface="Courier New"/>
            </a:endParaRPr>
          </a:p>
          <a:p>
            <a:pPr>
              <a:defRPr/>
            </a:pPr>
            <a:r>
              <a:rPr lang="pt-BR" sz="1200" b="1" i="0" u="none" strike="noStrike" cap="none" spc="0">
                <a:solidFill>
                  <a:schemeClr val="tx1"/>
                </a:solidFill>
                <a:latin typeface="Courier New"/>
                <a:ea typeface="Courier New"/>
                <a:cs typeface="Courier New"/>
              </a:rPr>
              <a:t>}</a:t>
            </a:r>
            <a:endParaRPr sz="1200"/>
          </a:p>
        </p:txBody>
      </p:sp>
      <p:sp>
        <p:nvSpPr>
          <p:cNvPr id="2062631022" name="TextBox 829916563"/>
          <p:cNvSpPr txBox="1"/>
          <p:nvPr/>
        </p:nvSpPr>
        <p:spPr bwMode="auto">
          <a:xfrm>
            <a:off x="3195224" y="5961084"/>
            <a:ext cx="6412451"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a:t>...and many more, including array flattening, function voidification, call hoisting, and constant folding/propagation</a:t>
            </a:r>
            <a:endParaRPr sz="1800"/>
          </a:p>
        </p:txBody>
      </p:sp>
      <p:sp>
        <p:nvSpPr>
          <p:cNvPr id="1570068201" name="PlaceHolder 2"/>
          <p:cNvSpPr>
            <a:spLocks noGrp="1"/>
          </p:cNvSpPr>
          <p:nvPr>
            <p:ph type="sldNum" idx="6"/>
          </p:nvPr>
        </p:nvSpPr>
        <p:spPr bwMode="auto"/>
        <p:txBody>
          <a:bodyPr/>
          <a:lstStyle/>
          <a:p>
            <a:pPr>
              <a:defRPr/>
            </a:pPr>
            <a:fld id="{80530D30-2726-7968-9BE1-F1B92BDC9B2D}" type="slidenum">
              <a:rPr/>
              <a:t>34</a:t>
            </a:fld>
            <a:endParaRPr/>
          </a:p>
        </p:txBody>
      </p:sp>
      <p:sp>
        <p:nvSpPr>
          <p:cNvPr id="1331629404" name="TextBox 1031177100"/>
          <p:cNvSpPr txBox="1"/>
          <p:nvPr/>
        </p:nvSpPr>
        <p:spPr bwMode="auto">
          <a:xfrm>
            <a:off x="148622" y="2056719"/>
            <a:ext cx="2381653" cy="228635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pt-BR" sz="1200" b="1">
                <a:solidFill>
                  <a:schemeClr val="tx1"/>
                </a:solidFill>
                <a:latin typeface="Courier New"/>
                <a:cs typeface="Courier New"/>
              </a:rPr>
              <a:t>void foo(int *A);</a:t>
            </a:r>
            <a:endParaRPr/>
          </a:p>
          <a:p>
            <a:pPr>
              <a:defRPr/>
            </a:pPr>
            <a:r>
              <a:rPr lang="pt-BR" sz="1200" b="1">
                <a:solidFill>
                  <a:schemeClr val="tx1"/>
                </a:solidFill>
                <a:latin typeface="Courier New"/>
                <a:cs typeface="Courier New"/>
              </a:rPr>
              <a:t>int bar(*A);</a:t>
            </a:r>
            <a:endParaRPr/>
          </a:p>
          <a:p>
            <a:pPr>
              <a:defRPr/>
            </a:pPr>
            <a:r>
              <a:rPr lang="pt-BR" sz="1200" b="1">
                <a:solidFill>
                  <a:schemeClr val="tx1"/>
                </a:solidFill>
                <a:latin typeface="Courier New"/>
                <a:cs typeface="Courier New"/>
              </a:rPr>
              <a:t>external int </a:t>
            </a:r>
            <a:r>
              <a:rPr lang="pt-BR" sz="1200" b="1">
                <a:solidFill>
                  <a:srgbClr val="C00000"/>
                </a:solidFill>
                <a:latin typeface="Courier New"/>
                <a:cs typeface="Courier New"/>
              </a:rPr>
              <a:t>globalVar</a:t>
            </a:r>
            <a:r>
              <a:rPr lang="pt-BR" sz="1200" b="1">
                <a:solidFill>
                  <a:schemeClr val="tx1"/>
                </a:solidFill>
                <a:latin typeface="Courier New"/>
                <a:cs typeface="Courier New"/>
              </a:rPr>
              <a:t>;</a:t>
            </a:r>
            <a:endParaRPr/>
          </a:p>
          <a:p>
            <a:pPr>
              <a:defRPr/>
            </a:pPr>
            <a:endParaRPr lang="pt-BR" sz="1200" b="1">
              <a:solidFill>
                <a:schemeClr val="tx1"/>
              </a:solidFill>
              <a:latin typeface="Courier New"/>
              <a:cs typeface="Courier New"/>
            </a:endParaRPr>
          </a:p>
          <a:p>
            <a:pPr>
              <a:defRPr/>
            </a:pPr>
            <a:r>
              <a:rPr lang="pt-BR" sz="1200" b="1">
                <a:solidFill>
                  <a:schemeClr val="tx1"/>
                </a:solidFill>
                <a:latin typeface="Courier New"/>
                <a:cs typeface="Courier New"/>
              </a:rPr>
              <a:t>int main() {</a:t>
            </a:r>
            <a:endParaRPr/>
          </a:p>
          <a:p>
            <a:pPr>
              <a:defRPr/>
            </a:pPr>
            <a:r>
              <a:rPr lang="pt-BR" sz="1200" b="1">
                <a:solidFill>
                  <a:schemeClr val="tx1"/>
                </a:solidFill>
                <a:latin typeface="Courier New"/>
                <a:cs typeface="Courier New"/>
              </a:rPr>
              <a:t>    int A[1024];</a:t>
            </a:r>
            <a:endParaRPr/>
          </a:p>
          <a:p>
            <a:pPr>
              <a:defRPr/>
            </a:pPr>
            <a:r>
              <a:rPr lang="pt-BR" sz="1200" b="1">
                <a:solidFill>
                  <a:schemeClr val="tx1"/>
                </a:solidFill>
                <a:latin typeface="Courier New"/>
                <a:cs typeface="Courier New"/>
              </a:rPr>
              <a:t>    foo(A);</a:t>
            </a:r>
            <a:endParaRPr/>
          </a:p>
          <a:p>
            <a:pPr>
              <a:defRPr/>
            </a:pPr>
            <a:r>
              <a:rPr lang="pt-BR" sz="1200" b="1">
                <a:solidFill>
                  <a:schemeClr val="tx1"/>
                </a:solidFill>
                <a:latin typeface="Courier New"/>
                <a:cs typeface="Courier New"/>
              </a:rPr>
              <a:t>    int res = bar(A);</a:t>
            </a:r>
            <a:endParaRPr/>
          </a:p>
          <a:p>
            <a:pPr>
              <a:defRPr/>
            </a:pPr>
            <a:r>
              <a:rPr lang="pt-BR" sz="1200" b="1">
                <a:solidFill>
                  <a:schemeClr val="tx1"/>
                </a:solidFill>
                <a:latin typeface="Courier New"/>
                <a:cs typeface="Courier New"/>
              </a:rPr>
              <a:t>    res += </a:t>
            </a:r>
            <a:r>
              <a:rPr lang="pt-BR" sz="1200" b="1">
                <a:solidFill>
                  <a:srgbClr val="C00000"/>
                </a:solidFill>
                <a:latin typeface="Courier New"/>
                <a:cs typeface="Courier New"/>
              </a:rPr>
              <a:t>globalVar</a:t>
            </a:r>
            <a:r>
              <a:rPr lang="pt-BR" sz="1200" b="1">
                <a:solidFill>
                  <a:schemeClr val="tx1"/>
                </a:solidFill>
                <a:latin typeface="Courier New"/>
                <a:cs typeface="Courier New"/>
              </a:rPr>
              <a:t>;</a:t>
            </a:r>
            <a:endParaRPr/>
          </a:p>
          <a:p>
            <a:pPr>
              <a:defRPr/>
            </a:pPr>
            <a:r>
              <a:rPr lang="pt-BR" sz="1200" b="1">
                <a:solidFill>
                  <a:schemeClr val="tx1"/>
                </a:solidFill>
                <a:latin typeface="Courier New"/>
                <a:cs typeface="Courier New"/>
              </a:rPr>
              <a:t>    printf(“%d\n”, res);</a:t>
            </a:r>
            <a:endParaRPr/>
          </a:p>
          <a:p>
            <a:pPr>
              <a:defRPr/>
            </a:pPr>
            <a:r>
              <a:rPr lang="pt-BR" sz="1200" b="1">
                <a:solidFill>
                  <a:schemeClr val="tx1"/>
                </a:solidFill>
                <a:latin typeface="Courier New"/>
                <a:cs typeface="Courier New"/>
              </a:rPr>
              <a:t>    return 0;</a:t>
            </a:r>
            <a:endParaRPr/>
          </a:p>
          <a:p>
            <a:pPr>
              <a:defRPr/>
            </a:pPr>
            <a:r>
              <a:rPr lang="pt-BR" sz="1200" b="1">
                <a:solidFill>
                  <a:schemeClr val="tx1"/>
                </a:solidFill>
                <a:latin typeface="Courier New"/>
                <a:cs typeface="Courier New"/>
              </a:rPr>
              <a:t>}</a:t>
            </a:r>
            <a:endParaRPr/>
          </a:p>
        </p:txBody>
      </p:sp>
      <p:sp>
        <p:nvSpPr>
          <p:cNvPr id="2117147428" name="Arrow: Right 2073598433"/>
          <p:cNvSpPr/>
          <p:nvPr/>
        </p:nvSpPr>
        <p:spPr bwMode="auto">
          <a:xfrm rot="5399942">
            <a:off x="6123870" y="3523203"/>
            <a:ext cx="782769" cy="227963"/>
          </a:xfrm>
          <a:prstGeom prst="rightArrow">
            <a:avLst>
              <a:gd name="adj1" fmla="val 50000"/>
              <a:gd name="adj2" fmla="val 25287"/>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482424181" name="Arrow: Right 905527254"/>
          <p:cNvSpPr/>
          <p:nvPr/>
        </p:nvSpPr>
        <p:spPr bwMode="auto">
          <a:xfrm rot="5399942">
            <a:off x="3626759" y="3523204"/>
            <a:ext cx="782769" cy="227963"/>
          </a:xfrm>
          <a:prstGeom prst="rightArrow">
            <a:avLst>
              <a:gd name="adj1" fmla="val 50000"/>
              <a:gd name="adj2" fmla="val 25287"/>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b="1"/>
          </a:p>
        </p:txBody>
      </p:sp>
      <p:sp>
        <p:nvSpPr>
          <p:cNvPr id="60963157" name="TextBox 1400820773"/>
          <p:cNvSpPr txBox="1"/>
          <p:nvPr/>
        </p:nvSpPr>
        <p:spPr bwMode="auto">
          <a:xfrm>
            <a:off x="4506651" y="4510296"/>
            <a:ext cx="305720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u="sng"/>
              <a:t>File amalgamation</a:t>
            </a:r>
            <a:endParaRPr sz="2200"/>
          </a:p>
        </p:txBody>
      </p:sp>
      <p:sp>
        <p:nvSpPr>
          <p:cNvPr id="1027977332" name="TextBox 632572232"/>
          <p:cNvSpPr txBox="1"/>
          <p:nvPr/>
        </p:nvSpPr>
        <p:spPr bwMode="auto">
          <a:xfrm>
            <a:off x="3197463" y="1645740"/>
            <a:ext cx="1413763"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foo.c</a:t>
            </a:r>
            <a:endParaRPr sz="1800" b="0" u="none"/>
          </a:p>
        </p:txBody>
      </p:sp>
      <p:sp>
        <p:nvSpPr>
          <p:cNvPr id="1278907306" name="TextBox 517812649"/>
          <p:cNvSpPr txBox="1"/>
          <p:nvPr/>
        </p:nvSpPr>
        <p:spPr bwMode="auto">
          <a:xfrm>
            <a:off x="304369" y="1645740"/>
            <a:ext cx="1415562"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main.c</a:t>
            </a:r>
            <a:endParaRPr sz="1800" b="0" u="none"/>
          </a:p>
        </p:txBody>
      </p:sp>
      <p:sp>
        <p:nvSpPr>
          <p:cNvPr id="830171092" name="TextBox 826381297"/>
          <p:cNvSpPr txBox="1"/>
          <p:nvPr/>
        </p:nvSpPr>
        <p:spPr bwMode="auto">
          <a:xfrm>
            <a:off x="6035253" y="1615079"/>
            <a:ext cx="141700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bar.c</a:t>
            </a:r>
            <a:endParaRPr sz="1800" b="0" u="none"/>
          </a:p>
        </p:txBody>
      </p:sp>
      <p:sp>
        <p:nvSpPr>
          <p:cNvPr id="394220060" name="TextBox 1952302292"/>
          <p:cNvSpPr txBox="1"/>
          <p:nvPr/>
        </p:nvSpPr>
        <p:spPr bwMode="auto">
          <a:xfrm>
            <a:off x="8693693" y="1190966"/>
            <a:ext cx="2109571" cy="3661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b="0" u="none"/>
              <a:t>amalgamation.c</a:t>
            </a:r>
            <a:endParaRPr sz="1800" b="0" u="non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641674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4220060"/>
                                        </p:tgtEl>
                                        <p:attrNameLst>
                                          <p:attrName>style.visibility</p:attrName>
                                        </p:attrNameLst>
                                      </p:cBhvr>
                                      <p:to>
                                        <p:strVal val="visible"/>
                                      </p:to>
                                    </p:set>
                                  </p:childTnLst>
                                </p:cTn>
                              </p:par>
                              <p:par>
                                <p:cTn id="5" presetID="1" presetClass="entr" presetSubtype="0" fill="hold" grpId="0" nodeType="withEffect">
                                  <p:stCondLst>
                                    <p:cond delay="0"/>
                                  </p:stCondLst>
                                  <p:childTnLst>
                                    <p:set>
                                      <p:cBhvr>
                                        <p:cTn id="6" dur="1" fill="hold">
                                          <p:stCondLst>
                                            <p:cond delay="0"/>
                                          </p:stCondLst>
                                        </p:cTn>
                                        <p:tgtEl>
                                          <p:spTgt spid="20626310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99872732" name="PlaceHolder 1"/>
          <p:cNvSpPr>
            <a:spLocks noGrp="1"/>
          </p:cNvSpPr>
          <p:nvPr/>
        </p:nvSpPr>
        <p:spPr bwMode="auto">
          <a:xfrm>
            <a:off x="395427" y="2652886"/>
            <a:ext cx="11254539" cy="1648711"/>
          </a:xfrm>
          <a:prstGeom prst="rect">
            <a:avLst/>
          </a:prstGeom>
          <a:noFill/>
          <a:ln w="0">
            <a:noFill/>
          </a:ln>
        </p:spPr>
        <p:txBody>
          <a:bodyPr vertOverflow="overflow" horzOverflow="overflow" vert="horz" wrap="square" lIns="91440" tIns="45720" rIns="91440" bIns="45720" numCol="1" spcCol="0" rtlCol="0" fromWordArt="0" anchor="ctr" anchorCtr="0" forceAA="0" compatLnSpc="0">
            <a:normAutofit fontScale="75000" lnSpcReduction="18000"/>
          </a:bodyPr>
          <a:lstStyle/>
          <a:p>
            <a:pPr indent="0" algn="ctr" defTabSz="914400">
              <a:lnSpc>
                <a:spcPct val="90000"/>
              </a:lnSpc>
              <a:buNone/>
              <a:defRPr/>
            </a:pPr>
            <a:r>
              <a:rPr lang="pt-BR" sz="9000" b="1" strike="noStrike" spc="0">
                <a:solidFill>
                  <a:schemeClr val="tx1"/>
                </a:solidFill>
                <a:latin typeface="Arial"/>
                <a:ea typeface="Arial"/>
              </a:rPr>
              <a:t>Live demo: </a:t>
            </a:r>
            <a:endParaRPr/>
          </a:p>
          <a:p>
            <a:pPr indent="0" algn="ctr" defTabSz="914400">
              <a:lnSpc>
                <a:spcPct val="90000"/>
              </a:lnSpc>
              <a:buNone/>
              <a:defRPr/>
            </a:pPr>
            <a:r>
              <a:rPr lang="pt-BR" sz="9000" b="1" strike="noStrike" spc="0">
                <a:solidFill>
                  <a:schemeClr val="tx1"/>
                </a:solidFill>
                <a:latin typeface="Arial"/>
                <a:ea typeface="Arial"/>
              </a:rPr>
              <a:t>Code transformations</a:t>
            </a:r>
            <a:endParaRPr lang="en-US" sz="9000" b="0" strike="noStrike" spc="0">
              <a:solidFill>
                <a:schemeClr val="dk1"/>
              </a:solidFill>
              <a:latin typeface="Arial"/>
            </a:endParaRPr>
          </a:p>
        </p:txBody>
      </p:sp>
      <p:sp>
        <p:nvSpPr>
          <p:cNvPr id="1823540789" name="PlaceHolder 2"/>
          <p:cNvSpPr>
            <a:spLocks noGrp="1"/>
          </p:cNvSpPr>
          <p:nvPr>
            <p:ph type="sldNum" idx="6"/>
          </p:nvPr>
        </p:nvSpPr>
        <p:spPr bwMode="auto"/>
        <p:txBody>
          <a:bodyPr/>
          <a:lstStyle/>
          <a:p>
            <a:pPr>
              <a:defRPr/>
            </a:pPr>
            <a:fld id="{01EFB3A0-7DDC-FC4B-3A8A-0D944C243782}" type="slidenum">
              <a:rPr/>
              <a:t>35</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95164008" name="PlaceHolder 1"/>
          <p:cNvSpPr>
            <a:spLocks noGrp="1"/>
          </p:cNvSpPr>
          <p:nvPr/>
        </p:nvSpPr>
        <p:spPr bwMode="auto">
          <a:xfrm>
            <a:off x="148622" y="215545"/>
            <a:ext cx="11802133"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Generating Extended Task Graphs</a:t>
            </a:r>
            <a:endParaRPr sz="5400" b="1" strike="noStrike" spc="0">
              <a:solidFill>
                <a:schemeClr val="dk1"/>
              </a:solidFill>
              <a:latin typeface="Arial"/>
            </a:endParaRPr>
          </a:p>
        </p:txBody>
      </p:sp>
      <p:sp>
        <p:nvSpPr>
          <p:cNvPr id="1399919536" name="TextBox 1918857601"/>
          <p:cNvSpPr txBox="1"/>
          <p:nvPr/>
        </p:nvSpPr>
        <p:spPr bwMode="auto">
          <a:xfrm>
            <a:off x="832983" y="1569603"/>
            <a:ext cx="4309072" cy="478571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defRPr/>
            </a:pPr>
            <a:r>
              <a:rPr sz="1100" b="1">
                <a:latin typeface="Courier New"/>
                <a:ea typeface="Courier New"/>
                <a:cs typeface="Courier New"/>
              </a:rPr>
              <a:t>void edge_detect(int image_rgb[H][W * 3],</a:t>
            </a:r>
            <a:endParaRPr sz="1100" b="1">
              <a:latin typeface="Courier New"/>
              <a:cs typeface="Courier New"/>
            </a:endParaRPr>
          </a:p>
          <a:p>
            <a:pPr algn="l">
              <a:defRPr/>
            </a:pPr>
            <a:r>
              <a:rPr sz="1100" b="1">
                <a:latin typeface="Courier New"/>
                <a:ea typeface="Courier New"/>
                <a:cs typeface="Courier New"/>
              </a:rPr>
              <a:t>                 int image_gray[H][W],</a:t>
            </a:r>
            <a:endParaRPr sz="1100" b="1">
              <a:latin typeface="Courier New"/>
              <a:cs typeface="Courier New"/>
            </a:endParaRPr>
          </a:p>
          <a:p>
            <a:pPr algn="l">
              <a:defRPr/>
            </a:pPr>
            <a:r>
              <a:rPr sz="1100" b="1">
                <a:latin typeface="Courier New"/>
                <a:ea typeface="Courier New"/>
                <a:cs typeface="Courier New"/>
              </a:rPr>
              <a:t>                 int temp_buf[H][W],</a:t>
            </a:r>
            <a:endParaRPr sz="1100" b="1">
              <a:latin typeface="Courier New"/>
              <a:cs typeface="Courier New"/>
            </a:endParaRPr>
          </a:p>
          <a:p>
            <a:pPr algn="l">
              <a:defRPr/>
            </a:pPr>
            <a:r>
              <a:rPr sz="1100" b="1">
                <a:latin typeface="Courier New"/>
                <a:ea typeface="Courier New"/>
                <a:cs typeface="Courier New"/>
              </a:rPr>
              <a:t>                 int filter[K][K],</a:t>
            </a:r>
            <a:endParaRPr sz="1100" b="1">
              <a:latin typeface="Courier New"/>
              <a:cs typeface="Courier New"/>
            </a:endParaRPr>
          </a:p>
          <a:p>
            <a:pPr algn="l">
              <a:defRPr/>
            </a:pPr>
            <a:r>
              <a:rPr sz="1100" b="1">
                <a:latin typeface="Courier New"/>
                <a:ea typeface="Courier New"/>
                <a:cs typeface="Courier New"/>
              </a:rPr>
              <a:t>                 int output[H][W])</a:t>
            </a:r>
            <a:endParaRPr sz="1100" b="1">
              <a:latin typeface="Courier New"/>
              <a:cs typeface="Courier New"/>
            </a:endParaRPr>
          </a:p>
          <a:p>
            <a:pPr algn="l">
              <a:defRPr/>
            </a:pPr>
            <a:r>
              <a:rPr sz="1100" b="1">
                <a:latin typeface="Courier New"/>
                <a:ea typeface="Courier New"/>
                <a:cs typeface="Courier New"/>
              </a:rPr>
              <a:t>{</a:t>
            </a:r>
            <a:endParaRPr sz="1100" b="1">
              <a:latin typeface="Courier New"/>
              <a:cs typeface="Courier New"/>
            </a:endParaRPr>
          </a:p>
          <a:p>
            <a:pPr algn="l">
              <a:defRPr/>
            </a:pPr>
            <a:r>
              <a:rPr sz="1100" b="1">
                <a:latin typeface="Courier New"/>
                <a:ea typeface="Courier New"/>
                <a:cs typeface="Courier New"/>
              </a:rPr>
              <a:t>    rgbToGrayscale(image_rgb, image_gray);</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filter[0][0] = 1;</a:t>
            </a:r>
            <a:endParaRPr sz="1100" b="1">
              <a:latin typeface="Courier New"/>
              <a:cs typeface="Courier New"/>
            </a:endParaRPr>
          </a:p>
          <a:p>
            <a:pPr algn="l">
              <a:defRPr/>
            </a:pPr>
            <a:r>
              <a:rPr sz="1100" b="1">
                <a:latin typeface="Courier New"/>
                <a:ea typeface="Courier New"/>
                <a:cs typeface="Courier New"/>
              </a:rPr>
              <a:t>    //...</a:t>
            </a:r>
            <a:endParaRPr sz="1100" b="1">
              <a:latin typeface="Courier New"/>
              <a:cs typeface="Courier New"/>
            </a:endParaRPr>
          </a:p>
          <a:p>
            <a:pPr algn="l">
              <a:defRPr/>
            </a:pPr>
            <a:r>
              <a:rPr sz="1100" b="1">
                <a:latin typeface="Courier New"/>
                <a:ea typeface="Courier New"/>
                <a:cs typeface="Courier New"/>
              </a:rPr>
              <a:t>    filter[2][2] = 1;</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convolve2d(image_gray, filter, output);</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filter[0][0] = 1;</a:t>
            </a:r>
            <a:endParaRPr sz="1100" b="1">
              <a:latin typeface="Courier New"/>
              <a:cs typeface="Courier New"/>
            </a:endParaRPr>
          </a:p>
          <a:p>
            <a:pPr algn="l">
              <a:defRPr/>
            </a:pPr>
            <a:r>
              <a:rPr sz="1100" b="1">
                <a:latin typeface="Courier New"/>
                <a:ea typeface="Courier New"/>
                <a:cs typeface="Courier New"/>
              </a:rPr>
              <a:t>    //...</a:t>
            </a:r>
            <a:endParaRPr sz="1100" b="1">
              <a:latin typeface="Courier New"/>
              <a:cs typeface="Courier New"/>
            </a:endParaRPr>
          </a:p>
          <a:p>
            <a:pPr algn="l">
              <a:defRPr/>
            </a:pPr>
            <a:r>
              <a:rPr sz="1100" b="1">
                <a:latin typeface="Courier New"/>
                <a:ea typeface="Courier New"/>
                <a:cs typeface="Courier New"/>
              </a:rPr>
              <a:t>    filter[2][2] = -1;</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convolve2d(output, filter, image_gray);</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filter[0][0] = 1;</a:t>
            </a:r>
            <a:endParaRPr sz="1100" b="1">
              <a:latin typeface="Courier New"/>
              <a:cs typeface="Courier New"/>
            </a:endParaRPr>
          </a:p>
          <a:p>
            <a:pPr algn="l">
              <a:defRPr/>
            </a:pPr>
            <a:r>
              <a:rPr sz="1100" b="1">
                <a:latin typeface="Courier New"/>
                <a:ea typeface="Courier New"/>
                <a:cs typeface="Courier New"/>
              </a:rPr>
              <a:t>    //...</a:t>
            </a:r>
            <a:endParaRPr sz="1100" b="1">
              <a:latin typeface="Courier New"/>
              <a:cs typeface="Courier New"/>
            </a:endParaRPr>
          </a:p>
          <a:p>
            <a:pPr algn="l">
              <a:defRPr/>
            </a:pPr>
            <a:r>
              <a:rPr sz="1100" b="1">
                <a:latin typeface="Courier New"/>
                <a:ea typeface="Courier New"/>
                <a:cs typeface="Courier New"/>
              </a:rPr>
              <a:t>    filter[2][2] = -1;</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convolve2d(output, filter, temp_buf);</a:t>
            </a:r>
            <a:endParaRPr sz="1100" b="1">
              <a:latin typeface="Courier New"/>
              <a:cs typeface="Courier New"/>
            </a:endParaRPr>
          </a:p>
          <a:p>
            <a:pPr algn="l">
              <a:defRPr/>
            </a:pPr>
            <a:endParaRPr sz="1100" b="1">
              <a:latin typeface="Courier New"/>
              <a:cs typeface="Courier New"/>
            </a:endParaRPr>
          </a:p>
          <a:p>
            <a:pPr algn="l">
              <a:defRPr/>
            </a:pPr>
            <a:r>
              <a:rPr sz="1100" b="1">
                <a:latin typeface="Courier New"/>
                <a:ea typeface="Courier New"/>
                <a:cs typeface="Courier New"/>
              </a:rPr>
              <a:t>    combthreshold(image_gray, temp_buf, output);</a:t>
            </a:r>
            <a:endParaRPr sz="1100" b="1">
              <a:latin typeface="Courier New"/>
              <a:cs typeface="Courier New"/>
            </a:endParaRPr>
          </a:p>
          <a:p>
            <a:pPr algn="l">
              <a:defRPr/>
            </a:pPr>
            <a:r>
              <a:rPr sz="1100" b="1">
                <a:latin typeface="Courier New"/>
                <a:ea typeface="Courier New"/>
                <a:cs typeface="Courier New"/>
              </a:rPr>
              <a:t>}</a:t>
            </a:r>
            <a:endParaRPr sz="1100" b="1">
              <a:latin typeface="Courier New"/>
              <a:cs typeface="Courier New"/>
            </a:endParaRPr>
          </a:p>
        </p:txBody>
      </p:sp>
      <p:pic>
        <p:nvPicPr>
          <p:cNvPr id="906373986" name="Graphic 1806542502"/>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7242652" y="1213525"/>
            <a:ext cx="3911793" cy="5298413"/>
          </a:xfrm>
          <a:prstGeom prst="rect">
            <a:avLst/>
          </a:prstGeom>
        </p:spPr>
      </p:pic>
      <p:sp>
        <p:nvSpPr>
          <p:cNvPr id="1285248501" name="Arrow: Right 1142305429"/>
          <p:cNvSpPr/>
          <p:nvPr/>
        </p:nvSpPr>
        <p:spPr bwMode="auto">
          <a:xfrm>
            <a:off x="5272933" y="3427179"/>
            <a:ext cx="1249890" cy="415175"/>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713534579" name="PlaceHolder 2"/>
          <p:cNvSpPr>
            <a:spLocks noGrp="1"/>
          </p:cNvSpPr>
          <p:nvPr>
            <p:ph type="sldNum" idx="6"/>
          </p:nvPr>
        </p:nvSpPr>
        <p:spPr bwMode="auto"/>
        <p:txBody>
          <a:bodyPr/>
          <a:lstStyle/>
          <a:p>
            <a:pPr>
              <a:defRPr/>
            </a:pPr>
            <a:fld id="{220824D7-B53B-636A-DBD5-2B25FA7519DE}" type="slidenum">
              <a:rPr/>
              <a:t>36</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5248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6373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70376924" name="PlaceHolder 1"/>
          <p:cNvSpPr>
            <a:spLocks noGrp="1"/>
          </p:cNvSpPr>
          <p:nvPr/>
        </p:nvSpPr>
        <p:spPr bwMode="auto">
          <a:xfrm>
            <a:off x="148622" y="215545"/>
            <a:ext cx="11877330"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fontScale="95000" lnSpcReduction="1000"/>
          </a:bodyPr>
          <a:lstStyle/>
          <a:p>
            <a:pPr indent="0" algn="l" defTabSz="914400">
              <a:lnSpc>
                <a:spcPct val="90000"/>
              </a:lnSpc>
              <a:buNone/>
              <a:defRPr/>
            </a:pPr>
            <a:r>
              <a:rPr lang="pt-BR" sz="5400" b="1" strike="noStrike" spc="0">
                <a:solidFill>
                  <a:schemeClr val="dk1"/>
                </a:solidFill>
                <a:latin typeface="Arial"/>
              </a:rPr>
              <a:t>What if there are no clear-cut tasks?</a:t>
            </a:r>
            <a:endParaRPr sz="5400" b="1" strike="noStrike" spc="0">
              <a:solidFill>
                <a:schemeClr val="dk1"/>
              </a:solidFill>
              <a:latin typeface="Arial"/>
            </a:endParaRPr>
          </a:p>
        </p:txBody>
      </p:sp>
      <p:sp>
        <p:nvSpPr>
          <p:cNvPr id="172942369" name="PlaceHolder 2"/>
          <p:cNvSpPr>
            <a:spLocks noGrp="1"/>
          </p:cNvSpPr>
          <p:nvPr>
            <p:ph type="sldNum" idx="6"/>
          </p:nvPr>
        </p:nvSpPr>
        <p:spPr bwMode="auto"/>
        <p:txBody>
          <a:bodyPr/>
          <a:lstStyle/>
          <a:p>
            <a:pPr>
              <a:defRPr/>
            </a:pPr>
            <a:fld id="{5E9D3F8B-CC2C-7527-5A47-1020D25710B3}" type="slidenum">
              <a:rPr/>
              <a:t>37</a:t>
            </a:fld>
            <a:endParaRPr/>
          </a:p>
        </p:txBody>
      </p:sp>
      <p:sp>
        <p:nvSpPr>
          <p:cNvPr id="1985048263" name="Rectangle 151796625"/>
          <p:cNvSpPr/>
          <p:nvPr/>
        </p:nvSpPr>
        <p:spPr bwMode="auto">
          <a:xfrm>
            <a:off x="553919" y="2392085"/>
            <a:ext cx="5544235" cy="2560679"/>
          </a:xfrm>
          <a:prstGeom prst="rect">
            <a:avLst/>
          </a:prstGeom>
          <a:ln w="19049">
            <a:no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800" b="1" i="0" u="none">
                <a:solidFill>
                  <a:schemeClr val="tx1"/>
                </a:solidFill>
                <a:latin typeface="Courier New"/>
                <a:ea typeface="Courier New"/>
                <a:cs typeface="Courier New"/>
              </a:rPr>
              <a:t>void foo(int *A, int *B)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A[0] = 5;</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for (int i = 1; i &lt; N; i++)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A[i] = A[0] * B[i] + A[i];</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B[0] = N * A[0] + B[0];</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a:t>
            </a:r>
            <a:endParaRPr sz="2400" b="0">
              <a:solidFill>
                <a:schemeClr val="tx1"/>
              </a:solidFill>
            </a:endParaRPr>
          </a:p>
        </p:txBody>
      </p:sp>
      <p:sp>
        <p:nvSpPr>
          <p:cNvPr id="42572185" name="TextBox 825740787"/>
          <p:cNvSpPr txBox="1"/>
          <p:nvPr/>
        </p:nvSpPr>
        <p:spPr bwMode="auto">
          <a:xfrm>
            <a:off x="798435" y="1690686"/>
            <a:ext cx="5053407"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2000">
                <a:solidFill>
                  <a:srgbClr val="C00000"/>
                </a:solidFill>
              </a:rPr>
              <a:t>Type A: </a:t>
            </a:r>
            <a:r>
              <a:rPr sz="2200">
                <a:solidFill>
                  <a:srgbClr val="C00000"/>
                </a:solidFill>
              </a:rPr>
              <a:t>functions </a:t>
            </a:r>
            <a:r>
              <a:rPr sz="2000">
                <a:solidFill>
                  <a:srgbClr val="C00000"/>
                </a:solidFill>
              </a:rPr>
              <a:t>with </a:t>
            </a:r>
            <a:r>
              <a:rPr sz="2000" b="1" i="1">
                <a:solidFill>
                  <a:srgbClr val="C00000"/>
                </a:solidFill>
              </a:rPr>
              <a:t>only</a:t>
            </a:r>
            <a:r>
              <a:rPr sz="2000">
                <a:solidFill>
                  <a:srgbClr val="C00000"/>
                </a:solidFill>
              </a:rPr>
              <a:t> computations</a:t>
            </a:r>
            <a:endParaRPr/>
          </a:p>
        </p:txBody>
      </p:sp>
      <p:sp>
        <p:nvSpPr>
          <p:cNvPr id="483379943" name="Rectangle 257192965"/>
          <p:cNvSpPr/>
          <p:nvPr/>
        </p:nvSpPr>
        <p:spPr bwMode="auto">
          <a:xfrm>
            <a:off x="6311583" y="2392085"/>
            <a:ext cx="5466842" cy="3383639"/>
          </a:xfrm>
          <a:prstGeom prst="rect">
            <a:avLst/>
          </a:prstGeom>
          <a:ln w="19049">
            <a:noFill/>
            <a:prstDash val="solid"/>
          </a:ln>
        </p:spPr>
        <p:txBody>
          <a:bodyPr rot="0" spcFirstLastPara="0" vertOverflow="overflow" horzOverflow="overflow" vert="horz" wrap="square" lIns="91440" tIns="45720" rIns="91440" bIns="45720" numCol="1" spcCol="0" rtlCol="0" fromWordArt="0" anchor="t" anchorCtr="0" forceAA="0" compatLnSpc="1">
            <a:prstTxWarp prst="textNoShape"/>
            <a:spAutoFit/>
          </a:bodyPr>
          <a:lstStyle/>
          <a:p>
            <a:pPr>
              <a:defRPr/>
            </a:pPr>
            <a:r>
              <a:rPr sz="1800" b="1" i="0" u="none">
                <a:solidFill>
                  <a:schemeClr val="tx1"/>
                </a:solidFill>
                <a:latin typeface="Courier New"/>
                <a:ea typeface="Courier New"/>
                <a:cs typeface="Courier New"/>
              </a:rPr>
              <a:t>void bar(int *A, int *B, bool c)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foo(A, B);</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if (c)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fizz(A);</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a:t>
            </a:r>
            <a:endParaRPr sz="1800" b="1" i="0" u="none">
              <a:solidFill>
                <a:schemeClr val="tx1"/>
              </a:solidFill>
              <a:latin typeface="Courier New"/>
              <a:cs typeface="Courier New"/>
            </a:endParaRPr>
          </a:p>
          <a:p>
            <a:pPr>
              <a:defRPr/>
            </a:pP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for (int i = 0; i &lt; 10; i++)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foo(B, A);</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fizz(B);</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    } </a:t>
            </a:r>
            <a:endParaRPr sz="1800" b="1" i="0" u="none">
              <a:solidFill>
                <a:schemeClr val="tx1"/>
              </a:solidFill>
              <a:latin typeface="Courier New"/>
              <a:cs typeface="Courier New"/>
            </a:endParaRPr>
          </a:p>
          <a:p>
            <a:pPr>
              <a:defRPr/>
            </a:pPr>
            <a:r>
              <a:rPr sz="1800" b="1" i="0" u="none">
                <a:solidFill>
                  <a:schemeClr val="tx1"/>
                </a:solidFill>
                <a:latin typeface="Courier New"/>
                <a:ea typeface="Courier New"/>
                <a:cs typeface="Courier New"/>
              </a:rPr>
              <a:t>}</a:t>
            </a:r>
            <a:endParaRPr sz="2400" b="0">
              <a:solidFill>
                <a:schemeClr val="tx1"/>
              </a:solidFill>
            </a:endParaRPr>
          </a:p>
        </p:txBody>
      </p:sp>
      <p:sp>
        <p:nvSpPr>
          <p:cNvPr id="1929427868" name="TextBox 1788771738"/>
          <p:cNvSpPr txBox="1"/>
          <p:nvPr/>
        </p:nvSpPr>
        <p:spPr bwMode="auto">
          <a:xfrm>
            <a:off x="6865456" y="1690686"/>
            <a:ext cx="4357299" cy="7013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sz="2000">
                <a:solidFill>
                  <a:srgbClr val="C00000"/>
                </a:solidFill>
              </a:rPr>
              <a:t>Type B: functions with </a:t>
            </a:r>
            <a:r>
              <a:rPr sz="2000" b="1" i="1">
                <a:solidFill>
                  <a:srgbClr val="C00000"/>
                </a:solidFill>
              </a:rPr>
              <a:t>only</a:t>
            </a:r>
            <a:r>
              <a:rPr sz="2000">
                <a:solidFill>
                  <a:srgbClr val="C00000"/>
                </a:solidFill>
              </a:rPr>
              <a:t> function calls and shallow control flow</a:t>
            </a:r>
            <a:endParaRPr>
              <a:solidFill>
                <a:srgbClr val="C00000"/>
              </a:solidFill>
            </a:endParaRPr>
          </a:p>
        </p:txBody>
      </p:sp>
      <p:sp>
        <p:nvSpPr>
          <p:cNvPr id="1958161358" name="TextBox 1695742837"/>
          <p:cNvSpPr txBox="1"/>
          <p:nvPr/>
        </p:nvSpPr>
        <p:spPr bwMode="auto">
          <a:xfrm>
            <a:off x="453655" y="5837459"/>
            <a:ext cx="5523149" cy="7013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000"/>
              <a:t>We apply code transformations to bring an application down to this subset!</a:t>
            </a:r>
            <a:endParaRPr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3244601" name="PlaceHolder 1"/>
          <p:cNvSpPr>
            <a:spLocks noGrp="1"/>
          </p:cNvSpPr>
          <p:nvPr/>
        </p:nvSpPr>
        <p:spPr bwMode="auto">
          <a:xfrm>
            <a:off x="148622" y="215545"/>
            <a:ext cx="11877330"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a:bodyPr>
          <a:lstStyle/>
          <a:p>
            <a:pPr indent="0" algn="l" defTabSz="914400">
              <a:lnSpc>
                <a:spcPct val="90000"/>
              </a:lnSpc>
              <a:buNone/>
              <a:defRPr/>
            </a:pPr>
            <a:r>
              <a:rPr lang="pt-BR" sz="5400" b="1" strike="noStrike" spc="0">
                <a:solidFill>
                  <a:schemeClr val="dk1"/>
                </a:solidFill>
                <a:latin typeface="Arial"/>
              </a:rPr>
              <a:t>An ETG is an overlay of the AST</a:t>
            </a:r>
            <a:endParaRPr sz="5400" b="1" strike="noStrike" spc="0">
              <a:solidFill>
                <a:schemeClr val="dk1"/>
              </a:solidFill>
              <a:latin typeface="Arial"/>
            </a:endParaRPr>
          </a:p>
        </p:txBody>
      </p:sp>
      <p:sp>
        <p:nvSpPr>
          <p:cNvPr id="1069687927" name="PlaceHolder 2"/>
          <p:cNvSpPr>
            <a:spLocks noGrp="1"/>
          </p:cNvSpPr>
          <p:nvPr>
            <p:ph type="sldNum" idx="6"/>
          </p:nvPr>
        </p:nvSpPr>
        <p:spPr bwMode="auto"/>
        <p:txBody>
          <a:bodyPr/>
          <a:lstStyle/>
          <a:p>
            <a:pPr>
              <a:defRPr/>
            </a:pPr>
            <a:fld id="{816205A3-F307-807B-EC3F-72A98F4FE238}" type="slidenum">
              <a:rPr/>
              <a:t>38</a:t>
            </a:fld>
            <a:endParaRPr/>
          </a:p>
        </p:txBody>
      </p:sp>
      <p:sp>
        <p:nvSpPr>
          <p:cNvPr id="591882432" name="TextBox 961782908"/>
          <p:cNvSpPr txBox="1"/>
          <p:nvPr/>
        </p:nvSpPr>
        <p:spPr bwMode="auto">
          <a:xfrm>
            <a:off x="628454" y="1320268"/>
            <a:ext cx="5468979" cy="42066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600" b="1" i="0" u="none">
                <a:solidFill>
                  <a:schemeClr val="tx1"/>
                </a:solidFill>
                <a:latin typeface="Courier New"/>
                <a:ea typeface="Courier New"/>
                <a:cs typeface="Courier New"/>
              </a:rPr>
              <a:t>void </a:t>
            </a:r>
            <a:r>
              <a:rPr sz="1600" b="1" i="0" u="none">
                <a:solidFill>
                  <a:srgbClr val="C00000"/>
                </a:solidFill>
                <a:latin typeface="Courier New"/>
                <a:ea typeface="Courier New"/>
                <a:cs typeface="Courier New"/>
              </a:rPr>
              <a:t>F1</a:t>
            </a:r>
            <a:r>
              <a:rPr sz="1600" b="1" i="0" u="none">
                <a:solidFill>
                  <a:schemeClr val="tx1"/>
                </a:solidFill>
                <a:latin typeface="Courier New"/>
                <a:ea typeface="Courier New"/>
                <a:cs typeface="Courier New"/>
              </a:rPr>
              <a:t>(int *A, int *B, int *C, int *D) {</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F2</a:t>
            </a:r>
            <a:r>
              <a:rPr sz="1600" b="1" i="0" u="none">
                <a:solidFill>
                  <a:schemeClr val="tx1"/>
                </a:solidFill>
                <a:latin typeface="Courier New"/>
                <a:ea typeface="Courier New"/>
                <a:cs typeface="Courier New"/>
              </a:rPr>
              <a:t>(A, B);</a:t>
            </a:r>
            <a:endParaRPr sz="2600" b="1">
              <a:solidFill>
                <a:schemeClr val="tx1"/>
              </a:solidFill>
              <a:latin typeface="Courier New"/>
              <a:cs typeface="Courier New"/>
            </a:endParaRPr>
          </a:p>
          <a:p>
            <a:pPr>
              <a:defRPr/>
            </a:pP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(int i = 0; i &lt; 100; i++) {</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F3</a:t>
            </a:r>
            <a:r>
              <a:rPr sz="1600" b="1" i="0" u="none">
                <a:solidFill>
                  <a:schemeClr val="tx1"/>
                </a:solidFill>
                <a:latin typeface="Courier New"/>
                <a:ea typeface="Courier New"/>
                <a:cs typeface="Courier New"/>
              </a:rPr>
              <a:t>(A, C[i]);</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F4</a:t>
            </a:r>
            <a:r>
              <a:rPr sz="1600" b="1" i="0" u="none">
                <a:solidFill>
                  <a:schemeClr val="tx1"/>
                </a:solidFill>
                <a:latin typeface="Courier New"/>
                <a:ea typeface="Courier New"/>
                <a:cs typeface="Courier New"/>
              </a:rPr>
              <a:t>(B, C[i]);</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br>
              <a:rPr sz="1600" b="1" i="0" u="none">
                <a:solidFill>
                  <a:schemeClr val="tx1"/>
                </a:solidFill>
                <a:latin typeface="Courier New"/>
                <a:ea typeface="Courier New"/>
                <a:cs typeface="Courier New"/>
              </a:rPr>
            </a:b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for (int i = 0; i &lt; 500; i++) {</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F5</a:t>
            </a:r>
            <a:r>
              <a:rPr sz="1600" b="1" i="0" u="none">
                <a:solidFill>
                  <a:schemeClr val="tx1"/>
                </a:solidFill>
                <a:latin typeface="Courier New"/>
                <a:ea typeface="Courier New"/>
                <a:cs typeface="Courier New"/>
              </a:rPr>
              <a:t>(A, B);</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F6</a:t>
            </a:r>
            <a:r>
              <a:rPr sz="1600" b="1" i="0" u="none">
                <a:solidFill>
                  <a:schemeClr val="tx1"/>
                </a:solidFill>
                <a:latin typeface="Courier New"/>
                <a:ea typeface="Courier New"/>
                <a:cs typeface="Courier New"/>
              </a:rPr>
              <a:t>(A);</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endParaRPr sz="2600" b="1">
              <a:solidFill>
                <a:schemeClr val="tx1"/>
              </a:solidFill>
              <a:latin typeface="Courier New"/>
              <a:cs typeface="Courier New"/>
            </a:endParaRPr>
          </a:p>
          <a:p>
            <a:pPr>
              <a:defRPr/>
            </a:pP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    </a:t>
            </a:r>
            <a:r>
              <a:rPr sz="1600" b="1" i="0" u="none">
                <a:solidFill>
                  <a:srgbClr val="C00000"/>
                </a:solidFill>
                <a:latin typeface="Courier New"/>
                <a:ea typeface="Courier New"/>
                <a:cs typeface="Courier New"/>
              </a:rPr>
              <a:t>F7</a:t>
            </a:r>
            <a:r>
              <a:rPr sz="1600" b="1" i="0" u="none">
                <a:solidFill>
                  <a:schemeClr val="tx1"/>
                </a:solidFill>
                <a:latin typeface="Courier New"/>
                <a:ea typeface="Courier New"/>
                <a:cs typeface="Courier New"/>
              </a:rPr>
              <a:t>(A, B, D);</a:t>
            </a:r>
            <a:endParaRPr sz="2600" b="1">
              <a:solidFill>
                <a:schemeClr val="tx1"/>
              </a:solidFill>
              <a:latin typeface="Courier New"/>
              <a:cs typeface="Courier New"/>
            </a:endParaRPr>
          </a:p>
          <a:p>
            <a:pPr>
              <a:defRPr/>
            </a:pPr>
            <a:r>
              <a:rPr sz="1600" b="1" i="0" u="none">
                <a:solidFill>
                  <a:schemeClr val="tx1"/>
                </a:solidFill>
                <a:latin typeface="Courier New"/>
                <a:ea typeface="Courier New"/>
                <a:cs typeface="Courier New"/>
              </a:rPr>
              <a:t>}</a:t>
            </a:r>
            <a:endParaRPr sz="2600">
              <a:solidFill>
                <a:schemeClr val="tx1"/>
              </a:solidFill>
            </a:endParaRPr>
          </a:p>
        </p:txBody>
      </p:sp>
      <p:graphicFrame>
        <p:nvGraphicFramePr>
          <p:cNvPr id="1847540134" name="Table 2086680796"/>
          <p:cNvGraphicFramePr>
            <a:graphicFrameLocks xmlns:a="http://schemas.openxmlformats.org/drawingml/2006/main"/>
          </p:cNvGraphicFramePr>
          <p:nvPr/>
        </p:nvGraphicFramePr>
        <p:xfrm>
          <a:off x="3223593" y="5584914"/>
          <a:ext cx="6464755" cy="1136558"/>
        </p:xfrm>
        <a:graphic>
          <a:graphicData uri="http://schemas.openxmlformats.org/drawingml/2006/table">
            <a:tbl>
              <a:tblPr firstRow="1" firstCol="0" lastRow="0" lastCol="0" bandRow="1" bandCol="0">
                <a:tableStyleId>{5C22544A-7EE6-4342-B048-85BDC9FD1C3A}</a:tableStyleId>
              </a:tblPr>
              <a:tblGrid>
                <a:gridCol w="3226027"/>
                <a:gridCol w="3226027"/>
              </a:tblGrid>
              <a:tr h="365760">
                <a:tc>
                  <a:txBody>
                    <a:bodyPr/>
                    <a:p>
                      <a:pPr>
                        <a:defRPr/>
                      </a:pPr>
                      <a:r>
                        <a:rPr/>
                        <a:t>AST Transformation</a:t>
                      </a:r>
                      <a:endParaRPr/>
                    </a:p>
                  </a:txBody>
                  <a:tcPr/>
                </a:tc>
                <a:tc>
                  <a:txBody>
                    <a:bodyPr/>
                    <a:p>
                      <a:pPr>
                        <a:defRPr/>
                      </a:pPr>
                      <a:r>
                        <a:rPr/>
                        <a:t>ETG Transformation</a:t>
                      </a:r>
                      <a:endParaRPr/>
                    </a:p>
                  </a:txBody>
                  <a:tcPr/>
                </a:tc>
              </a:tr>
              <a:tr h="392340">
                <a:tc>
                  <a:txBody>
                    <a:bodyPr/>
                    <a:p>
                      <a:pPr>
                        <a:defRPr/>
                      </a:pPr>
                      <a:r>
                        <a:rPr/>
                        <a:t>Function Inlining</a:t>
                      </a:r>
                      <a:endParaRPr/>
                    </a:p>
                  </a:txBody>
                  <a:tcPr/>
                </a:tc>
                <a:tc>
                  <a:txBody>
                    <a:bodyPr/>
                    <a:p>
                      <a:pPr>
                        <a:defRPr/>
                      </a:pPr>
                      <a:r>
                        <a:rPr/>
                        <a:t>Merging Tasks</a:t>
                      </a:r>
                      <a:endParaRPr/>
                    </a:p>
                  </a:txBody>
                  <a:tcPr/>
                </a:tc>
              </a:tr>
              <a:tr h="365760">
                <a:tc>
                  <a:txBody>
                    <a:bodyPr/>
                    <a:p>
                      <a:pPr>
                        <a:defRPr/>
                      </a:pPr>
                      <a:r>
                        <a:rPr/>
                        <a:t>Function Outlining</a:t>
                      </a:r>
                      <a:endParaRPr/>
                    </a:p>
                  </a:txBody>
                  <a:tcPr/>
                </a:tc>
                <a:tc>
                  <a:txBody>
                    <a:bodyPr/>
                    <a:p>
                      <a:pPr>
                        <a:defRPr/>
                      </a:pPr>
                      <a:r>
                        <a:rPr/>
                        <a:t>Splitting a Task</a:t>
                      </a:r>
                      <a:endParaRPr/>
                    </a:p>
                  </a:txBody>
                  <a:tcPr/>
                </a:tc>
              </a:tr>
            </a:tbl>
          </a:graphicData>
        </a:graphic>
      </p:graphicFrame>
      <p:pic>
        <p:nvPicPr>
          <p:cNvPr id="1098585296" name="Picture 330064926"/>
          <p:cNvPicPr>
            <a:picLocks noChangeAspect="1"/>
          </p:cNvPicPr>
          <p:nvPr/>
        </p:nvPicPr>
        <p:blipFill>
          <a:blip r:embed="rId3"/>
          <a:stretch/>
        </p:blipFill>
        <p:spPr bwMode="auto">
          <a:xfrm>
            <a:off x="6572295" y="1320269"/>
            <a:ext cx="5087455" cy="4002453"/>
          </a:xfrm>
          <a:prstGeom prst="rect">
            <a:avLst/>
          </a:prstGeom>
        </p:spPr>
      </p:pic>
      <p:sp>
        <p:nvSpPr>
          <p:cNvPr id="2107331705" name="Rectangle 1376750855"/>
          <p:cNvSpPr/>
          <p:nvPr/>
        </p:nvSpPr>
        <p:spPr bwMode="auto">
          <a:xfrm>
            <a:off x="1153738" y="1591839"/>
            <a:ext cx="4139710" cy="3663459"/>
          </a:xfrm>
          <a:prstGeom prst="rect">
            <a:avLst/>
          </a:prstGeom>
          <a:solidFill>
            <a:schemeClr val="bg1"/>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972461719" name="Rectangle 745623132"/>
          <p:cNvSpPr/>
          <p:nvPr/>
        </p:nvSpPr>
        <p:spPr bwMode="auto">
          <a:xfrm>
            <a:off x="6829841" y="1648557"/>
            <a:ext cx="4683368" cy="3515521"/>
          </a:xfrm>
          <a:prstGeom prst="rect">
            <a:avLst/>
          </a:prstGeom>
          <a:solidFill>
            <a:srgbClr val="DAE8FC"/>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084229350" name="Rectangle 1558102495"/>
          <p:cNvSpPr/>
          <p:nvPr/>
        </p:nvSpPr>
        <p:spPr bwMode="auto">
          <a:xfrm>
            <a:off x="1004938" y="2048442"/>
            <a:ext cx="4139710" cy="1157085"/>
          </a:xfrm>
          <a:prstGeom prst="rect">
            <a:avLst/>
          </a:prstGeom>
          <a:solidFill>
            <a:schemeClr val="bg1"/>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887314371" name="Rectangle 881605725"/>
          <p:cNvSpPr/>
          <p:nvPr/>
        </p:nvSpPr>
        <p:spPr bwMode="auto">
          <a:xfrm>
            <a:off x="6811524" y="2344614"/>
            <a:ext cx="4720002" cy="976879"/>
          </a:xfrm>
          <a:prstGeom prst="rect">
            <a:avLst/>
          </a:prstGeom>
          <a:solidFill>
            <a:srgbClr val="DAE8FC"/>
          </a:solidFill>
          <a:ln w="6349"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131510374" name="Rectangle 379543652"/>
          <p:cNvSpPr/>
          <p:nvPr/>
        </p:nvSpPr>
        <p:spPr bwMode="auto">
          <a:xfrm>
            <a:off x="1022837" y="3379542"/>
            <a:ext cx="4011489" cy="1199782"/>
          </a:xfrm>
          <a:prstGeom prst="rect">
            <a:avLst/>
          </a:prstGeom>
          <a:solidFill>
            <a:schemeClr val="bg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782453141" name="Rectangle 1480323186"/>
          <p:cNvSpPr/>
          <p:nvPr/>
        </p:nvSpPr>
        <p:spPr bwMode="auto">
          <a:xfrm>
            <a:off x="6680759" y="3321495"/>
            <a:ext cx="4673038" cy="1056339"/>
          </a:xfrm>
          <a:prstGeom prst="rect">
            <a:avLst/>
          </a:prstGeom>
          <a:solidFill>
            <a:srgbClr val="DAE8FC"/>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403307438" name="Rectangle 1307454240"/>
          <p:cNvSpPr/>
          <p:nvPr/>
        </p:nvSpPr>
        <p:spPr bwMode="auto">
          <a:xfrm>
            <a:off x="1153738" y="4579326"/>
            <a:ext cx="4139710" cy="659421"/>
          </a:xfrm>
          <a:prstGeom prst="rect">
            <a:avLst/>
          </a:prstGeom>
          <a:solidFill>
            <a:schemeClr val="bg1"/>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636081935" name="Rectangle 857480485"/>
          <p:cNvSpPr/>
          <p:nvPr/>
        </p:nvSpPr>
        <p:spPr bwMode="auto">
          <a:xfrm>
            <a:off x="6680759" y="4377835"/>
            <a:ext cx="4139709" cy="860911"/>
          </a:xfrm>
          <a:prstGeom prst="rect">
            <a:avLst/>
          </a:prstGeom>
          <a:solidFill>
            <a:srgbClr val="DAE8FC"/>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0733170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97246171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87314371"/>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8422935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3151037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78245314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40330743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6360819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31716315" name="PlaceHolder 1"/>
          <p:cNvSpPr>
            <a:spLocks noGrp="1"/>
          </p:cNvSpPr>
          <p:nvPr/>
        </p:nvSpPr>
        <p:spPr bwMode="auto">
          <a:xfrm>
            <a:off x="157331" y="46350"/>
            <a:ext cx="11877330"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a:bodyPr>
          <a:lstStyle/>
          <a:p>
            <a:pPr indent="0" algn="l" defTabSz="914400">
              <a:lnSpc>
                <a:spcPct val="90000"/>
              </a:lnSpc>
              <a:buNone/>
              <a:defRPr/>
            </a:pPr>
            <a:r>
              <a:rPr lang="pt-BR" sz="5400" b="1" strike="noStrike" spc="0">
                <a:solidFill>
                  <a:schemeClr val="dk1"/>
                </a:solidFill>
                <a:latin typeface="Arial"/>
              </a:rPr>
              <a:t>Changing </a:t>
            </a:r>
            <a:r>
              <a:rPr lang="pt-BR" sz="5400" b="1" strike="noStrike" spc="0">
                <a:solidFill>
                  <a:schemeClr val="dk1"/>
                </a:solidFill>
                <a:latin typeface="Arial"/>
              </a:rPr>
              <a:t>granularity</a:t>
            </a:r>
            <a:endParaRPr sz="5400" b="1" strike="noStrike" spc="0">
              <a:solidFill>
                <a:schemeClr val="dk1"/>
              </a:solidFill>
              <a:latin typeface="Arial"/>
            </a:endParaRPr>
          </a:p>
        </p:txBody>
      </p:sp>
      <p:sp>
        <p:nvSpPr>
          <p:cNvPr id="974584982" name="PlaceHolder 2"/>
          <p:cNvSpPr>
            <a:spLocks noGrp="1"/>
          </p:cNvSpPr>
          <p:nvPr>
            <p:ph type="sldNum" idx="6"/>
          </p:nvPr>
        </p:nvSpPr>
        <p:spPr bwMode="auto"/>
        <p:txBody>
          <a:bodyPr/>
          <a:lstStyle/>
          <a:p>
            <a:pPr>
              <a:defRPr/>
            </a:pPr>
            <a:fld id="{4DB64CEF-FB2F-03F4-9467-36394086BEA3}" type="slidenum">
              <a:rPr/>
              <a:t>39</a:t>
            </a:fld>
            <a:endParaRPr/>
          </a:p>
        </p:txBody>
      </p:sp>
      <p:pic>
        <p:nvPicPr>
          <p:cNvPr id="1225934630" name="Picture 1418066835"/>
          <p:cNvPicPr>
            <a:picLocks noChangeAspect="1"/>
          </p:cNvPicPr>
          <p:nvPr/>
        </p:nvPicPr>
        <p:blipFill>
          <a:blip r:embed="rId3"/>
          <a:stretch/>
        </p:blipFill>
        <p:spPr bwMode="auto">
          <a:xfrm>
            <a:off x="45122" y="1135671"/>
            <a:ext cx="12101749" cy="571402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44671191" name="PlaceHolder 1"/>
          <p:cNvSpPr>
            <a:spLocks noGrp="1"/>
          </p:cNvSpPr>
          <p:nvPr/>
        </p:nvSpPr>
        <p:spPr bwMode="auto">
          <a:xfrm>
            <a:off x="157331" y="46350"/>
            <a:ext cx="11877329" cy="868545"/>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a:bodyPr>
          <a:lstStyle/>
          <a:p>
            <a:pPr indent="0" algn="l" defTabSz="914400">
              <a:lnSpc>
                <a:spcPct val="90000"/>
              </a:lnSpc>
              <a:buNone/>
              <a:defRPr/>
            </a:pPr>
            <a:r>
              <a:rPr lang="pt-BR" sz="5400" b="1" strike="noStrike" spc="0">
                <a:solidFill>
                  <a:schemeClr val="dk1"/>
                </a:solidFill>
                <a:latin typeface="Arial"/>
              </a:rPr>
              <a:t>Annotating an ETG</a:t>
            </a:r>
            <a:endParaRPr sz="5400" b="1" strike="noStrike" spc="0">
              <a:solidFill>
                <a:schemeClr val="dk1"/>
              </a:solidFill>
              <a:latin typeface="Arial"/>
            </a:endParaRPr>
          </a:p>
        </p:txBody>
      </p:sp>
      <p:sp>
        <p:nvSpPr>
          <p:cNvPr id="1533390395" name="PlaceHolder 2"/>
          <p:cNvSpPr>
            <a:spLocks noGrp="1"/>
          </p:cNvSpPr>
          <p:nvPr>
            <p:ph type="sldNum" idx="6"/>
          </p:nvPr>
        </p:nvSpPr>
        <p:spPr bwMode="auto"/>
        <p:txBody>
          <a:bodyPr/>
          <a:lstStyle/>
          <a:p>
            <a:pPr>
              <a:defRPr/>
            </a:pPr>
            <a:fld id="{575856B5-7981-EB06-0310-ED9DB6658092}" type="slidenum">
              <a:rPr/>
              <a:t/>
            </a:fld>
            <a:endParaRPr/>
          </a:p>
        </p:txBody>
      </p:sp>
      <p:pic>
        <p:nvPicPr>
          <p:cNvPr id="670714866" name=""/>
          <p:cNvPicPr>
            <a:picLocks noChangeAspect="1"/>
          </p:cNvPicPr>
          <p:nvPr/>
        </p:nvPicPr>
        <p:blipFill>
          <a:blip r:embed="rId3"/>
          <a:stretch/>
        </p:blipFill>
        <p:spPr bwMode="auto">
          <a:xfrm flipH="0" flipV="0">
            <a:off x="1195954" y="1625493"/>
            <a:ext cx="3875406" cy="3273636"/>
          </a:xfrm>
          <a:prstGeom prst="rect">
            <a:avLst/>
          </a:prstGeom>
        </p:spPr>
      </p:pic>
      <p:pic>
        <p:nvPicPr>
          <p:cNvPr id="1070236225" name=""/>
          <p:cNvPicPr>
            <a:picLocks noChangeAspect="1"/>
          </p:cNvPicPr>
          <p:nvPr/>
        </p:nvPicPr>
        <p:blipFill>
          <a:blip r:embed="rId4"/>
          <a:stretch/>
        </p:blipFill>
        <p:spPr bwMode="auto">
          <a:xfrm flipH="0" flipV="0">
            <a:off x="7043974" y="1238249"/>
            <a:ext cx="3417575" cy="4048124"/>
          </a:xfrm>
          <a:prstGeom prst="rect">
            <a:avLst/>
          </a:prstGeom>
        </p:spPr>
      </p:pic>
      <p:sp>
        <p:nvSpPr>
          <p:cNvPr id="1487633015" name="TextBox 1695742837"/>
          <p:cNvSpPr txBox="1"/>
          <p:nvPr/>
        </p:nvSpPr>
        <p:spPr bwMode="auto">
          <a:xfrm flipH="0" flipV="0">
            <a:off x="1195954" y="5486758"/>
            <a:ext cx="3880087" cy="1006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000"/>
              <a:t>Call graph with % of execution time spent on each function, obtained using perf or gprof</a:t>
            </a:r>
            <a:endParaRPr sz="2000"/>
          </a:p>
        </p:txBody>
      </p:sp>
      <p:sp>
        <p:nvSpPr>
          <p:cNvPr id="1008898423" name="TextBox 1695742837"/>
          <p:cNvSpPr txBox="1"/>
          <p:nvPr/>
        </p:nvSpPr>
        <p:spPr bwMode="auto">
          <a:xfrm flipH="0" flipV="0">
            <a:off x="7043974" y="5639157"/>
            <a:ext cx="3438815" cy="10061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000"/>
              <a:t>ETG representation annotated with profiling results</a:t>
            </a:r>
            <a:endParaRPr sz="2000"/>
          </a:p>
        </p:txBody>
      </p:sp>
      <p:sp>
        <p:nvSpPr>
          <p:cNvPr id="284925779" name="Arrow: Right 1142305429"/>
          <p:cNvSpPr/>
          <p:nvPr/>
        </p:nvSpPr>
        <p:spPr bwMode="auto">
          <a:xfrm>
            <a:off x="5380089" y="3427178"/>
            <a:ext cx="1249889" cy="415174"/>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49257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0236225"/>
                                        </p:tgtEl>
                                        <p:attrNameLst>
                                          <p:attrName>style.visibility</p:attrName>
                                        </p:attrNameLst>
                                      </p:cBhvr>
                                      <p:to>
                                        <p:strVal val="visible"/>
                                      </p:to>
                                    </p:set>
                                  </p:childTnLst>
                                </p:cTn>
                              </p:par>
                              <p:par>
                                <p:cTn id="5" presetID="1" presetClass="entr" presetSubtype="0" fill="hold" grpId="0" nodeType="withEffect">
                                  <p:stCondLst>
                                    <p:cond delay="0"/>
                                  </p:stCondLst>
                                  <p:childTnLst>
                                    <p:set>
                                      <p:cBhvr>
                                        <p:cTn id="6" dur="1" fill="hold">
                                          <p:stCondLst>
                                            <p:cond delay="0"/>
                                          </p:stCondLst>
                                        </p:cTn>
                                        <p:tgtEl>
                                          <p:spTgt spid="10088984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36753783" name="PlaceHolder 1"/>
          <p:cNvSpPr>
            <a:spLocks noGrp="1"/>
          </p:cNvSpPr>
          <p:nvPr/>
        </p:nvSpPr>
        <p:spPr bwMode="auto">
          <a:xfrm flipH="0" flipV="0">
            <a:off x="148622" y="43864"/>
            <a:ext cx="11789600" cy="1040224"/>
          </a:xfrm>
          <a:prstGeom prst="rect">
            <a:avLst/>
          </a:prstGeom>
          <a:noFill/>
          <a:ln w="0">
            <a:noFill/>
          </a:ln>
        </p:spPr>
        <p:txBody>
          <a:bodyPr vertOverflow="overflow" horzOverflow="overflow" vert="horz" wrap="square" lIns="91440" tIns="45720" rIns="91440" bIns="45720" numCol="1" spcCol="0" rtlCol="0" fromWordArt="0" anchor="b" anchorCtr="0" forceAA="0" upright="0" compatLnSpc="0">
            <a:normAutofit fontScale="60000" lnSpcReduction="8000"/>
          </a:bodyPr>
          <a:lstStyle/>
          <a:p>
            <a:pPr indent="0" algn="l" defTabSz="914400">
              <a:lnSpc>
                <a:spcPct val="90000"/>
              </a:lnSpc>
              <a:buNone/>
              <a:defRPr/>
            </a:pPr>
            <a:r>
              <a:rPr lang="pt-BR" sz="7200" b="1" i="0" u="none" strike="noStrike" cap="none" spc="0">
                <a:solidFill>
                  <a:schemeClr val="tx1"/>
                </a:solidFill>
                <a:latin typeface="Arial"/>
                <a:ea typeface="Arial"/>
                <a:cs typeface="Arial"/>
              </a:rPr>
              <a:t>Previous work on compiler optimization</a:t>
            </a:r>
            <a:endParaRPr lang="en-US" sz="7200" b="0" strike="noStrike" spc="0">
              <a:solidFill>
                <a:schemeClr val="dk1"/>
              </a:solidFill>
              <a:latin typeface="Arial"/>
            </a:endParaRPr>
          </a:p>
        </p:txBody>
      </p:sp>
      <p:sp>
        <p:nvSpPr>
          <p:cNvPr id="504808351" name="PlaceHolder 2"/>
          <p:cNvSpPr>
            <a:spLocks noGrp="1"/>
          </p:cNvSpPr>
          <p:nvPr>
            <p:ph type="sldNum" idx="6"/>
          </p:nvPr>
        </p:nvSpPr>
        <p:spPr bwMode="auto"/>
        <p:txBody>
          <a:bodyPr/>
          <a:lstStyle/>
          <a:p>
            <a:pPr>
              <a:defRPr/>
            </a:pPr>
            <a:fld id="{9DB14DF3-D215-728B-E1ED-66E7B10F6786}" type="slidenum">
              <a:rPr/>
              <a:t>4</a:t>
            </a:fld>
            <a:endParaRPr/>
          </a:p>
        </p:txBody>
      </p:sp>
      <p:sp>
        <p:nvSpPr>
          <p:cNvPr id="828823742" name="TextBox 591244741"/>
          <p:cNvSpPr txBox="1"/>
          <p:nvPr/>
        </p:nvSpPr>
        <p:spPr bwMode="auto">
          <a:xfrm>
            <a:off x="355906" y="1554298"/>
            <a:ext cx="11310736" cy="44504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US" sz="2200" b="0" i="0" u="none" strike="noStrike" cap="none" spc="0">
                <a:solidFill>
                  <a:schemeClr val="tx1"/>
                </a:solidFill>
                <a:latin typeface="+mn-lt"/>
                <a:ea typeface="+mn-ea"/>
                <a:cs typeface="+mn-cs"/>
              </a:rPr>
              <a:t>Given an application, select the best compiler optimizations to improve execution time and/or energy consumption</a:t>
            </a:r>
            <a:endParaRPr lang="en-US" sz="2200" b="0" i="0" u="none" strike="noStrike" cap="none" spc="0">
              <a:solidFill>
                <a:schemeClr val="tx1"/>
              </a:solidFill>
              <a:latin typeface="Times New Roman"/>
              <a:cs typeface="Times New Roman"/>
            </a:endParaRPr>
          </a:p>
          <a:p>
            <a:pPr>
              <a:defRPr/>
            </a:pPr>
            <a:endParaRPr sz="2200"/>
          </a:p>
          <a:p>
            <a:pPr marL="785136" lvl="1" indent="-327936">
              <a:buFont typeface="Arial"/>
              <a:buChar char="•"/>
              <a:defRPr/>
            </a:pPr>
            <a:r>
              <a:rPr lang="en-US" sz="2200" b="0" i="0" u="none" strike="noStrike" cap="none" spc="0">
                <a:solidFill>
                  <a:schemeClr val="tx1"/>
                </a:solidFill>
                <a:latin typeface="+mn-lt"/>
                <a:ea typeface="+mn-ea"/>
                <a:cs typeface="+mn-cs"/>
              </a:rPr>
              <a:t>GCC Flag Selection</a:t>
            </a:r>
            <a:endParaRPr sz="2200"/>
          </a:p>
          <a:p>
            <a:pPr marL="1242336" lvl="2" indent="-327936">
              <a:buFont typeface="Arial"/>
              <a:buChar char="–"/>
              <a:defRPr/>
            </a:pPr>
            <a:r>
              <a:rPr lang="en-US" sz="2200" b="0" i="0" u="none" strike="noStrike" cap="none" spc="0">
                <a:solidFill>
                  <a:schemeClr val="tx1"/>
                </a:solidFill>
                <a:latin typeface="+mn-lt"/>
                <a:ea typeface="+mn-ea"/>
                <a:cs typeface="+mn-cs"/>
              </a:rPr>
              <a:t>select the set of GCC flags</a:t>
            </a:r>
            <a:endParaRPr sz="2200"/>
          </a:p>
          <a:p>
            <a:pPr marL="1242336" lvl="2" indent="-327936">
              <a:buFont typeface="Arial"/>
              <a:buChar char="–"/>
              <a:defRPr/>
            </a:pPr>
            <a:r>
              <a:rPr lang="en-US" sz="2200" b="0" i="0" u="none" strike="noStrike" cap="none" spc="0">
                <a:solidFill>
                  <a:schemeClr val="tx1"/>
                </a:solidFill>
                <a:latin typeface="+mn-lt"/>
                <a:ea typeface="+mn-ea"/>
                <a:cs typeface="+mn-cs"/>
              </a:rPr>
              <a:t>improvements over typical GCC –Ox compiler options</a:t>
            </a:r>
            <a:endParaRPr sz="2200"/>
          </a:p>
          <a:p>
            <a:pPr marL="1242336" lvl="2" indent="-327936">
              <a:buFont typeface="Arial"/>
              <a:buChar char="–"/>
              <a:defRPr/>
            </a:pPr>
            <a:r>
              <a:rPr lang="pt-BR" sz="2200" b="0" i="0" u="none" strike="noStrike" cap="none" spc="0">
                <a:solidFill>
                  <a:schemeClr val="tx1"/>
                </a:solidFill>
                <a:latin typeface="Arial"/>
                <a:ea typeface="Arial"/>
                <a:cs typeface="Arial"/>
              </a:rPr>
              <a:t>i</a:t>
            </a:r>
            <a:r>
              <a:rPr lang="en-US" sz="2200" b="0" i="0" u="none" strike="noStrike" cap="none" spc="0">
                <a:solidFill>
                  <a:schemeClr val="tx1"/>
                </a:solidFill>
                <a:latin typeface="+mn-lt"/>
                <a:ea typeface="+mn-ea"/>
                <a:cs typeface="+mn-cs"/>
              </a:rPr>
              <a:t>nteraction with GCC via command line</a:t>
            </a:r>
            <a:endParaRPr lang="en-US" sz="2200" b="0" i="0" u="none" strike="noStrike" cap="none" spc="0">
              <a:solidFill>
                <a:schemeClr val="tx1"/>
              </a:solidFill>
              <a:latin typeface="Times New Roman"/>
              <a:cs typeface="Times New Roman"/>
            </a:endParaRPr>
          </a:p>
          <a:p>
            <a:pPr lvl="2">
              <a:defRPr/>
            </a:pPr>
            <a:endParaRPr sz="2200"/>
          </a:p>
          <a:p>
            <a:pPr marL="785136" lvl="1" indent="-327936">
              <a:buFont typeface="Arial"/>
              <a:buChar char="•"/>
              <a:defRPr/>
            </a:pPr>
            <a:r>
              <a:rPr lang="en-US" sz="2200" b="0" i="0" u="none" strike="noStrike" cap="none" spc="0">
                <a:solidFill>
                  <a:schemeClr val="tx1"/>
                </a:solidFill>
                <a:latin typeface="+mn-lt"/>
                <a:ea typeface="+mn-ea"/>
                <a:cs typeface="+mn-cs"/>
              </a:rPr>
              <a:t>LLVM phase selection and phase ordering</a:t>
            </a:r>
            <a:endParaRPr sz="2200"/>
          </a:p>
          <a:p>
            <a:pPr marL="1242336" lvl="2" indent="-327936">
              <a:buFont typeface="Arial"/>
              <a:buChar char="–"/>
              <a:defRPr/>
            </a:pPr>
            <a:r>
              <a:rPr lang="en-US" sz="2200" b="0" i="0" u="none" strike="noStrike" cap="none" spc="0">
                <a:solidFill>
                  <a:schemeClr val="tx1"/>
                </a:solidFill>
                <a:latin typeface="+mn-lt"/>
                <a:ea typeface="+mn-ea"/>
                <a:cs typeface="+mn-cs"/>
              </a:rPr>
              <a:t>select the set of LLVM phases and the sequence of phases </a:t>
            </a:r>
            <a:endParaRPr sz="2200"/>
          </a:p>
          <a:p>
            <a:pPr marL="1242336" lvl="2" indent="-327936">
              <a:buFont typeface="Arial"/>
              <a:buChar char="–"/>
              <a:defRPr/>
            </a:pPr>
            <a:r>
              <a:rPr lang="en-US" sz="2200" b="0" i="0" u="none" strike="noStrike" cap="none" spc="0">
                <a:solidFill>
                  <a:schemeClr val="tx1"/>
                </a:solidFill>
                <a:latin typeface="+mn-lt"/>
                <a:ea typeface="+mn-ea"/>
                <a:cs typeface="+mn-cs"/>
              </a:rPr>
              <a:t>improvements over typical LLVM –Ox compiler options</a:t>
            </a:r>
            <a:endParaRPr lang="en-US" sz="2200" b="0" i="0" u="none" strike="noStrike" cap="none" spc="0">
              <a:solidFill>
                <a:schemeClr val="tx1"/>
              </a:solidFill>
              <a:latin typeface="Times New Roman"/>
              <a:cs typeface="Times New Roman"/>
            </a:endParaRPr>
          </a:p>
          <a:p>
            <a:pPr marL="1242336" lvl="2" indent="-327936">
              <a:buFont typeface="Arial"/>
              <a:buChar char="–"/>
              <a:defRPr/>
            </a:pPr>
            <a:r>
              <a:rPr lang="pt-BR" sz="2200" b="0" i="0" u="none" strike="noStrike" cap="none" spc="0">
                <a:solidFill>
                  <a:schemeClr val="tx1"/>
                </a:solidFill>
                <a:latin typeface="Arial"/>
                <a:ea typeface="Arial"/>
                <a:cs typeface="Arial"/>
              </a:rPr>
              <a:t>i</a:t>
            </a:r>
            <a:r>
              <a:rPr lang="en-US" sz="2200" b="0" i="0" u="none" strike="noStrike" cap="none" spc="0">
                <a:solidFill>
                  <a:schemeClr val="tx1"/>
                </a:solidFill>
                <a:latin typeface="Arial"/>
                <a:ea typeface="Arial"/>
                <a:cs typeface="Arial"/>
              </a:rPr>
              <a:t>nteraction with LLVM via opt</a:t>
            </a:r>
            <a:endParaRPr lang="en-US" sz="2200" b="0" i="0" u="none" strike="noStrike" cap="none" spc="0">
              <a:solidFill>
                <a:schemeClr val="tx1"/>
              </a:solidFill>
              <a:latin typeface="Arial"/>
              <a:ea typeface="Arial"/>
              <a:cs typeface="Arial"/>
            </a:endParaRPr>
          </a:p>
          <a:p>
            <a:pPr marL="1242335" lvl="2" indent="-327935">
              <a:buFont typeface="Arial"/>
              <a:buChar char="–"/>
              <a:defRPr/>
            </a:pPr>
            <a:r>
              <a:rPr lang="pt-BR" sz="2200" b="0" i="0" u="none" strike="noStrike" cap="none" spc="0">
                <a:solidFill>
                  <a:schemeClr val="tx1"/>
                </a:solidFill>
                <a:latin typeface="Arial"/>
                <a:ea typeface="Arial"/>
                <a:cs typeface="Arial"/>
              </a:rPr>
              <a:t>1.16x to 1.25x (LEON processor, LLVM 3.7)</a:t>
            </a:r>
            <a:endParaRPr sz="20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20227176" name="PlaceHolder 1"/>
          <p:cNvSpPr>
            <a:spLocks noGrp="1"/>
          </p:cNvSpPr>
          <p:nvPr/>
        </p:nvSpPr>
        <p:spPr bwMode="auto">
          <a:xfrm>
            <a:off x="395427" y="2652886"/>
            <a:ext cx="11254539" cy="1648711"/>
          </a:xfrm>
          <a:prstGeom prst="rect">
            <a:avLst/>
          </a:prstGeom>
          <a:noFill/>
          <a:ln w="0">
            <a:noFill/>
          </a:ln>
        </p:spPr>
        <p:txBody>
          <a:bodyPr vertOverflow="overflow" horzOverflow="overflow" vert="horz" wrap="square" lIns="91440" tIns="45720" rIns="91440" bIns="45720" numCol="1" spcCol="0" rtlCol="0" fromWordArt="0" anchor="ctr" anchorCtr="0" forceAA="0" compatLnSpc="0">
            <a:normAutofit fontScale="62500" lnSpcReduction="19000"/>
          </a:bodyPr>
          <a:lstStyle/>
          <a:p>
            <a:pPr indent="0" algn="ctr" defTabSz="914400">
              <a:lnSpc>
                <a:spcPct val="90000"/>
              </a:lnSpc>
              <a:buNone/>
              <a:defRPr/>
            </a:pPr>
            <a:r>
              <a:rPr lang="pt-BR" sz="9000" b="1" strike="noStrike" spc="0">
                <a:solidFill>
                  <a:schemeClr val="tx1"/>
                </a:solidFill>
                <a:latin typeface="Arial"/>
                <a:ea typeface="Arial"/>
              </a:rPr>
              <a:t>Live demo: </a:t>
            </a:r>
            <a:endParaRPr/>
          </a:p>
          <a:p>
            <a:pPr indent="0" algn="ctr" defTabSz="914400">
              <a:lnSpc>
                <a:spcPct val="90000"/>
              </a:lnSpc>
              <a:buNone/>
              <a:defRPr/>
            </a:pPr>
            <a:r>
              <a:rPr lang="pt-BR" sz="9000" b="1" strike="noStrike" spc="0">
                <a:solidFill>
                  <a:schemeClr val="tx1"/>
                </a:solidFill>
                <a:latin typeface="Arial"/>
                <a:ea typeface="Arial"/>
              </a:rPr>
              <a:t>Generating an Extended Task Graph</a:t>
            </a:r>
            <a:endParaRPr lang="en-US" sz="9000" b="0" strike="noStrike" spc="0">
              <a:solidFill>
                <a:schemeClr val="dk1"/>
              </a:solidFill>
              <a:latin typeface="Arial"/>
            </a:endParaRPr>
          </a:p>
        </p:txBody>
      </p:sp>
      <p:sp>
        <p:nvSpPr>
          <p:cNvPr id="894407889" name="PlaceHolder 2"/>
          <p:cNvSpPr>
            <a:spLocks noGrp="1"/>
          </p:cNvSpPr>
          <p:nvPr>
            <p:ph type="sldNum" idx="6"/>
          </p:nvPr>
        </p:nvSpPr>
        <p:spPr bwMode="auto"/>
        <p:txBody>
          <a:bodyPr/>
          <a:lstStyle/>
          <a:p>
            <a:pPr>
              <a:defRPr/>
            </a:pPr>
            <a:fld id="{5CD4E854-597B-8D2B-818E-154EB3A7BB3C}" type="slidenum">
              <a:rPr/>
              <a:t>40</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11372124" name="PlaceHolder 1"/>
          <p:cNvSpPr>
            <a:spLocks noGrp="1"/>
          </p:cNvSpPr>
          <p:nvPr/>
        </p:nvSpPr>
        <p:spPr bwMode="auto">
          <a:xfrm>
            <a:off x="148622" y="215545"/>
            <a:ext cx="9755212"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dk1"/>
                </a:solidFill>
                <a:latin typeface="Arial"/>
              </a:rPr>
              <a:t>Integration with vendor tools</a:t>
            </a:r>
            <a:endParaRPr sz="5400" b="1" strike="noStrike" spc="0">
              <a:solidFill>
                <a:schemeClr val="dk1"/>
              </a:solidFill>
              <a:latin typeface="Arial"/>
            </a:endParaRPr>
          </a:p>
        </p:txBody>
      </p:sp>
      <p:pic>
        <p:nvPicPr>
          <p:cNvPr id="1771623123" name="Graphic 442165669"/>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1045168" y="2315410"/>
            <a:ext cx="3841682" cy="2883656"/>
          </a:xfrm>
          <a:prstGeom prst="rect">
            <a:avLst/>
          </a:prstGeom>
        </p:spPr>
      </p:pic>
      <p:sp>
        <p:nvSpPr>
          <p:cNvPr id="438486774" name="TextBox 881349327"/>
          <p:cNvSpPr txBox="1"/>
          <p:nvPr/>
        </p:nvSpPr>
        <p:spPr bwMode="auto">
          <a:xfrm>
            <a:off x="1536359" y="1774927"/>
            <a:ext cx="286398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Vitis HLS</a:t>
            </a:r>
            <a:endParaRPr sz="2200" b="1"/>
          </a:p>
        </p:txBody>
      </p:sp>
      <p:sp>
        <p:nvSpPr>
          <p:cNvPr id="1592638599" name="TextBox 661916544"/>
          <p:cNvSpPr txBox="1"/>
          <p:nvPr/>
        </p:nvSpPr>
        <p:spPr bwMode="auto">
          <a:xfrm>
            <a:off x="7774579" y="1774927"/>
            <a:ext cx="2871540"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2200" b="1"/>
              <a:t>ScaleHLS</a:t>
            </a:r>
            <a:endParaRPr sz="2200" b="1"/>
          </a:p>
        </p:txBody>
      </p:sp>
      <p:sp>
        <p:nvSpPr>
          <p:cNvPr id="1517247478" name="TextBox 1045836605"/>
          <p:cNvSpPr txBox="1"/>
          <p:nvPr/>
        </p:nvSpPr>
        <p:spPr bwMode="auto">
          <a:xfrm>
            <a:off x="1288639" y="5358721"/>
            <a:ext cx="3359421" cy="91476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pt-BR" sz="1800"/>
              <a:t>Synthesize any AST function on demand, and build Design Space Exploration flows!</a:t>
            </a:r>
            <a:endParaRPr sz="1800"/>
          </a:p>
        </p:txBody>
      </p:sp>
      <p:pic>
        <p:nvPicPr>
          <p:cNvPr id="208546442" name="Graphic 121568590"/>
          <p:cNvPicPr>
            <a:picLocks noChangeAspect="1"/>
          </p:cNvPicPr>
          <p:nvPr/>
        </p:nvPicPr>
        <p:blipFill>
          <a:blip r:embed="rId5">
            <a:extLst>
              <a:ext uri="{96DAC541-7B7A-43D3-8B79-37D633B846F1}">
                <asvg:svgBlip xmlns:asvg="http://schemas.microsoft.com/office/drawing/2016/SVG/main" r:embed="rId6"/>
              </a:ext>
            </a:extLst>
          </a:blip>
          <a:stretch/>
        </p:blipFill>
        <p:spPr bwMode="auto">
          <a:xfrm>
            <a:off x="7610149" y="2315410"/>
            <a:ext cx="3200400" cy="4210049"/>
          </a:xfrm>
          <a:prstGeom prst="rect">
            <a:avLst/>
          </a:prstGeom>
        </p:spPr>
      </p:pic>
      <p:sp>
        <p:nvSpPr>
          <p:cNvPr id="751816179" name="PlaceHolder 2"/>
          <p:cNvSpPr>
            <a:spLocks noGrp="1"/>
          </p:cNvSpPr>
          <p:nvPr>
            <p:ph type="sldNum" idx="6"/>
          </p:nvPr>
        </p:nvSpPr>
        <p:spPr bwMode="auto"/>
        <p:txBody>
          <a:bodyPr/>
          <a:lstStyle/>
          <a:p>
            <a:pPr>
              <a:defRPr/>
            </a:pPr>
            <a:fld id="{FE83E1C4-6BA9-A03E-714D-14601ED323E8}" type="slidenum">
              <a:rPr/>
              <a:t>41</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6231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848677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72474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926385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8546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15644163" name="PlaceHolder 1"/>
          <p:cNvSpPr>
            <a:spLocks noGrp="1"/>
          </p:cNvSpPr>
          <p:nvPr/>
        </p:nvSpPr>
        <p:spPr bwMode="auto">
          <a:xfrm>
            <a:off x="148622" y="654197"/>
            <a:ext cx="11739467" cy="680554"/>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fontScale="82500" lnSpcReduction="15000"/>
          </a:bodyPr>
          <a:lstStyle/>
          <a:p>
            <a:pPr indent="0" algn="l" defTabSz="914400">
              <a:lnSpc>
                <a:spcPct val="90000"/>
              </a:lnSpc>
              <a:buNone/>
              <a:defRPr/>
            </a:pPr>
            <a:r>
              <a:rPr lang="pt-BR" sz="5400" b="1" strike="noStrike" spc="0">
                <a:solidFill>
                  <a:schemeClr val="dk1"/>
                </a:solidFill>
                <a:latin typeface="Arial"/>
              </a:rPr>
              <a:t>Combining all into an HW/SW partitioning flow</a:t>
            </a:r>
            <a:endParaRPr/>
          </a:p>
        </p:txBody>
      </p:sp>
      <p:pic>
        <p:nvPicPr>
          <p:cNvPr id="1262420143" name="Graphic 1138948690"/>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106857" y="2039321"/>
            <a:ext cx="11978284" cy="4089263"/>
          </a:xfrm>
          <a:prstGeom prst="rect">
            <a:avLst/>
          </a:prstGeom>
        </p:spPr>
      </p:pic>
      <p:sp>
        <p:nvSpPr>
          <p:cNvPr id="1005808066" name="Rectangle 1194677699"/>
          <p:cNvSpPr/>
          <p:nvPr/>
        </p:nvSpPr>
        <p:spPr bwMode="auto">
          <a:xfrm>
            <a:off x="3576888" y="1904999"/>
            <a:ext cx="2796730" cy="441784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171088006" name="Rectangle 1299778198"/>
          <p:cNvSpPr/>
          <p:nvPr/>
        </p:nvSpPr>
        <p:spPr bwMode="auto">
          <a:xfrm>
            <a:off x="6283993" y="1904999"/>
            <a:ext cx="2865660" cy="441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498973494" name="Rectangle 732029206"/>
          <p:cNvSpPr/>
          <p:nvPr/>
        </p:nvSpPr>
        <p:spPr bwMode="auto">
          <a:xfrm>
            <a:off x="8992993" y="1975934"/>
            <a:ext cx="3092148" cy="44178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990652772" name="PlaceHolder 2"/>
          <p:cNvSpPr>
            <a:spLocks noGrp="1"/>
          </p:cNvSpPr>
          <p:nvPr>
            <p:ph type="sldNum" idx="6"/>
          </p:nvPr>
        </p:nvSpPr>
        <p:spPr bwMode="auto"/>
        <p:txBody>
          <a:bodyPr/>
          <a:lstStyle/>
          <a:p>
            <a:pPr>
              <a:defRPr/>
            </a:pPr>
            <a:fld id="{82848290-7151-7762-3018-1DC7304C4654}" type="slidenum">
              <a:rPr/>
              <a:t>43</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0580806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17108800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9897349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50225297" name="PlaceHolder 1"/>
          <p:cNvSpPr>
            <a:spLocks noGrp="1"/>
          </p:cNvSpPr>
          <p:nvPr/>
        </p:nvSpPr>
        <p:spPr bwMode="auto">
          <a:xfrm>
            <a:off x="395427" y="2652886"/>
            <a:ext cx="11254539" cy="1648711"/>
          </a:xfrm>
          <a:prstGeom prst="rect">
            <a:avLst/>
          </a:prstGeom>
          <a:noFill/>
          <a:ln w="0">
            <a:noFill/>
          </a:ln>
        </p:spPr>
        <p:txBody>
          <a:bodyPr vertOverflow="overflow" horzOverflow="overflow" vert="horz" wrap="square" lIns="91440" tIns="45720" rIns="91440" bIns="45720" numCol="1" spcCol="0" rtlCol="0" fromWordArt="0" anchor="ctr" anchorCtr="0" forceAA="0" compatLnSpc="0">
            <a:normAutofit fontScale="77500" lnSpcReduction="19000"/>
          </a:bodyPr>
          <a:lstStyle/>
          <a:p>
            <a:pPr indent="0" algn="ctr" defTabSz="914400">
              <a:lnSpc>
                <a:spcPct val="90000"/>
              </a:lnSpc>
              <a:buNone/>
              <a:defRPr/>
            </a:pPr>
            <a:r>
              <a:rPr lang="pt-BR" sz="9000" b="1" strike="noStrike" spc="0">
                <a:solidFill>
                  <a:schemeClr val="tx1"/>
                </a:solidFill>
                <a:latin typeface="Arial"/>
                <a:ea typeface="Arial"/>
              </a:rPr>
              <a:t>Live demo: </a:t>
            </a:r>
            <a:endParaRPr/>
          </a:p>
          <a:p>
            <a:pPr indent="0" algn="ctr" defTabSz="914400">
              <a:lnSpc>
                <a:spcPct val="90000"/>
              </a:lnSpc>
              <a:buNone/>
              <a:defRPr/>
            </a:pPr>
            <a:r>
              <a:rPr lang="pt-BR" sz="9000" b="1" strike="noStrike" spc="0">
                <a:solidFill>
                  <a:schemeClr val="tx1"/>
                </a:solidFill>
                <a:latin typeface="Arial"/>
                <a:ea typeface="Arial"/>
              </a:rPr>
              <a:t>Full SW/HW co-design flow</a:t>
            </a:r>
            <a:endParaRPr lang="en-US" sz="9000" b="0" strike="noStrike" spc="0">
              <a:solidFill>
                <a:schemeClr val="dk1"/>
              </a:solidFill>
              <a:latin typeface="Arial"/>
            </a:endParaRPr>
          </a:p>
        </p:txBody>
      </p:sp>
      <p:sp>
        <p:nvSpPr>
          <p:cNvPr id="449018876" name="PlaceHolder 2"/>
          <p:cNvSpPr>
            <a:spLocks noGrp="1"/>
          </p:cNvSpPr>
          <p:nvPr>
            <p:ph type="sldNum" idx="6"/>
          </p:nvPr>
        </p:nvSpPr>
        <p:spPr bwMode="auto"/>
        <p:txBody>
          <a:bodyPr/>
          <a:lstStyle/>
          <a:p>
            <a:pPr>
              <a:defRPr/>
            </a:pPr>
            <a:fld id="{B036EC9B-A42C-40D0-1D35-EB7ABF71E26C}" type="slidenum">
              <a:rPr/>
              <a:t>44</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133906900" name="Picture 5" descr="An abstract genetic concept"/>
          <p:cNvPicPr>
            <a:picLocks noChangeAspect="1"/>
          </p:cNvPicPr>
          <p:nvPr/>
        </p:nvPicPr>
        <p:blipFill>
          <a:blip r:embed="rId3">
            <a:alphaModFix/>
          </a:blip>
          <a:srcRect l="0" t="24459" r="0" b="19289"/>
          <a:stretch/>
        </p:blipFill>
        <p:spPr bwMode="auto">
          <a:xfrm>
            <a:off x="0" y="-13511"/>
            <a:ext cx="12191978" cy="6857987"/>
          </a:xfrm>
          <a:prstGeom prst="rect">
            <a:avLst/>
          </a:prstGeom>
        </p:spPr>
      </p:pic>
      <p:sp>
        <p:nvSpPr>
          <p:cNvPr id="224037070" name="PlaceHolder 1"/>
          <p:cNvSpPr>
            <a:spLocks noGrp="1"/>
          </p:cNvSpPr>
          <p:nvPr>
            <p:ph type="title"/>
          </p:nvPr>
        </p:nvSpPr>
        <p:spPr bwMode="auto">
          <a:xfrm flipH="0" flipV="0">
            <a:off x="267058" y="141602"/>
            <a:ext cx="11507607" cy="829696"/>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algn="l" defTabSz="914400">
              <a:lnSpc>
                <a:spcPct val="90000"/>
              </a:lnSpc>
              <a:buNone/>
              <a:defRPr/>
            </a:pPr>
            <a:r>
              <a:rPr lang="pt-BR" sz="5500" b="1" i="0" u="none" strike="noStrike" cap="none" spc="0">
                <a:solidFill>
                  <a:schemeClr val="bg1"/>
                </a:solidFill>
                <a:latin typeface="Arial"/>
                <a:ea typeface="Arial"/>
                <a:cs typeface="Arial"/>
              </a:rPr>
              <a:t>Acknowledgements</a:t>
            </a:r>
            <a:endParaRPr sz="5500" b="0" strike="noStrike" spc="0">
              <a:solidFill>
                <a:schemeClr val="bg1"/>
              </a:solidFill>
              <a:latin typeface="Arial"/>
            </a:endParaRPr>
          </a:p>
        </p:txBody>
      </p:sp>
      <p:sp>
        <p:nvSpPr>
          <p:cNvPr id="977626986" name="PlaceHolder 2"/>
          <p:cNvSpPr>
            <a:spLocks noGrp="1"/>
          </p:cNvSpPr>
          <p:nvPr>
            <p:ph type="subTitle"/>
          </p:nvPr>
        </p:nvSpPr>
        <p:spPr bwMode="auto">
          <a:xfrm flipH="0" flipV="0">
            <a:off x="267058" y="1873667"/>
            <a:ext cx="11657880" cy="2945229"/>
          </a:xfrm>
          <a:prstGeom prst="rect">
            <a:avLst/>
          </a:prstGeom>
          <a:noFill/>
          <a:ln w="0">
            <a:noFill/>
          </a:ln>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indent="0" algn="l" defTabSz="914400">
              <a:lnSpc>
                <a:spcPct val="90000"/>
              </a:lnSpc>
              <a:spcBef>
                <a:spcPts val="1000"/>
              </a:spcBef>
              <a:buNone/>
              <a:tabLst>
                <a:tab pos="0" algn="l"/>
              </a:tabLst>
              <a:defRPr/>
            </a:pPr>
            <a:r>
              <a:rPr lang="pt-BR" sz="2800" b="1" u="none" strike="noStrike" spc="0">
                <a:solidFill>
                  <a:schemeClr val="bg1"/>
                </a:solidFill>
                <a:latin typeface="Arial"/>
                <a:ea typeface="Arial"/>
              </a:rPr>
              <a:t>My PhD advisors, João M. P. Cardoso and João Bispo</a:t>
            </a:r>
            <a:endParaRP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endParaRP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r>
              <a:rPr lang="pt-BR" sz="2800" b="1" u="none" strike="noStrike" spc="0">
                <a:solidFill>
                  <a:schemeClr val="bg1"/>
                </a:solidFill>
                <a:latin typeface="Arial"/>
                <a:ea typeface="Arial"/>
              </a:rPr>
              <a:t>Fundação para a Ciência e a Tecnologia (FCT) for partial funding support under PhD grant </a:t>
            </a:r>
            <a:r>
              <a:rPr lang="pt-BR" sz="2700" b="1" i="0" u="none" strike="noStrike" cap="none" spc="0">
                <a:solidFill>
                  <a:schemeClr val="bg1"/>
                </a:solidFill>
                <a:latin typeface="Arial"/>
                <a:ea typeface="Arial"/>
                <a:cs typeface="Arial"/>
              </a:rPr>
              <a:t>10.54499/2021.07324.BD</a:t>
            </a:r>
            <a:endParaRPr lang="pt-B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endParaRPr lang="pt-BR" sz="2800" b="1" u="none" strike="noStrike" spc="0">
              <a:solidFill>
                <a:schemeClr val="bg1"/>
              </a:solidFill>
              <a:latin typeface="Arial"/>
              <a:ea typeface="Arial"/>
            </a:endParaRPr>
          </a:p>
          <a:p>
            <a:pPr indent="0" algn="l" defTabSz="914400">
              <a:lnSpc>
                <a:spcPct val="90000"/>
              </a:lnSpc>
              <a:spcBef>
                <a:spcPts val="1000"/>
              </a:spcBef>
              <a:buNone/>
              <a:tabLst>
                <a:tab pos="0" algn="l"/>
              </a:tabLst>
              <a:defRPr/>
            </a:pPr>
            <a:r>
              <a:rPr lang="pt-BR" sz="2800" b="1" u="none" strike="noStrike" spc="0">
                <a:solidFill>
                  <a:schemeClr val="bg1"/>
                </a:solidFill>
                <a:latin typeface="Arial"/>
                <a:ea typeface="Arial"/>
              </a:rPr>
              <a:t>And everyone at SPeCS lab who contributed to Clava over the years</a:t>
            </a:r>
            <a:endParaRPr sz="2800" b="1" u="none" strike="noStrike" spc="0">
              <a:solidFill>
                <a:schemeClr val="bg1"/>
              </a:solidFill>
              <a:latin typeface="Arial"/>
              <a:ea typeface="Arial"/>
            </a:endParaRPr>
          </a:p>
        </p:txBody>
      </p:sp>
      <p:sp>
        <p:nvSpPr>
          <p:cNvPr id="1446425368" name="Rectangle 1071126831"/>
          <p:cNvSpPr/>
          <p:nvPr/>
        </p:nvSpPr>
        <p:spPr bwMode="auto">
          <a:xfrm flipH="0" flipV="0">
            <a:off x="0" y="6127900"/>
            <a:ext cx="12191978" cy="716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pic>
        <p:nvPicPr>
          <p:cNvPr id="341935932" name="Picture 745174678"/>
          <p:cNvPicPr/>
          <p:nvPr/>
        </p:nvPicPr>
        <p:blipFill>
          <a:blip r:embed="rId4"/>
          <a:stretch/>
        </p:blipFill>
        <p:spPr bwMode="auto">
          <a:xfrm flipH="0" flipV="0">
            <a:off x="6746608" y="6127900"/>
            <a:ext cx="2636877" cy="771669"/>
          </a:xfrm>
          <a:prstGeom prst="rect">
            <a:avLst/>
          </a:prstGeom>
          <a:ln w="0">
            <a:noFill/>
          </a:ln>
        </p:spPr>
      </p:pic>
      <p:pic>
        <p:nvPicPr>
          <p:cNvPr id="110641779" name="Picture 910510456"/>
          <p:cNvPicPr/>
          <p:nvPr/>
        </p:nvPicPr>
        <p:blipFill>
          <a:blip r:embed="rId5"/>
          <a:stretch/>
        </p:blipFill>
        <p:spPr bwMode="auto">
          <a:xfrm flipH="0" flipV="0">
            <a:off x="4705240" y="6182186"/>
            <a:ext cx="1610073" cy="662288"/>
          </a:xfrm>
          <a:prstGeom prst="rect">
            <a:avLst/>
          </a:prstGeom>
          <a:ln w="0">
            <a:noFill/>
          </a:ln>
        </p:spPr>
      </p:pic>
      <p:pic>
        <p:nvPicPr>
          <p:cNvPr id="784515810" name="Picture 1024654934"/>
          <p:cNvPicPr>
            <a:picLocks noChangeAspect="1"/>
          </p:cNvPicPr>
          <p:nvPr/>
        </p:nvPicPr>
        <p:blipFill>
          <a:blip r:embed="rId6"/>
          <a:stretch/>
        </p:blipFill>
        <p:spPr bwMode="auto">
          <a:xfrm flipH="0" flipV="0">
            <a:off x="8930328" y="5411133"/>
            <a:ext cx="3806898" cy="2141796"/>
          </a:xfrm>
          <a:prstGeom prst="rect">
            <a:avLst/>
          </a:prstGeom>
        </p:spPr>
      </p:pic>
      <p:pic>
        <p:nvPicPr>
          <p:cNvPr id="1370228210" name="Picture 12" descr="A black and orange text&#10;&#10;AI-generated content may be incorrect."/>
          <p:cNvPicPr>
            <a:picLocks noChangeAspect="1"/>
          </p:cNvPicPr>
          <p:nvPr/>
        </p:nvPicPr>
        <p:blipFill>
          <a:blip r:embed="rId7"/>
          <a:stretch/>
        </p:blipFill>
        <p:spPr bwMode="auto">
          <a:xfrm flipH="0" flipV="0">
            <a:off x="0" y="6007165"/>
            <a:ext cx="5172365" cy="106525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pic>
        <p:nvPicPr>
          <p:cNvPr id="1751170579" name="Picture 5" descr="An abstract genetic concept"/>
          <p:cNvPicPr>
            <a:picLocks noChangeAspect="1"/>
          </p:cNvPicPr>
          <p:nvPr/>
        </p:nvPicPr>
        <p:blipFill>
          <a:blip r:embed="rId3">
            <a:alphaModFix/>
          </a:blip>
          <a:srcRect l="0" t="24459" r="0" b="19289"/>
          <a:stretch/>
        </p:blipFill>
        <p:spPr bwMode="auto">
          <a:xfrm flipH="1">
            <a:off x="9" y="5"/>
            <a:ext cx="12191979" cy="6857988"/>
          </a:xfrm>
          <a:prstGeom prst="rect">
            <a:avLst/>
          </a:prstGeom>
        </p:spPr>
      </p:pic>
      <p:sp>
        <p:nvSpPr>
          <p:cNvPr id="189147845" name="Rectangle 2101206255"/>
          <p:cNvSpPr/>
          <p:nvPr/>
        </p:nvSpPr>
        <p:spPr bwMode="auto">
          <a:xfrm>
            <a:off x="6095999" y="5"/>
            <a:ext cx="6095989" cy="68508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sp>
        <p:nvSpPr>
          <p:cNvPr id="1014532308" name="PlaceHolder 1"/>
          <p:cNvSpPr>
            <a:spLocks noGrp="1"/>
          </p:cNvSpPr>
          <p:nvPr>
            <p:ph type="title"/>
          </p:nvPr>
        </p:nvSpPr>
        <p:spPr bwMode="auto">
          <a:xfrm>
            <a:off x="313789" y="2535026"/>
            <a:ext cx="5852026" cy="1780839"/>
          </a:xfrm>
          <a:prstGeom prst="rect">
            <a:avLst/>
          </a:prstGeom>
          <a:noFill/>
          <a:ln w="0">
            <a:noFill/>
          </a:ln>
        </p:spPr>
        <p:txBody>
          <a:bodyPr vertOverflow="overflow" horzOverflow="overflow" vert="horz" wrap="square" lIns="91440" tIns="45720" rIns="91440" bIns="45720" numCol="1" spcCol="0" rtlCol="0" fromWordArt="0" anchor="t" anchorCtr="0" forceAA="0" compatLnSpc="0">
            <a:normAutofit/>
          </a:bodyPr>
          <a:lstStyle/>
          <a:p>
            <a:pPr indent="0" defTabSz="914400">
              <a:lnSpc>
                <a:spcPct val="90000"/>
              </a:lnSpc>
              <a:buNone/>
              <a:defRPr/>
            </a:pPr>
            <a:r>
              <a:rPr lang="en-US" sz="6000" b="1" strike="noStrike" spc="-1">
                <a:solidFill>
                  <a:schemeClr val="bg1"/>
                </a:solidFill>
                <a:latin typeface="Arial"/>
                <a:ea typeface="Arial"/>
              </a:rPr>
              <a:t>Thank you for listening!</a:t>
            </a:r>
            <a:endParaRPr sz="6000" b="0" strike="noStrike" spc="-1">
              <a:solidFill>
                <a:schemeClr val="bg1"/>
              </a:solidFill>
              <a:latin typeface="Arial"/>
            </a:endParaRPr>
          </a:p>
        </p:txBody>
      </p:sp>
      <p:pic>
        <p:nvPicPr>
          <p:cNvPr id="118766763" name="Picture 1128794467"/>
          <p:cNvPicPr>
            <a:picLocks noChangeAspect="1"/>
          </p:cNvPicPr>
          <p:nvPr/>
        </p:nvPicPr>
        <p:blipFill>
          <a:blip r:embed="rId4"/>
          <a:stretch/>
        </p:blipFill>
        <p:spPr bwMode="auto">
          <a:xfrm>
            <a:off x="7355013" y="1837594"/>
            <a:ext cx="3577959" cy="3500419"/>
          </a:xfrm>
          <a:prstGeom prst="rect">
            <a:avLst/>
          </a:prstGeom>
        </p:spPr>
      </p:pic>
      <p:pic>
        <p:nvPicPr>
          <p:cNvPr id="1256986886" name="Picture 864560409"/>
          <p:cNvPicPr>
            <a:picLocks noChangeAspect="1"/>
          </p:cNvPicPr>
          <p:nvPr/>
        </p:nvPicPr>
        <p:blipFill>
          <a:blip r:embed="rId5"/>
          <a:stretch/>
        </p:blipFill>
        <p:spPr bwMode="auto">
          <a:xfrm>
            <a:off x="7355013" y="652510"/>
            <a:ext cx="3616270" cy="980978"/>
          </a:xfrm>
          <a:prstGeom prst="rect">
            <a:avLst/>
          </a:prstGeom>
          <a:solidFill>
            <a:schemeClr val="bg1"/>
          </a:solidFill>
        </p:spPr>
      </p:pic>
      <p:sp>
        <p:nvSpPr>
          <p:cNvPr id="495485504" name="Rectangle 1071126831"/>
          <p:cNvSpPr/>
          <p:nvPr/>
        </p:nvSpPr>
        <p:spPr bwMode="auto">
          <a:xfrm flipH="0" flipV="0">
            <a:off x="0" y="6127900"/>
            <a:ext cx="12191978" cy="7300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n-US"/>
          </a:p>
        </p:txBody>
      </p:sp>
      <p:pic>
        <p:nvPicPr>
          <p:cNvPr id="120683483" name="Picture 745174678"/>
          <p:cNvPicPr/>
          <p:nvPr/>
        </p:nvPicPr>
        <p:blipFill>
          <a:blip r:embed="rId6"/>
          <a:stretch/>
        </p:blipFill>
        <p:spPr bwMode="auto">
          <a:xfrm flipH="0" flipV="0">
            <a:off x="6746607" y="6127900"/>
            <a:ext cx="2636876" cy="771669"/>
          </a:xfrm>
          <a:prstGeom prst="rect">
            <a:avLst/>
          </a:prstGeom>
          <a:ln w="0">
            <a:noFill/>
          </a:ln>
        </p:spPr>
      </p:pic>
      <p:pic>
        <p:nvPicPr>
          <p:cNvPr id="1182952658" name="Picture 910510456"/>
          <p:cNvPicPr/>
          <p:nvPr/>
        </p:nvPicPr>
        <p:blipFill>
          <a:blip r:embed="rId7"/>
          <a:stretch/>
        </p:blipFill>
        <p:spPr bwMode="auto">
          <a:xfrm flipH="0" flipV="0">
            <a:off x="4705239" y="6182185"/>
            <a:ext cx="1610073" cy="662287"/>
          </a:xfrm>
          <a:prstGeom prst="rect">
            <a:avLst/>
          </a:prstGeom>
          <a:ln w="0">
            <a:noFill/>
          </a:ln>
        </p:spPr>
      </p:pic>
      <p:pic>
        <p:nvPicPr>
          <p:cNvPr id="862847609" name="Picture 1024654934"/>
          <p:cNvPicPr>
            <a:picLocks noChangeAspect="1"/>
          </p:cNvPicPr>
          <p:nvPr/>
        </p:nvPicPr>
        <p:blipFill>
          <a:blip r:embed="rId8"/>
          <a:stretch/>
        </p:blipFill>
        <p:spPr bwMode="auto">
          <a:xfrm flipH="0" flipV="0">
            <a:off x="8930327" y="5411133"/>
            <a:ext cx="3806897" cy="2141795"/>
          </a:xfrm>
          <a:prstGeom prst="rect">
            <a:avLst/>
          </a:prstGeom>
        </p:spPr>
      </p:pic>
      <p:pic>
        <p:nvPicPr>
          <p:cNvPr id="1372118550" name="Picture 12" descr="A black and orange text&#10;&#10;AI-generated content may be incorrect."/>
          <p:cNvPicPr>
            <a:picLocks noChangeAspect="1"/>
          </p:cNvPicPr>
          <p:nvPr/>
        </p:nvPicPr>
        <p:blipFill>
          <a:blip r:embed="rId9"/>
          <a:stretch/>
        </p:blipFill>
        <p:spPr bwMode="auto">
          <a:xfrm flipH="0" flipV="0">
            <a:off x="0" y="6007164"/>
            <a:ext cx="5172365" cy="106525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0067843" name="PlaceHolder 1"/>
          <p:cNvSpPr>
            <a:spLocks noGrp="1"/>
          </p:cNvSpPr>
          <p:nvPr/>
        </p:nvSpPr>
        <p:spPr bwMode="auto">
          <a:xfrm>
            <a:off x="395427" y="2652886"/>
            <a:ext cx="11254539" cy="1648711"/>
          </a:xfrm>
          <a:prstGeom prst="rect">
            <a:avLst/>
          </a:prstGeom>
          <a:noFill/>
          <a:ln w="0">
            <a:noFill/>
          </a:ln>
        </p:spPr>
        <p:txBody>
          <a:bodyPr vertOverflow="overflow" horzOverflow="overflow" vert="horz" wrap="square" lIns="91440" tIns="45720" rIns="91440" bIns="45720" numCol="1" spcCol="0" rtlCol="0" fromWordArt="0" anchor="ctr" anchorCtr="0" forceAA="0" compatLnSpc="0">
            <a:normAutofit fontScale="77500" lnSpcReduction="19000"/>
          </a:bodyPr>
          <a:lstStyle/>
          <a:p>
            <a:pPr indent="0" algn="ctr" defTabSz="914400">
              <a:lnSpc>
                <a:spcPct val="90000"/>
              </a:lnSpc>
              <a:buNone/>
              <a:defRPr/>
            </a:pPr>
            <a:r>
              <a:rPr lang="pt-BR" sz="9000" b="1" strike="noStrike" spc="0">
                <a:solidFill>
                  <a:schemeClr val="tx1"/>
                </a:solidFill>
                <a:latin typeface="Arial"/>
                <a:ea typeface="Arial"/>
              </a:rPr>
              <a:t>Live demo: </a:t>
            </a:r>
            <a:endParaRPr/>
          </a:p>
          <a:p>
            <a:pPr indent="0" algn="ctr" defTabSz="914400">
              <a:lnSpc>
                <a:spcPct val="90000"/>
              </a:lnSpc>
              <a:buNone/>
              <a:defRPr/>
            </a:pPr>
            <a:r>
              <a:rPr lang="pt-BR" sz="9000" b="1" strike="noStrike" spc="0">
                <a:solidFill>
                  <a:schemeClr val="tx1"/>
                </a:solidFill>
                <a:latin typeface="Arial"/>
                <a:ea typeface="Arial"/>
              </a:rPr>
              <a:t>Design Space Exploration</a:t>
            </a:r>
            <a:endParaRPr lang="en-US" sz="9000" b="0" strike="noStrike" spc="0">
              <a:solidFill>
                <a:schemeClr val="dk1"/>
              </a:solidFill>
              <a:latin typeface="Arial"/>
            </a:endParaRPr>
          </a:p>
        </p:txBody>
      </p:sp>
      <p:sp>
        <p:nvSpPr>
          <p:cNvPr id="78584424" name="PlaceHolder 2"/>
          <p:cNvSpPr>
            <a:spLocks noGrp="1"/>
          </p:cNvSpPr>
          <p:nvPr>
            <p:ph type="sldNum" idx="6"/>
          </p:nvPr>
        </p:nvSpPr>
        <p:spPr bwMode="auto"/>
        <p:txBody>
          <a:bodyPr/>
          <a:lstStyle/>
          <a:p>
            <a:pPr>
              <a:defRPr/>
            </a:pPr>
            <a:fld id="{2988420E-C0F2-6DA3-FAD3-9DB80F07B91E}" type="slidenum">
              <a:rPr/>
              <a:t>42</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96946708" name="PlaceHolder 1"/>
          <p:cNvSpPr>
            <a:spLocks noGrp="1"/>
          </p:cNvSpPr>
          <p:nvPr>
            <p:ph type="title"/>
          </p:nvPr>
        </p:nvSpPr>
        <p:spPr bwMode="auto">
          <a:xfrm>
            <a:off x="551383" y="404663"/>
            <a:ext cx="11089231" cy="1031760"/>
          </a:xfrm>
          <a:prstGeom prst="rect">
            <a:avLst/>
          </a:prstGeom>
          <a:noFill/>
          <a:ln w="0">
            <a:noFill/>
          </a:ln>
        </p:spPr>
        <p:txBody>
          <a:bodyPr lIns="91440" tIns="45720" rIns="91440" bIns="45720" anchor="t">
            <a:noAutofit/>
          </a:bodyPr>
          <a:lstStyle/>
          <a:p>
            <a:pPr indent="0" defTabSz="914400">
              <a:lnSpc>
                <a:spcPct val="90000"/>
              </a:lnSpc>
              <a:buNone/>
              <a:defRPr/>
            </a:pPr>
            <a:r>
              <a:rPr lang="pt-PT" b="1" strike="noStrike" spc="0">
                <a:solidFill>
                  <a:schemeClr val="dk1"/>
                </a:solidFill>
              </a:rPr>
              <a:t>Source-to-Source Compiler - Example</a:t>
            </a:r>
            <a:endParaRPr/>
          </a:p>
        </p:txBody>
      </p:sp>
      <p:sp>
        <p:nvSpPr>
          <p:cNvPr id="742824075" name="Rectangle 19"/>
          <p:cNvSpPr/>
          <p:nvPr/>
        </p:nvSpPr>
        <p:spPr bwMode="auto">
          <a:xfrm>
            <a:off x="1243800" y="1917000"/>
            <a:ext cx="4275720" cy="3187800"/>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defTabSz="914400">
              <a:lnSpc>
                <a:spcPct val="107000"/>
              </a:lnSpc>
              <a:defRPr/>
            </a:pP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foo</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a </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a:t>
            </a:r>
            <a:r>
              <a:rPr lang="en-GB" sz="1400" b="0" strike="noStrike" spc="0">
                <a:solidFill>
                  <a:srgbClr val="FF8000"/>
                </a:solidFill>
                <a:latin typeface="Courier New"/>
                <a:ea typeface="Times New Roman"/>
              </a:rPr>
              <a:t>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bar1</a:t>
            </a:r>
            <a:r>
              <a:rPr lang="en-GB" sz="1400" b="1" strike="noStrike" spc="0">
                <a:solidFill>
                  <a:srgbClr val="000080"/>
                </a:solidFill>
                <a:latin typeface="Courier New"/>
                <a:ea typeface="Times New Roman"/>
              </a:rPr>
              <a:t>(</a:t>
            </a:r>
            <a:r>
              <a:rPr lang="en-GB" sz="1400" b="0" strike="noStrike" spc="0">
                <a:solidFill>
                  <a:srgbClr val="FF8000"/>
                </a:solidFill>
                <a:latin typeface="Courier New"/>
                <a:ea typeface="Times New Roman"/>
              </a:rPr>
              <a:t>10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pt-PT" sz="1400" b="0" strike="noStrike" spc="0">
                <a:solidFill>
                  <a:srgbClr val="000000"/>
                </a:solidFill>
                <a:latin typeface="Courier New"/>
                <a:ea typeface="Times New Roman"/>
              </a:rPr>
              <a:t>a</a:t>
            </a:r>
            <a:r>
              <a:rPr lang="pt-PT" sz="1400" b="1" strike="noStrike" spc="0">
                <a:solidFill>
                  <a:srgbClr val="000080"/>
                </a:solidFill>
                <a:latin typeface="Courier New"/>
                <a:ea typeface="Times New Roman"/>
              </a:rPr>
              <a:t>+=</a:t>
            </a:r>
            <a:r>
              <a:rPr lang="pt-PT" sz="1400" b="0" strike="noStrike" spc="0">
                <a:solidFill>
                  <a:srgbClr val="000000"/>
                </a:solidFill>
                <a:latin typeface="Courier New"/>
                <a:ea typeface="Times New Roman"/>
              </a:rPr>
              <a:t> bar2</a:t>
            </a:r>
            <a:r>
              <a:rPr lang="pt-PT" sz="1400" b="1" strike="noStrike" spc="0">
                <a:solidFill>
                  <a:srgbClr val="000080"/>
                </a:solidFill>
                <a:latin typeface="Courier New"/>
                <a:ea typeface="Times New Roman"/>
              </a:rPr>
              <a:t>(</a:t>
            </a:r>
            <a:r>
              <a:rPr lang="pt-PT" sz="1400" b="0" strike="noStrike" spc="0">
                <a:solidFill>
                  <a:srgbClr val="FF8000"/>
                </a:solidFill>
                <a:latin typeface="Courier New"/>
                <a:ea typeface="Times New Roman"/>
              </a:rPr>
              <a:t>20</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r>
              <a:rPr lang="pt-PT" sz="1400" b="1" strike="noStrike" spc="0">
                <a:solidFill>
                  <a:srgbClr val="0000FF"/>
                </a:solidFill>
                <a:latin typeface="Courier New"/>
                <a:ea typeface="Times New Roman"/>
              </a:rPr>
              <a:t>return</a:t>
            </a:r>
            <a:r>
              <a:rPr lang="pt-PT" sz="1400" b="0" strike="noStrike" spc="0">
                <a:solidFill>
                  <a:srgbClr val="000000"/>
                </a:solidFill>
                <a:latin typeface="Courier New"/>
                <a:ea typeface="Times New Roman"/>
              </a:rPr>
              <a:t> a</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p:txBody>
      </p:sp>
      <p:sp>
        <p:nvSpPr>
          <p:cNvPr id="1859246111" name="TextBox 5"/>
          <p:cNvSpPr/>
          <p:nvPr/>
        </p:nvSpPr>
        <p:spPr bwMode="auto">
          <a:xfrm>
            <a:off x="3431880" y="4705199"/>
            <a:ext cx="2087640" cy="394560"/>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0">
                <a:solidFill>
                  <a:schemeClr val="dk1"/>
                </a:solidFill>
                <a:latin typeface="Calibri"/>
              </a:rPr>
              <a:t>Language: C</a:t>
            </a:r>
            <a:endParaRPr lang="en-US" sz="2000" b="0" strike="noStrike" spc="0">
              <a:solidFill>
                <a:srgbClr val="000000"/>
              </a:solidFill>
              <a:latin typeface="Arial"/>
            </a:endParaRPr>
          </a:p>
        </p:txBody>
      </p:sp>
      <p:sp>
        <p:nvSpPr>
          <p:cNvPr id="1927648899" name="PlaceHolder 2"/>
          <p:cNvSpPr>
            <a:spLocks noGrp="1"/>
          </p:cNvSpPr>
          <p:nvPr>
            <p:ph type="sldNum" idx="10"/>
          </p:nvPr>
        </p:nvSpPr>
        <p:spPr bwMode="auto"/>
        <p:txBody>
          <a:bodyPr/>
          <a:lstStyle/>
          <a:p>
            <a:pPr>
              <a:defRPr/>
            </a:pPr>
            <a:fld id="{EFBC9F31-CBB8-D638-78C7-35E6E77FC826}" type="slidenum">
              <a:rPr/>
              <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10674690" name="Rectangle 19"/>
          <p:cNvSpPr/>
          <p:nvPr/>
        </p:nvSpPr>
        <p:spPr bwMode="auto">
          <a:xfrm>
            <a:off x="1243800" y="1917000"/>
            <a:ext cx="4275720" cy="3187800"/>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defTabSz="914400">
              <a:lnSpc>
                <a:spcPct val="107000"/>
              </a:lnSpc>
              <a:defRPr/>
            </a:pP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foo</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a </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a:t>
            </a:r>
            <a:r>
              <a:rPr lang="en-GB" sz="1400" b="0" strike="noStrike" spc="0">
                <a:solidFill>
                  <a:srgbClr val="FF8000"/>
                </a:solidFill>
                <a:latin typeface="Courier New"/>
                <a:ea typeface="Times New Roman"/>
              </a:rPr>
              <a:t>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bar1</a:t>
            </a:r>
            <a:r>
              <a:rPr lang="en-GB" sz="1400" b="1" strike="noStrike" spc="0">
                <a:solidFill>
                  <a:srgbClr val="000080"/>
                </a:solidFill>
                <a:latin typeface="Courier New"/>
                <a:ea typeface="Times New Roman"/>
              </a:rPr>
              <a:t>(</a:t>
            </a:r>
            <a:r>
              <a:rPr lang="en-GB" sz="1400" b="0" strike="noStrike" spc="0">
                <a:solidFill>
                  <a:srgbClr val="FF8000"/>
                </a:solidFill>
                <a:latin typeface="Courier New"/>
                <a:ea typeface="Times New Roman"/>
              </a:rPr>
              <a:t>10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pt-PT" sz="1400" b="0" strike="noStrike" spc="0">
                <a:solidFill>
                  <a:srgbClr val="000000"/>
                </a:solidFill>
                <a:latin typeface="Courier New"/>
                <a:ea typeface="Times New Roman"/>
              </a:rPr>
              <a:t>a</a:t>
            </a:r>
            <a:r>
              <a:rPr lang="pt-PT" sz="1400" b="1" strike="noStrike" spc="0">
                <a:solidFill>
                  <a:srgbClr val="000080"/>
                </a:solidFill>
                <a:latin typeface="Courier New"/>
                <a:ea typeface="Times New Roman"/>
              </a:rPr>
              <a:t>+=</a:t>
            </a:r>
            <a:r>
              <a:rPr lang="pt-PT" sz="1400" b="0" strike="noStrike" spc="0">
                <a:solidFill>
                  <a:srgbClr val="000000"/>
                </a:solidFill>
                <a:latin typeface="Courier New"/>
                <a:ea typeface="Times New Roman"/>
              </a:rPr>
              <a:t> bar2</a:t>
            </a:r>
            <a:r>
              <a:rPr lang="pt-PT" sz="1400" b="1" strike="noStrike" spc="0">
                <a:solidFill>
                  <a:srgbClr val="000080"/>
                </a:solidFill>
                <a:latin typeface="Courier New"/>
                <a:ea typeface="Times New Roman"/>
              </a:rPr>
              <a:t>(</a:t>
            </a:r>
            <a:r>
              <a:rPr lang="pt-PT" sz="1400" b="0" strike="noStrike" spc="0">
                <a:solidFill>
                  <a:srgbClr val="FF8000"/>
                </a:solidFill>
                <a:latin typeface="Courier New"/>
                <a:ea typeface="Times New Roman"/>
              </a:rPr>
              <a:t>20</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r>
              <a:rPr lang="pt-PT" sz="1400" b="1" strike="noStrike" spc="0">
                <a:solidFill>
                  <a:srgbClr val="0000FF"/>
                </a:solidFill>
                <a:latin typeface="Courier New"/>
                <a:ea typeface="Times New Roman"/>
              </a:rPr>
              <a:t>return</a:t>
            </a:r>
            <a:r>
              <a:rPr lang="pt-PT" sz="1400" b="0" strike="noStrike" spc="0">
                <a:solidFill>
                  <a:srgbClr val="000000"/>
                </a:solidFill>
                <a:latin typeface="Courier New"/>
                <a:ea typeface="Times New Roman"/>
              </a:rPr>
              <a:t> a</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p:txBody>
      </p:sp>
      <p:sp>
        <p:nvSpPr>
          <p:cNvPr id="235722370" name="TextBox 5"/>
          <p:cNvSpPr/>
          <p:nvPr/>
        </p:nvSpPr>
        <p:spPr bwMode="auto">
          <a:xfrm>
            <a:off x="3431880" y="4705199"/>
            <a:ext cx="2087640" cy="394560"/>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0">
                <a:solidFill>
                  <a:schemeClr val="dk1"/>
                </a:solidFill>
                <a:latin typeface="Calibri"/>
              </a:rPr>
              <a:t>Language: C</a:t>
            </a:r>
            <a:endParaRPr lang="en-US" sz="2000" b="0" strike="noStrike" spc="0">
              <a:solidFill>
                <a:srgbClr val="000000"/>
              </a:solidFill>
              <a:latin typeface="Arial"/>
            </a:endParaRPr>
          </a:p>
        </p:txBody>
      </p:sp>
      <p:sp>
        <p:nvSpPr>
          <p:cNvPr id="900051102" name="Rectangle 19"/>
          <p:cNvSpPr/>
          <p:nvPr/>
        </p:nvSpPr>
        <p:spPr bwMode="auto">
          <a:xfrm>
            <a:off x="7004520" y="1922758"/>
            <a:ext cx="4275720" cy="3187800"/>
          </a:xfrm>
          <a:prstGeom prst="rect">
            <a:avLst/>
          </a:prstGeom>
          <a:noFill/>
          <a:ln>
            <a:solidFill>
              <a:srgbClr val="B84D5A"/>
            </a:solidFill>
          </a:ln>
        </p:spPr>
        <p:style>
          <a:lnRef idx="1">
            <a:schemeClr val="accent1"/>
          </a:lnRef>
          <a:fillRef idx="3">
            <a:schemeClr val="accent1"/>
          </a:fillRef>
          <a:effectRef idx="2">
            <a:schemeClr val="accent1"/>
          </a:effectRef>
          <a:fontRef idx="minor"/>
        </p:style>
        <p:txBody>
          <a:bodyPr lIns="75600" tIns="45000" rIns="90000" bIns="45000" anchor="ctr">
            <a:noAutofit/>
          </a:bodyPr>
          <a:lstStyle/>
          <a:p>
            <a:pPr defTabSz="914400">
              <a:lnSpc>
                <a:spcPct val="107000"/>
              </a:lnSpc>
              <a:defRPr/>
            </a:pP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foo</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0" strike="noStrike" spc="0">
                <a:solidFill>
                  <a:srgbClr val="8000FF"/>
                </a:solidFill>
                <a:latin typeface="Courier New"/>
                <a:ea typeface="Times New Roman"/>
              </a:rPr>
              <a:t>int</a:t>
            </a:r>
            <a:r>
              <a:rPr lang="en-GB" sz="1400" b="0" strike="noStrike" spc="0">
                <a:solidFill>
                  <a:srgbClr val="000000"/>
                </a:solidFill>
                <a:latin typeface="Courier New"/>
                <a:ea typeface="Times New Roman"/>
              </a:rPr>
              <a:t> a </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a:t>
            </a:r>
            <a:r>
              <a:rPr lang="en-GB" sz="1400" b="0" strike="noStrike" spc="0">
                <a:solidFill>
                  <a:srgbClr val="FF8000"/>
                </a:solidFill>
                <a:latin typeface="Courier New"/>
                <a:ea typeface="Times New Roman"/>
              </a:rPr>
              <a:t>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r>
              <a:rPr lang="en-GB" sz="1400" b="0" strike="noStrike" spc="0">
                <a:solidFill>
                  <a:srgbClr val="000000"/>
                </a:solidFill>
                <a:latin typeface="Courier New"/>
                <a:ea typeface="Times New Roman"/>
              </a:rPr>
              <a:t> bar1</a:t>
            </a:r>
            <a:r>
              <a:rPr lang="en-GB" sz="1400" b="1" strike="noStrike" spc="0">
                <a:solidFill>
                  <a:srgbClr val="000080"/>
                </a:solidFill>
                <a:latin typeface="Courier New"/>
                <a:ea typeface="Times New Roman"/>
              </a:rPr>
              <a:t>(</a:t>
            </a:r>
            <a:r>
              <a:rPr lang="en-GB" sz="1400" b="0" strike="noStrike" spc="0">
                <a:solidFill>
                  <a:srgbClr val="FF8000"/>
                </a:solidFill>
                <a:latin typeface="Courier New"/>
                <a:ea typeface="Times New Roman"/>
              </a:rPr>
              <a:t>10</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pt-PT" sz="1400" b="0" strike="noStrike" spc="0">
                <a:solidFill>
                  <a:srgbClr val="000000"/>
                </a:solidFill>
                <a:latin typeface="Courier New"/>
                <a:ea typeface="Times New Roman"/>
              </a:rPr>
              <a:t>printf</a:t>
            </a:r>
            <a:r>
              <a:rPr lang="pt-PT" sz="1400" b="1" strike="noStrike" spc="0">
                <a:solidFill>
                  <a:srgbClr val="000080"/>
                </a:solidFill>
                <a:latin typeface="Courier New"/>
                <a:ea typeface="Times New Roman"/>
              </a:rPr>
              <a:t>(</a:t>
            </a:r>
            <a:r>
              <a:rPr lang="pt-PT" sz="1400" b="0" strike="noStrike" spc="0">
                <a:solidFill>
                  <a:srgbClr val="808080"/>
                </a:solidFill>
                <a:latin typeface="Courier New"/>
                <a:ea typeface="Times New Roman"/>
              </a:rPr>
              <a:t>"foo-&gt;bar1\n"</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a:t>
            </a:r>
            <a:r>
              <a:rPr lang="pt-PT" sz="1400" b="1" strike="noStrike" spc="0">
                <a:solidFill>
                  <a:srgbClr val="000080"/>
                </a:solidFill>
                <a:latin typeface="Courier New"/>
                <a:ea typeface="Times New Roman"/>
              </a:rPr>
              <a:t>+=</a:t>
            </a:r>
            <a:r>
              <a:rPr lang="pt-PT" sz="1400" b="0" strike="noStrike" spc="0">
                <a:solidFill>
                  <a:srgbClr val="000000"/>
                </a:solidFill>
                <a:latin typeface="Courier New"/>
                <a:ea typeface="Times New Roman"/>
              </a:rPr>
              <a:t> bar2</a:t>
            </a:r>
            <a:r>
              <a:rPr lang="pt-PT" sz="1400" b="1" strike="noStrike" spc="0">
                <a:solidFill>
                  <a:srgbClr val="000080"/>
                </a:solidFill>
                <a:latin typeface="Courier New"/>
                <a:ea typeface="Times New Roman"/>
              </a:rPr>
              <a:t>(</a:t>
            </a:r>
            <a:r>
              <a:rPr lang="pt-PT" sz="1400" b="0" strike="noStrike" spc="0">
                <a:solidFill>
                  <a:srgbClr val="FF8000"/>
                </a:solidFill>
                <a:latin typeface="Courier New"/>
                <a:ea typeface="Times New Roman"/>
              </a:rPr>
              <a:t>20</a:t>
            </a: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0" strike="noStrike" spc="0">
                <a:solidFill>
                  <a:srgbClr val="000000"/>
                </a:solidFill>
                <a:latin typeface="Courier New"/>
                <a:ea typeface="Times New Roman"/>
              </a:rPr>
              <a:t>   </a:t>
            </a:r>
            <a:r>
              <a:rPr lang="en-GB" sz="1400" b="0" strike="noStrike" spc="0">
                <a:solidFill>
                  <a:srgbClr val="000000"/>
                </a:solidFill>
                <a:latin typeface="Courier New"/>
                <a:ea typeface="Times New Roman"/>
              </a:rPr>
              <a:t>printf</a:t>
            </a:r>
            <a:r>
              <a:rPr lang="en-GB" sz="1400" b="1" strike="noStrike" spc="0">
                <a:solidFill>
                  <a:srgbClr val="000080"/>
                </a:solidFill>
                <a:latin typeface="Courier New"/>
                <a:ea typeface="Times New Roman"/>
              </a:rPr>
              <a:t>(</a:t>
            </a:r>
            <a:r>
              <a:rPr lang="en-GB" sz="1400" b="0" strike="noStrike" spc="0">
                <a:solidFill>
                  <a:srgbClr val="808080"/>
                </a:solidFill>
                <a:latin typeface="Courier New"/>
                <a:ea typeface="Times New Roman"/>
              </a:rPr>
              <a:t>"foo-&gt;bar2\n"</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endParaRPr lang="en-US" sz="1400" b="0" strike="noStrike" spc="0">
              <a:solidFill>
                <a:srgbClr val="000000"/>
              </a:solidFill>
              <a:latin typeface="Arial"/>
            </a:endParaRPr>
          </a:p>
          <a:p>
            <a:pPr defTabSz="914400">
              <a:lnSpc>
                <a:spcPct val="107000"/>
              </a:lnSpc>
              <a:defRPr/>
            </a:pPr>
            <a:r>
              <a:rPr lang="en-GB" sz="1400" b="0" strike="noStrike" spc="0">
                <a:solidFill>
                  <a:srgbClr val="000000"/>
                </a:solidFill>
                <a:latin typeface="Courier New"/>
                <a:ea typeface="Times New Roman"/>
              </a:rPr>
              <a:t>   </a:t>
            </a:r>
            <a:r>
              <a:rPr lang="en-GB" sz="1400" b="1" strike="noStrike" spc="0">
                <a:solidFill>
                  <a:srgbClr val="0000FF"/>
                </a:solidFill>
                <a:latin typeface="Courier New"/>
                <a:ea typeface="Times New Roman"/>
              </a:rPr>
              <a:t>return</a:t>
            </a:r>
            <a:r>
              <a:rPr lang="en-GB" sz="1400" b="0" strike="noStrike" spc="0">
                <a:solidFill>
                  <a:srgbClr val="000000"/>
                </a:solidFill>
                <a:latin typeface="Courier New"/>
                <a:ea typeface="Times New Roman"/>
              </a:rPr>
              <a:t> a</a:t>
            </a:r>
            <a:r>
              <a:rPr lang="en-GB" sz="1400" b="1" strike="noStrike" spc="0">
                <a:solidFill>
                  <a:srgbClr val="000080"/>
                </a:solidFill>
                <a:latin typeface="Courier New"/>
                <a:ea typeface="Times New Roman"/>
              </a:rPr>
              <a:t>;</a:t>
            </a:r>
            <a:endParaRPr lang="en-US" sz="1400" b="0" strike="noStrike" spc="0">
              <a:solidFill>
                <a:srgbClr val="000000"/>
              </a:solidFill>
              <a:latin typeface="Arial"/>
            </a:endParaRPr>
          </a:p>
          <a:p>
            <a:pPr defTabSz="914400">
              <a:lnSpc>
                <a:spcPct val="107000"/>
              </a:lnSpc>
              <a:defRPr/>
            </a:pPr>
            <a:r>
              <a:rPr lang="pt-PT" sz="1400" b="1" strike="noStrike" spc="0">
                <a:solidFill>
                  <a:srgbClr val="000080"/>
                </a:solidFill>
                <a:latin typeface="Courier New"/>
                <a:ea typeface="Times New Roman"/>
              </a:rPr>
              <a:t>}</a:t>
            </a:r>
            <a:endParaRPr lang="en-US" sz="1400" b="0" strike="noStrike" spc="0">
              <a:solidFill>
                <a:srgbClr val="000000"/>
              </a:solidFill>
              <a:latin typeface="Arial"/>
            </a:endParaRPr>
          </a:p>
        </p:txBody>
      </p:sp>
      <p:sp>
        <p:nvSpPr>
          <p:cNvPr id="335724681" name="TextBox 7"/>
          <p:cNvSpPr/>
          <p:nvPr/>
        </p:nvSpPr>
        <p:spPr bwMode="auto">
          <a:xfrm>
            <a:off x="9142560" y="4710960"/>
            <a:ext cx="2087640" cy="394560"/>
          </a:xfrm>
          <a:prstGeom prst="rect">
            <a:avLst/>
          </a:prstGeom>
          <a:noFill/>
          <a:ln w="0">
            <a:noFill/>
          </a:ln>
        </p:spPr>
        <p:style>
          <a:lnRef idx="0">
            <a:srgbClr val="000000"/>
          </a:lnRef>
          <a:fillRef idx="0">
            <a:srgbClr val="000000"/>
          </a:fillRef>
          <a:effectRef idx="0">
            <a:srgbClr val="000000"/>
          </a:effectRef>
          <a:fontRef idx="minor"/>
        </p:style>
        <p:txBody>
          <a:bodyPr lIns="90000" tIns="45000" rIns="90000" bIns="45000" anchor="t">
            <a:spAutoFit/>
          </a:bodyPr>
          <a:lstStyle/>
          <a:p>
            <a:pPr algn="r" defTabSz="914400">
              <a:lnSpc>
                <a:spcPct val="100000"/>
              </a:lnSpc>
              <a:defRPr/>
            </a:pPr>
            <a:r>
              <a:rPr lang="pt-PT" sz="2000" b="0" i="1" strike="noStrike" spc="0">
                <a:solidFill>
                  <a:schemeClr val="dk1"/>
                </a:solidFill>
                <a:latin typeface="Calibri"/>
              </a:rPr>
              <a:t>Language: C</a:t>
            </a:r>
            <a:endParaRPr lang="en-US" sz="2000" b="0" strike="noStrike" spc="0">
              <a:solidFill>
                <a:srgbClr val="000000"/>
              </a:solidFill>
              <a:latin typeface="Arial"/>
            </a:endParaRPr>
          </a:p>
        </p:txBody>
      </p:sp>
      <p:sp>
        <p:nvSpPr>
          <p:cNvPr id="1183203620" name="Right Arrow 3"/>
          <p:cNvSpPr/>
          <p:nvPr/>
        </p:nvSpPr>
        <p:spPr bwMode="auto">
          <a:xfrm>
            <a:off x="5879880" y="2925000"/>
            <a:ext cx="791640" cy="1007640"/>
          </a:xfrm>
          <a:prstGeom prst="rightArrow">
            <a:avLst>
              <a:gd name="adj1" fmla="val 50000"/>
              <a:gd name="adj2" fmla="val 50000"/>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defRPr/>
            </a:pPr>
            <a:endParaRPr lang="pt-PT" sz="1800" b="0" strike="noStrike" spc="0">
              <a:solidFill>
                <a:schemeClr val="lt1"/>
              </a:solidFill>
              <a:latin typeface="Calibri"/>
            </a:endParaRPr>
          </a:p>
        </p:txBody>
      </p:sp>
      <p:sp>
        <p:nvSpPr>
          <p:cNvPr id="1701830120" name="Rectangle 8"/>
          <p:cNvSpPr/>
          <p:nvPr/>
        </p:nvSpPr>
        <p:spPr bwMode="auto">
          <a:xfrm>
            <a:off x="7270560" y="3376440"/>
            <a:ext cx="2516760" cy="287640"/>
          </a:xfrm>
          <a:prstGeom prst="rect">
            <a:avLst/>
          </a:prstGeom>
          <a:solidFill>
            <a:srgbClr val="26436C">
              <a:alpha val="17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defRPr/>
            </a:pPr>
            <a:endParaRPr lang="pt-PT" sz="1800" b="0" strike="noStrike" spc="0">
              <a:solidFill>
                <a:schemeClr val="lt1"/>
              </a:solidFill>
              <a:latin typeface="Calibri"/>
            </a:endParaRPr>
          </a:p>
        </p:txBody>
      </p:sp>
      <p:sp>
        <p:nvSpPr>
          <p:cNvPr id="1790346988" name="Rectangle 9"/>
          <p:cNvSpPr/>
          <p:nvPr/>
        </p:nvSpPr>
        <p:spPr bwMode="auto">
          <a:xfrm>
            <a:off x="7270560" y="4072320"/>
            <a:ext cx="2516760" cy="287640"/>
          </a:xfrm>
          <a:prstGeom prst="rect">
            <a:avLst/>
          </a:prstGeom>
          <a:solidFill>
            <a:srgbClr val="26436C">
              <a:alpha val="17000"/>
            </a:srgb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defRPr/>
            </a:pPr>
            <a:endParaRPr lang="pt-PT" sz="1800" b="0" strike="noStrike" spc="0">
              <a:solidFill>
                <a:schemeClr val="lt1"/>
              </a:solidFill>
              <a:latin typeface="Calibri"/>
            </a:endParaRPr>
          </a:p>
        </p:txBody>
      </p:sp>
      <p:sp>
        <p:nvSpPr>
          <p:cNvPr id="672368288" name="PlaceHolder 2"/>
          <p:cNvSpPr>
            <a:spLocks noGrp="1"/>
          </p:cNvSpPr>
          <p:nvPr>
            <p:ph type="sldNum" idx="10"/>
          </p:nvPr>
        </p:nvSpPr>
        <p:spPr bwMode="auto"/>
        <p:txBody>
          <a:bodyPr/>
          <a:lstStyle/>
          <a:p>
            <a:pPr>
              <a:defRPr/>
            </a:pPr>
            <a:fld id="{A0C675CF-DAFD-D08C-4601-74C06C64A905}" type="slidenum">
              <a:rPr/>
              <a:t/>
            </a:fld>
            <a:endParaRPr/>
          </a:p>
        </p:txBody>
      </p:sp>
      <p:sp>
        <p:nvSpPr>
          <p:cNvPr id="573323729" name="PlaceHolder 1"/>
          <p:cNvSpPr txBox="1"/>
          <p:nvPr/>
        </p:nvSpPr>
        <p:spPr bwMode="auto">
          <a:xfrm>
            <a:off x="551383" y="404663"/>
            <a:ext cx="11089231" cy="1031760"/>
          </a:xfrm>
          <a:prstGeom prst="rect">
            <a:avLst/>
          </a:prstGeom>
          <a:noFill/>
          <a:ln w="0">
            <a:noFill/>
          </a:ln>
        </p:spPr>
        <p:txBody>
          <a:bodyPr lIns="91440" tIns="45720" rIns="91440" bIns="45720" anchor="t">
            <a:no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pt-PT" b="1" spc="0">
                <a:solidFill>
                  <a:schemeClr val="dk1"/>
                </a:solidFill>
              </a:rPr>
              <a:t>Source-to-Source Compiler - Example</a:t>
            </a:r>
            <a:endParaRPr lang="pt-PT" b="1" spc="0">
              <a:solidFill>
                <a:schemeClr val="dk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65187826" name="PlaceHolder 1"/>
          <p:cNvSpPr>
            <a:spLocks noGrp="1"/>
          </p:cNvSpPr>
          <p:nvPr/>
        </p:nvSpPr>
        <p:spPr bwMode="auto">
          <a:xfrm>
            <a:off x="148622" y="215545"/>
            <a:ext cx="11204696"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223919688" name="PlaceHolder 2"/>
          <p:cNvSpPr>
            <a:spLocks noGrp="1"/>
          </p:cNvSpPr>
          <p:nvPr>
            <p:ph type="sldNum" idx="6"/>
          </p:nvPr>
        </p:nvSpPr>
        <p:spPr bwMode="auto"/>
        <p:txBody>
          <a:bodyPr/>
          <a:lstStyle/>
          <a:p>
            <a:pPr>
              <a:defRPr/>
            </a:pPr>
            <a:fld id="{E7FCF0B6-EE87-4761-B22E-9C38EFAC1E90}" type="slidenum">
              <a:rPr/>
              <a:t/>
            </a:fld>
            <a:endParaRPr/>
          </a:p>
        </p:txBody>
      </p:sp>
      <p:sp>
        <p:nvSpPr>
          <p:cNvPr id="1128940772" name="TextBox 591244741"/>
          <p:cNvSpPr txBox="1"/>
          <p:nvPr/>
        </p:nvSpPr>
        <p:spPr bwMode="auto">
          <a:xfrm>
            <a:off x="355907" y="1186294"/>
            <a:ext cx="11283017" cy="5397952"/>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599"/>
              </a:spcBef>
              <a:spcAft>
                <a:spcPts val="599"/>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599"/>
              </a:spcBef>
              <a:spcAft>
                <a:spcPts val="599"/>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7" lvl="0" indent="-305907" algn="l" defTabSz="914400">
              <a:lnSpc>
                <a:spcPct val="90000"/>
              </a:lnSpc>
              <a:spcBef>
                <a:spcPts val="599"/>
              </a:spcBef>
              <a:spcAft>
                <a:spcPts val="599"/>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lang="en-US" sz="2000">
              <a:solidFill>
                <a:schemeClr val="tx1"/>
              </a:solidFill>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86788916"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629879273" name="PlaceHolder 2"/>
          <p:cNvSpPr>
            <a:spLocks noGrp="1"/>
          </p:cNvSpPr>
          <p:nvPr>
            <p:ph type="sldNum" idx="6"/>
          </p:nvPr>
        </p:nvSpPr>
        <p:spPr bwMode="auto"/>
        <p:txBody>
          <a:bodyPr/>
          <a:lstStyle/>
          <a:p>
            <a:pPr>
              <a:defRPr/>
            </a:pPr>
            <a:fld id="{9DB14DF3-D215-728B-E1ED-66E7B10F6786}" type="slidenum">
              <a:rPr/>
              <a:t>5</a:t>
            </a:fld>
            <a:endParaRPr/>
          </a:p>
        </p:txBody>
      </p:sp>
      <p:sp>
        <p:nvSpPr>
          <p:cNvPr id="950745644" name="TextBox 591244741"/>
          <p:cNvSpPr txBox="1"/>
          <p:nvPr/>
        </p:nvSpPr>
        <p:spPr bwMode="auto">
          <a:xfrm>
            <a:off x="355908" y="1186295"/>
            <a:ext cx="11283018" cy="539795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lang="pt-BR" sz="2000" b="0" i="0" u="none" strike="noStrike" cap="none" spc="0">
              <a:solidFill>
                <a:schemeClr val="tx1"/>
              </a:solidFill>
              <a:latin typeface="Calibri"/>
              <a:ea typeface="Calibri"/>
              <a:cs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lang="en-US" sz="2000">
              <a:solidFill>
                <a:schemeClr val="tx1"/>
              </a:solidFill>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60472941" name="PlaceHolder 1"/>
          <p:cNvSpPr>
            <a:spLocks noGrp="1"/>
          </p:cNvSpPr>
          <p:nvPr/>
        </p:nvSpPr>
        <p:spPr bwMode="auto">
          <a:xfrm>
            <a:off x="148623" y="215546"/>
            <a:ext cx="11204697" cy="868545"/>
          </a:xfrm>
          <a:prstGeom prst="rect">
            <a:avLst/>
          </a:prstGeom>
          <a:noFill/>
          <a:ln w="0">
            <a:noFill/>
          </a:ln>
        </p:spPr>
        <p:txBody>
          <a:bodyPr vertOverflow="overflow" horzOverflow="overflow" vert="horz" wrap="square" lIns="91440" tIns="45720" rIns="91440" bIns="45720" numCol="1" spcCol="0" rtlCol="0" fromWordArt="0" anchor="b" anchorCtr="0" forceAA="0" compatLnSpc="0">
            <a:normAutofit/>
          </a:bodyPr>
          <a:lstStyle/>
          <a:p>
            <a:pPr indent="0" algn="l" defTabSz="914400">
              <a:lnSpc>
                <a:spcPct val="90000"/>
              </a:lnSpc>
              <a:buNone/>
              <a:defRPr/>
            </a:pPr>
            <a:r>
              <a:rPr lang="pt-BR" sz="5400" b="1" strike="noStrike" spc="0">
                <a:solidFill>
                  <a:schemeClr val="tx1"/>
                </a:solidFill>
                <a:latin typeface="Arial"/>
                <a:ea typeface="Arial"/>
              </a:rPr>
              <a:t>Why source-to-source (S2S)?</a:t>
            </a:r>
            <a:endParaRPr lang="en-US" sz="5400" b="0" strike="noStrike" spc="0">
              <a:solidFill>
                <a:schemeClr val="dk1"/>
              </a:solidFill>
              <a:latin typeface="Arial"/>
            </a:endParaRPr>
          </a:p>
        </p:txBody>
      </p:sp>
      <p:sp>
        <p:nvSpPr>
          <p:cNvPr id="1509699563" name="PlaceHolder 2"/>
          <p:cNvSpPr>
            <a:spLocks noGrp="1"/>
          </p:cNvSpPr>
          <p:nvPr>
            <p:ph type="sldNum" idx="6"/>
          </p:nvPr>
        </p:nvSpPr>
        <p:spPr bwMode="auto"/>
        <p:txBody>
          <a:bodyPr/>
          <a:lstStyle/>
          <a:p>
            <a:pPr>
              <a:defRPr/>
            </a:pPr>
            <a:fld id="{9DB14DF3-D215-728B-E1ED-66E7B10F6786}" type="slidenum">
              <a:rPr/>
              <a:t>6</a:t>
            </a:fld>
            <a:endParaRPr/>
          </a:p>
        </p:txBody>
      </p:sp>
      <p:sp>
        <p:nvSpPr>
          <p:cNvPr id="1858252039" name="TextBox 591244741"/>
          <p:cNvSpPr txBox="1"/>
          <p:nvPr/>
        </p:nvSpPr>
        <p:spPr bwMode="auto">
          <a:xfrm>
            <a:off x="355908" y="1186295"/>
            <a:ext cx="11283018" cy="51030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When researching using </a:t>
            </a:r>
            <a:r>
              <a:rPr lang="pt-BR" sz="2000">
                <a:latin typeface="Calibri"/>
                <a:ea typeface="Calibri"/>
                <a:cs typeface="Calibri"/>
              </a:rPr>
              <a:t>t</a:t>
            </a:r>
            <a:r>
              <a:rPr lang="pt-BR" sz="2000" b="0" i="0" u="none" strike="noStrike" cap="none" spc="0">
                <a:solidFill>
                  <a:schemeClr val="tx1"/>
                </a:solidFill>
                <a:latin typeface="Calibri"/>
                <a:ea typeface="Calibri"/>
                <a:cs typeface="Calibri"/>
              </a:rPr>
              <a:t>raditional compilers we may...</a:t>
            </a:r>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...lose significant information </a:t>
            </a:r>
            <a:r>
              <a:rPr lang="en-US" sz="2000" b="0" i="0" u="none" strike="noStrike" cap="none" spc="0">
                <a:solidFill>
                  <a:schemeClr val="tx1"/>
                </a:solidFill>
                <a:latin typeface="Calibri"/>
                <a:ea typeface="Calibri"/>
                <a:cs typeface="Calibri"/>
              </a:rPr>
              <a:t>(e.g. comments, high-level structures, loops)</a:t>
            </a:r>
            <a:endParaRPr lang="en-US" sz="2000">
              <a:latin typeface="Calibri"/>
              <a:ea typeface="Calibri"/>
              <a:cs typeface="Calibri"/>
            </a:endParaRPr>
          </a:p>
          <a:p>
            <a:pPr lvl="1">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US" sz="2000" b="0" i="1" u="none" strike="noStrike" cap="none" spc="0">
                <a:solidFill>
                  <a:schemeClr val="tx1"/>
                </a:solidFill>
                <a:latin typeface="Calibri"/>
                <a:ea typeface="Calibri"/>
                <a:cs typeface="Calibri"/>
              </a:rPr>
              <a:t>	S2S: keep all source code information</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...have a h</a:t>
            </a:r>
            <a:r>
              <a:rPr lang="en-US" sz="2000" b="0" i="0" u="none" strike="noStrike" cap="none" spc="0">
                <a:solidFill>
                  <a:schemeClr val="tx1"/>
                </a:solidFill>
                <a:latin typeface="Calibri"/>
                <a:ea typeface="Calibri"/>
                <a:cs typeface="Calibri"/>
              </a:rPr>
              <a:t>igh</a:t>
            </a:r>
            <a:r>
              <a:rPr lang="en-US" sz="2000" b="0" i="0" u="none" strike="noStrike" cap="none" spc="0">
                <a:solidFill>
                  <a:schemeClr val="tx1"/>
                </a:solidFill>
                <a:latin typeface="Calibri"/>
                <a:ea typeface="Calibri"/>
                <a:cs typeface="Calibri"/>
              </a:rPr>
              <a:t>-learning curve</a:t>
            </a:r>
            <a:endParaRPr sz="2000" b="0" strike="noStrike" spc="0">
              <a:solidFill>
                <a:schemeClr val="tx1"/>
              </a:solidFill>
              <a:latin typeface="Calibri"/>
            </a:endParaRPr>
          </a:p>
          <a:p>
            <a:pPr lvl="0" algn="l" defTabSz="914400">
              <a:lnSpc>
                <a:spcPct val="90000"/>
              </a:lnSpc>
              <a:spcBef>
                <a:spcPts val="600"/>
              </a:spcBef>
              <a:spcAft>
                <a:spcPts val="600"/>
              </a:spcAft>
              <a:defRPr lang="pt-PT" sz="2800" b="0" i="0" u="none" strike="noStrike" cap="none" spc="0">
                <a:solidFill>
                  <a:srgbClr val="000000"/>
                </a:solidFill>
                <a:latin typeface="Calibri"/>
                <a:ea typeface="Arial"/>
                <a:cs typeface="Arial"/>
              </a:defRPr>
            </a:pPr>
            <a:r>
              <a:rPr lang="en-GB" sz="2000" b="0" i="1" u="none" strike="noStrike" cap="none" spc="0">
                <a:solidFill>
                  <a:schemeClr val="tx1"/>
                </a:solidFill>
                <a:latin typeface="Calibri"/>
                <a:ea typeface="Calibri"/>
                <a:cs typeface="Calibri"/>
              </a:rPr>
              <a:t>	</a:t>
            </a:r>
            <a:r>
              <a:rPr lang="pt-BR" sz="2000" b="0" i="1" u="none" strike="noStrike" cap="none" spc="0">
                <a:solidFill>
                  <a:schemeClr val="tx1"/>
                </a:solidFill>
                <a:latin typeface="Calibri"/>
                <a:ea typeface="Calibri"/>
                <a:cs typeface="Calibri"/>
              </a:rPr>
              <a:t>S2S: use </a:t>
            </a:r>
            <a:r>
              <a:rPr lang="en-GB" sz="2000" b="0" i="1" u="none" strike="noStrike" cap="none" spc="0">
                <a:solidFill>
                  <a:schemeClr val="tx1"/>
                </a:solidFill>
                <a:latin typeface="Calibri"/>
                <a:ea typeface="Calibri"/>
                <a:cs typeface="Calibri"/>
              </a:rPr>
              <a:t>DSLs/APIs over AST or similar structures</a:t>
            </a:r>
            <a:endParaRPr lang="en-US"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...be impractical to distribute</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strike="noStrike" spc="0">
                <a:solidFill>
                  <a:schemeClr val="tx1"/>
                </a:solidFill>
                <a:latin typeface="Calibri"/>
              </a:rPr>
              <a:t>...be locked to a specific compiler version</a:t>
            </a:r>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endParaRPr sz="2000" b="0" strike="noStrike" spc="0">
              <a:solidFill>
                <a:schemeClr val="tx1"/>
              </a:solidFill>
              <a:latin typeface="Calibri"/>
            </a:endParaRPr>
          </a:p>
          <a:p>
            <a:pPr marL="305908" lvl="0" indent="-305908" algn="l" defTabSz="914400">
              <a:lnSpc>
                <a:spcPct val="90000"/>
              </a:lnSpc>
              <a:spcBef>
                <a:spcPts val="600"/>
              </a:spcBef>
              <a:spcAft>
                <a:spcPts val="600"/>
              </a:spcAft>
              <a:buFont typeface="Arial"/>
              <a:buChar char="•"/>
              <a:defRPr lang="pt-PT" sz="2800" b="0" i="0" u="none" strike="noStrike" cap="none" spc="0">
                <a:solidFill>
                  <a:srgbClr val="000000"/>
                </a:solidFill>
                <a:latin typeface="Calibri"/>
                <a:ea typeface="Arial"/>
                <a:cs typeface="Arial"/>
              </a:defRPr>
            </a:pPr>
            <a:r>
              <a:rPr lang="pt-BR" sz="2000" b="0" i="0" u="none" strike="noStrike" cap="none" spc="0">
                <a:solidFill>
                  <a:schemeClr val="tx1"/>
                </a:solidFill>
                <a:latin typeface="Calibri"/>
                <a:ea typeface="Calibri"/>
                <a:cs typeface="Calibri"/>
              </a:rPr>
              <a:t>...impose vendor lock-in</a:t>
            </a:r>
            <a:r>
              <a:rPr lang="en-US" sz="2000" b="0" i="0" u="none" strike="noStrike" cap="none" spc="0">
                <a:solidFill>
                  <a:schemeClr val="tx1"/>
                </a:solidFill>
                <a:latin typeface="Calibri"/>
                <a:ea typeface="Calibri"/>
                <a:cs typeface="Calibri"/>
              </a:rPr>
              <a:t> (aggravated in fragmented environments, e.g. embedded)</a:t>
            </a:r>
            <a:endParaRPr sz="2000" b="0" strike="noStrike" spc="0">
              <a:solidFill>
                <a:schemeClr val="tx1"/>
              </a:solidFill>
              <a:latin typeface="Calibri"/>
            </a:endParaRPr>
          </a:p>
          <a:p>
            <a:pPr>
              <a:defRPr/>
            </a:pPr>
            <a:endParaRPr sz="2000">
              <a:solidFill>
                <a:schemeClr val="tx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10.xml.rels><?xml version="1.0" encoding="UTF-8" standalone="yes"?><Relationships xmlns="http://schemas.openxmlformats.org/package/2006/relationships"></Relationships>
</file>

<file path=ppt/theme/_rels/theme11.xml.rels><?xml version="1.0" encoding="UTF-8" standalone="yes"?><Relationships xmlns="http://schemas.openxmlformats.org/package/2006/relationships"></Relationships>
</file>

<file path=ppt/theme/_rels/theme12.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_rels/theme3.xml.rels><?xml version="1.0" encoding="UTF-8" standalone="yes"?><Relationships xmlns="http://schemas.openxmlformats.org/package/2006/relationships"></Relationships>
</file>

<file path=ppt/theme/_rels/theme4.xml.rels><?xml version="1.0" encoding="UTF-8" standalone="yes"?><Relationships xmlns="http://schemas.openxmlformats.org/package/2006/relationships"></Relationships>
</file>

<file path=ppt/theme/_rels/theme5.xml.rels><?xml version="1.0" encoding="UTF-8" standalone="yes"?><Relationships xmlns="http://schemas.openxmlformats.org/package/2006/relationships"></Relationships>
</file>

<file path=ppt/theme/_rels/theme6.xml.rels><?xml version="1.0" encoding="UTF-8" standalone="yes"?><Relationships xmlns="http://schemas.openxmlformats.org/package/2006/relationships"></Relationships>
</file>

<file path=ppt/theme/_rels/theme7.xml.rels><?xml version="1.0" encoding="UTF-8" standalone="yes"?><Relationships xmlns="http://schemas.openxmlformats.org/package/2006/relationships"></Relationships>
</file>

<file path=ppt/theme/_rels/theme8.xml.rels><?xml version="1.0" encoding="UTF-8" standalone="yes"?><Relationships xmlns="http://schemas.openxmlformats.org/package/2006/relationships"></Relationships>
</file>

<file path=ppt/theme/_rels/theme9.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10.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11.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12.xml><?xml version="1.0" encoding="utf-8"?>
<a:theme xmlns:a="http://schemas.openxmlformats.org/drawingml/2006/main" xmlns:r="http://schemas.openxmlformats.org/officeDocument/2006/relationships" xmlns:p="http://schemas.openxmlformats.org/presentation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3.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4.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5.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6.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7.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8.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ppt/theme/theme9.xml><?xml version="1.0" encoding="utf-8"?>
<a:theme xmlns:a="http://schemas.openxmlformats.org/drawingml/2006/main" xmlns:r="http://schemas.openxmlformats.org/officeDocument/2006/relationships" xmlns:p="http://schemas.openxmlformats.org/presentationml/2006/main"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46</Slides>
  <Notes>46</Notes>
  <HiddenSlides>0</HiddenSlides>
  <MMClips>2</MMClips>
  <ScaleCrop>0</ScaleCrop>
  <HeadingPairs>
    <vt:vector size="4" baseType="variant">
      <vt:variant>
        <vt:lpstr>Theme</vt:lpstr>
      </vt:variant>
      <vt:variant>
        <vt:i4>11</vt:i4>
      </vt:variant>
      <vt:variant>
        <vt:lpstr>Slide Titles</vt:lpstr>
      </vt:variant>
      <vt:variant>
        <vt:i4>46</vt:i4>
      </vt:variant>
    </vt:vector>
  </HeadingPairs>
  <TitlesOfParts>
    <vt:vector size="57" baseType="lpstr">
      <vt:lpstr>Theme 1</vt:lpstr>
      <vt:lpstr>Theme 2</vt:lpstr>
      <vt:lpstr>Theme 3</vt:lpstr>
      <vt:lpstr>Theme 4</vt:lpstr>
      <vt:lpstr>Theme 5</vt:lpstr>
      <vt:lpstr>Theme 6</vt:lpstr>
      <vt:lpstr>Theme 7</vt:lpstr>
      <vt:lpstr>Theme 8</vt:lpstr>
      <vt:lpstr>Theme 9</vt:lpstr>
      <vt:lpstr>Theme 10</vt:lpstr>
      <vt:lpstr>Theme 11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dc:language>en-US</dc:language>
  <cp:lastModifiedBy/>
  <cp:revision>44</cp:revision>
  <dcterms:modified xsi:type="dcterms:W3CDTF">2025-09-26T09:23:03Z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22</vt:i4>
  </property>
  <property fmtid="{D5CDD505-2E9C-101B-9397-08002B2CF9AE}" pid="4" name="PresentationFormat">
    <vt:lpwstr>Widescreen</vt:lpwstr>
  </property>
  <property fmtid="{D5CDD505-2E9C-101B-9397-08002B2CF9AE}" pid="5" name="Slides">
    <vt:i4>22</vt:i4>
  </property>
</Properties>
</file>