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84" r:id="rId1"/>
  </p:sldMasterIdLst>
  <p:notesMasterIdLst>
    <p:notesMasterId r:id="rId6"/>
  </p:notesMasterIdLst>
  <p:sldIdLst>
    <p:sldId id="256" r:id="rId2"/>
    <p:sldId id="384" r:id="rId3"/>
    <p:sldId id="483" r:id="rId4"/>
    <p:sldId id="484" r:id="rId5"/>
  </p:sldIdLst>
  <p:sldSz cx="9144000" cy="5143500" type="screen16x9"/>
  <p:notesSz cx="6858000" cy="9144000"/>
  <p:defaultTextStyle>
    <a:defPPr>
      <a:defRPr lang="pt-PT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FA4132-1DB5-4F5C-91B1-130A4613425A}">
          <p14:sldIdLst>
            <p14:sldId id="256"/>
            <p14:sldId id="384"/>
            <p14:sldId id="483"/>
            <p14:sldId id="484"/>
          </p14:sldIdLst>
        </p14:section>
        <p14:section name="Backup" id="{4FB6FABA-96AC-493F-AB5C-3ECE333F106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pc" initials="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ADA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8" autoAdjust="0"/>
    <p:restoredTop sz="76850" autoAdjust="0"/>
  </p:normalViewPr>
  <p:slideViewPr>
    <p:cSldViewPr snapToGrid="0">
      <p:cViewPr varScale="1">
        <p:scale>
          <a:sx n="81" d="100"/>
          <a:sy n="81" d="100"/>
        </p:scale>
        <p:origin x="1188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825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E5350-AC3F-450D-9BE8-FD18FF5D5C25}" type="datetimeFigureOut">
              <a:rPr lang="pt-PT" smtClean="0"/>
              <a:t>22/10/2018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62CF4-3569-435E-B63C-806161BC97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4773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8438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326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A5D9-4097-4A6C-8088-0841273FE47A}" type="datetime1">
              <a:rPr lang="pt-PT" smtClean="0"/>
              <a:t>22/10/2018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140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D5B1-B843-4CEB-B5BF-0E0325A81FBE}" type="datetime1">
              <a:rPr lang="pt-PT" smtClean="0"/>
              <a:t>22/10/2018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994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CC93-6365-4109-81E9-C756FF5E382B}" type="datetime1">
              <a:rPr lang="pt-PT" smtClean="0"/>
              <a:t>22/10/2018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14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D53C-67ED-41F4-B8B4-46B74DB9B88E}" type="datetime1">
              <a:rPr lang="pt-PT" smtClean="0"/>
              <a:t>22/10/2018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DF255E-9420-4F7A-80EB-BC56962E5981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41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DF60-08F3-423F-BC2C-5A39B101E248}" type="datetime1">
              <a:rPr lang="pt-PT" smtClean="0"/>
              <a:t>22/10/2018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218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3CE2-7CA6-418F-86FA-715C1A17D2FE}" type="datetime1">
              <a:rPr lang="pt-PT" smtClean="0"/>
              <a:t>22/10/2018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736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C065-5A09-4F5D-93F7-27A7FE0A18C6}" type="datetime1">
              <a:rPr lang="pt-PT" smtClean="0"/>
              <a:t>22/10/2018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0695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EFB8-4EDE-4888-8F14-1A56D2237630}" type="datetime1">
              <a:rPr lang="pt-PT" smtClean="0"/>
              <a:t>22/10/2018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271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F9E8-EEF6-4D9F-A0F4-85C3FCE92D05}" type="datetime1">
              <a:rPr lang="pt-PT" smtClean="0"/>
              <a:t>22/10/2018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319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AEAC-3DCA-4F73-99D8-9EBA4021D811}" type="datetime1">
              <a:rPr lang="pt-PT" smtClean="0"/>
              <a:t>22/10/2018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680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5DB0-2047-4E92-A27F-4E2C282137CB}" type="datetime1">
              <a:rPr lang="pt-PT" smtClean="0"/>
              <a:t>22/10/2018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175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45C63-42A9-4CCA-AA89-802A76D98AB4}" type="datetime1">
              <a:rPr lang="pt-PT" smtClean="0"/>
              <a:t>22/10/2018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734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70016"/>
            <a:ext cx="9144000" cy="2000681"/>
          </a:xfrm>
        </p:spPr>
        <p:txBody>
          <a:bodyPr>
            <a:normAutofit/>
          </a:bodyPr>
          <a:lstStyle/>
          <a:p>
            <a:r>
              <a:rPr lang="en-US" sz="3200" dirty="0"/>
              <a:t>Use of the ANTAREX </a:t>
            </a:r>
            <a:r>
              <a:rPr lang="en-US" sz="3200" dirty="0" err="1"/>
              <a:t>toolflow</a:t>
            </a:r>
            <a:r>
              <a:rPr lang="en-US" sz="3200" dirty="0"/>
              <a:t> and experiments with representative benchmarks and ANTAREX Use Cases</a:t>
            </a:r>
            <a:endParaRPr lang="en-US" sz="3200" b="1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1076" y="3580187"/>
            <a:ext cx="6461841" cy="89811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noProof="0" dirty="0" err="1" smtClean="0"/>
              <a:t>João</a:t>
            </a:r>
            <a:r>
              <a:rPr lang="en-US" b="1" noProof="0" dirty="0" smtClean="0"/>
              <a:t> Bispo, Pedro Pinto, </a:t>
            </a:r>
            <a:r>
              <a:rPr lang="en-US" b="1" noProof="0" dirty="0" err="1" smtClean="0"/>
              <a:t>João</a:t>
            </a:r>
            <a:r>
              <a:rPr lang="en-US" b="1" noProof="0" dirty="0" smtClean="0"/>
              <a:t> Cardoso</a:t>
            </a:r>
            <a:endParaRPr lang="en-US" noProof="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2" y="4511900"/>
            <a:ext cx="1519787" cy="567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41076" y="2899331"/>
            <a:ext cx="6483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/>
              <a:t>Clava</a:t>
            </a:r>
            <a:r>
              <a:rPr lang="en-US" sz="2400" dirty="0" smtClean="0"/>
              <a:t> example for </a:t>
            </a:r>
            <a:r>
              <a:rPr lang="en-US" sz="2400" dirty="0" err="1" smtClean="0"/>
              <a:t>mARGOt</a:t>
            </a:r>
            <a:r>
              <a:rPr lang="en-US" sz="2400" dirty="0" smtClean="0"/>
              <a:t> and HDF5</a:t>
            </a:r>
            <a:endParaRPr lang="pt-PT" sz="2400" dirty="0"/>
          </a:p>
        </p:txBody>
      </p:sp>
      <p:sp>
        <p:nvSpPr>
          <p:cNvPr id="8" name="Rectangle 7"/>
          <p:cNvSpPr/>
          <p:nvPr/>
        </p:nvSpPr>
        <p:spPr>
          <a:xfrm>
            <a:off x="0" y="4199176"/>
            <a:ext cx="91440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solidFill>
                  <a:srgbClr val="757575"/>
                </a:solidFill>
                <a:latin typeface="Open Sans"/>
              </a:rPr>
              <a:t>2018-10-23 – PRACE School 2018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991" y="4441002"/>
            <a:ext cx="1605913" cy="63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2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Outline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err="1" smtClean="0"/>
              <a:t>Autotune</a:t>
            </a:r>
            <a:r>
              <a:rPr lang="en-US" noProof="0" dirty="0" smtClean="0"/>
              <a:t> </a:t>
            </a:r>
            <a:r>
              <a:rPr lang="en-US" noProof="0" dirty="0" err="1" smtClean="0"/>
              <a:t>Matri</a:t>
            </a:r>
            <a:r>
              <a:rPr lang="en-US" dirty="0" smtClean="0"/>
              <a:t>x Multiplication with </a:t>
            </a:r>
            <a:r>
              <a:rPr lang="en-US" dirty="0" err="1" smtClean="0"/>
              <a:t>mARGOt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HDF5 interface generation with </a:t>
            </a:r>
            <a:r>
              <a:rPr lang="en-US" dirty="0" err="1" smtClean="0"/>
              <a:t>CMake</a:t>
            </a:r>
            <a:r>
              <a:rPr lang="en-US" dirty="0" smtClean="0"/>
              <a:t> plugin</a:t>
            </a:r>
          </a:p>
          <a:p>
            <a:pPr lvl="1"/>
            <a:endParaRPr lang="en-US" dirty="0" smtClean="0"/>
          </a:p>
          <a:p>
            <a:pPr lvl="1"/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4589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Clava</a:t>
            </a:r>
            <a:r>
              <a:rPr lang="en-US" dirty="0" smtClean="0"/>
              <a:t> + </a:t>
            </a:r>
            <a:r>
              <a:rPr lang="en-US" dirty="0" err="1" smtClean="0"/>
              <a:t>mARGOt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</a:t>
            </a:r>
            <a:r>
              <a:rPr lang="en-US" dirty="0" err="1" smtClean="0"/>
              <a:t>Multiplicaton</a:t>
            </a:r>
            <a:r>
              <a:rPr lang="en-US" dirty="0" smtClean="0"/>
              <a:t> with tiling</a:t>
            </a:r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/>
              <a:t>mARGOt</a:t>
            </a:r>
            <a:r>
              <a:rPr lang="en-US" dirty="0" smtClean="0"/>
              <a:t> </a:t>
            </a:r>
            <a:r>
              <a:rPr lang="en-US" dirty="0" err="1" smtClean="0"/>
              <a:t>Clava</a:t>
            </a:r>
            <a:r>
              <a:rPr lang="en-US" dirty="0" smtClean="0"/>
              <a:t> API to instrument the code</a:t>
            </a:r>
          </a:p>
          <a:p>
            <a:endParaRPr lang="en-US" dirty="0"/>
          </a:p>
          <a:p>
            <a:r>
              <a:rPr lang="en-US" dirty="0" smtClean="0"/>
              <a:t>Execute the code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9947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+ </a:t>
            </a:r>
            <a:r>
              <a:rPr lang="en-US" dirty="0" err="1" smtClean="0"/>
              <a:t>CMake</a:t>
            </a:r>
            <a:r>
              <a:rPr lang="en-US" dirty="0" smtClean="0"/>
              <a:t> Plugin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generation with </a:t>
            </a:r>
            <a:r>
              <a:rPr lang="en-US" dirty="0" err="1" smtClean="0"/>
              <a:t>Clava</a:t>
            </a:r>
            <a:r>
              <a:rPr lang="en-US" dirty="0" smtClean="0"/>
              <a:t> </a:t>
            </a:r>
            <a:r>
              <a:rPr lang="en-US" dirty="0" err="1" smtClean="0"/>
              <a:t>CMake</a:t>
            </a:r>
            <a:r>
              <a:rPr lang="en-US" dirty="0" smtClean="0"/>
              <a:t> function </a:t>
            </a:r>
            <a:r>
              <a:rPr lang="en-US" dirty="0" err="1"/>
              <a:t>clava_generate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Explain CMakeLists.txt flow</a:t>
            </a:r>
          </a:p>
          <a:p>
            <a:endParaRPr lang="en-US" dirty="0"/>
          </a:p>
          <a:p>
            <a:r>
              <a:rPr lang="en-US" dirty="0" smtClean="0"/>
              <a:t>Build and execute code</a:t>
            </a:r>
          </a:p>
          <a:p>
            <a:endParaRPr lang="en-US" dirty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0945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24791</TotalTime>
  <Words>86</Words>
  <Application>Microsoft Office PowerPoint</Application>
  <PresentationFormat>On-screen Show (16:9)</PresentationFormat>
  <Paragraphs>25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Office Theme</vt:lpstr>
      <vt:lpstr>Use of the ANTAREX toolflow and experiments with representative benchmarks and ANTAREX Use Cases</vt:lpstr>
      <vt:lpstr>Outline</vt:lpstr>
      <vt:lpstr>Clava + mARGOt</vt:lpstr>
      <vt:lpstr>HDF5 + CMake Plugin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jmpc</dc:creator>
  <cp:lastModifiedBy>joao bispo</cp:lastModifiedBy>
  <cp:revision>895</cp:revision>
  <dcterms:created xsi:type="dcterms:W3CDTF">2015-02-03T11:06:34Z</dcterms:created>
  <dcterms:modified xsi:type="dcterms:W3CDTF">2018-10-22T22:26:53Z</dcterms:modified>
</cp:coreProperties>
</file>