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261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54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03" r:id="rId44"/>
    <p:sldId id="350" r:id="rId45"/>
    <p:sldId id="351" r:id="rId46"/>
    <p:sldId id="353" r:id="rId47"/>
    <p:sldId id="263" r:id="rId48"/>
    <p:sldId id="356" r:id="rId49"/>
    <p:sldId id="271" r:id="rId50"/>
    <p:sldId id="363" r:id="rId51"/>
    <p:sldId id="361" r:id="rId52"/>
    <p:sldId id="362" r:id="rId53"/>
    <p:sldId id="357" r:id="rId54"/>
    <p:sldId id="358" r:id="rId55"/>
    <p:sldId id="360" r:id="rId56"/>
    <p:sldId id="364" r:id="rId57"/>
    <p:sldId id="365" r:id="rId58"/>
    <p:sldId id="393" r:id="rId59"/>
    <p:sldId id="366" r:id="rId60"/>
    <p:sldId id="372" r:id="rId61"/>
    <p:sldId id="373" r:id="rId62"/>
    <p:sldId id="370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7" r:id="rId76"/>
    <p:sldId id="386" r:id="rId77"/>
    <p:sldId id="388" r:id="rId78"/>
    <p:sldId id="389" r:id="rId79"/>
    <p:sldId id="390" r:id="rId80"/>
    <p:sldId id="391" r:id="rId81"/>
    <p:sldId id="39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5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LINKED </a:t>
            </a:r>
            <a:r>
              <a:rPr lang="hu-HU" b="1" dirty="0" smtClean="0"/>
              <a:t>LISTS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LINKED </a:t>
            </a:r>
            <a:r>
              <a:rPr lang="hu-HU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linkedList.insertAtStart(4);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1031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678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  <a:p>
            <a:endParaRPr lang="hu-HU" dirty="0"/>
          </a:p>
          <a:p>
            <a:r>
              <a:rPr lang="hu-HU" dirty="0" smtClean="0"/>
              <a:t>SO THIS OPERATION IS VERY FAST, THIS IS WHY WE LIKE LINKED LISTS !!!</a:t>
            </a:r>
          </a:p>
        </p:txBody>
      </p:sp>
    </p:spTree>
    <p:extLst>
      <p:ext uri="{BB962C8B-B14F-4D97-AF65-F5344CB8AC3E}">
        <p14:creationId xmlns:p14="http://schemas.microsoft.com/office/powerpoint/2010/main" val="2765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 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1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0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7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8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26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919" y="3039414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562896" y="362540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64418" y="3039413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11416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537917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9762184" y="34408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36395" y="361909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09894" y="361909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83393" y="361909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6829" y="2537137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ode1		    node2	        node3	           node4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813533" y="977341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Linked lists are composed of nodes and references / pointers pointing from</a:t>
            </a:r>
          </a:p>
          <a:p>
            <a:r>
              <a:rPr lang="hu-HU" dirty="0"/>
              <a:t>	</a:t>
            </a:r>
            <a:r>
              <a:rPr lang="hu-HU" dirty="0" smtClean="0"/>
              <a:t>one node to the other !!!</a:t>
            </a:r>
          </a:p>
          <a:p>
            <a:endParaRPr lang="hu-HU" dirty="0"/>
          </a:p>
          <a:p>
            <a:r>
              <a:rPr lang="hu-HU" dirty="0" smtClean="0"/>
              <a:t>The last reference is pointing to a NULL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Yes, this is the last node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46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Yes, this is the last node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  <a:endParaRPr lang="hu-HU" dirty="0"/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3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Very important: updating the references again takes O(1) BUT we have to traverse</a:t>
            </a:r>
          </a:p>
          <a:p>
            <a:r>
              <a:rPr lang="hu-HU" dirty="0"/>
              <a:t>	</a:t>
            </a:r>
            <a:r>
              <a:rPr lang="hu-HU" dirty="0" smtClean="0"/>
              <a:t>the list itself and that what takes O(N) !!!   // O(1) + O(N) = O(N) </a:t>
            </a:r>
            <a:endParaRPr lang="hu-HU" dirty="0"/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Insert at the beginning    O(1)</a:t>
            </a:r>
          </a:p>
          <a:p>
            <a:r>
              <a:rPr lang="hu-HU" dirty="0"/>
              <a:t>	</a:t>
            </a:r>
            <a:r>
              <a:rPr lang="hu-HU" dirty="0" smtClean="0"/>
              <a:t>Inserting at the end         O(N)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802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8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1729" y="511694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to remove it, very simple and fast operation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8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5" y="1339402"/>
            <a:ext cx="1790163" cy="1790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--------------</a:t>
            </a:r>
            <a:endParaRPr lang="hu-HU" dirty="0">
              <a:solidFill>
                <a:schemeClr val="bg1"/>
              </a:solidFill>
            </a:endParaRP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Reference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2908" y="1339402"/>
            <a:ext cx="6091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A single node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smtClean="0"/>
              <a:t>contains data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integer, double or custom object</a:t>
            </a:r>
          </a:p>
          <a:p>
            <a:pPr marL="285750" indent="-285750">
              <a:buFontTx/>
              <a:buChar char="-"/>
            </a:pPr>
            <a:r>
              <a:rPr lang="hu-HU" dirty="0"/>
              <a:t>c</a:t>
            </a:r>
            <a:r>
              <a:rPr lang="hu-HU" dirty="0" smtClean="0"/>
              <a:t>ontains a reference pointing to the next node in 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he linked list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58345" y="3850783"/>
            <a:ext cx="298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class </a:t>
            </a:r>
            <a:r>
              <a:rPr lang="hu-HU" dirty="0" smtClean="0"/>
              <a:t>Node {</a:t>
            </a:r>
          </a:p>
          <a:p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smtClean="0"/>
              <a:t>data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Node nextNode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...</a:t>
            </a:r>
            <a:endParaRPr lang="hu-HU" dirty="0"/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1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0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85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0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3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9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4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70040" y="2771971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6585965" y="3994506"/>
            <a:ext cx="2627291" cy="13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73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803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we have managed to get rid of node with data 10, but we had to </a:t>
            </a:r>
          </a:p>
          <a:p>
            <a:r>
              <a:rPr lang="hu-HU" dirty="0"/>
              <a:t>	</a:t>
            </a:r>
            <a:r>
              <a:rPr lang="hu-HU" dirty="0" smtClean="0"/>
              <a:t>traverse the list ... O(N) time complexity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47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Remove items at the beginning:  O(1)</a:t>
            </a:r>
          </a:p>
          <a:p>
            <a:r>
              <a:rPr lang="hu-HU" dirty="0"/>
              <a:t>	</a:t>
            </a:r>
            <a:r>
              <a:rPr lang="hu-HU" dirty="0" smtClean="0"/>
              <a:t>Remove items at given positions:  O(N) in the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3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1279302"/>
            <a:ext cx="8946541" cy="5578698"/>
          </a:xfrm>
        </p:spPr>
        <p:txBody>
          <a:bodyPr>
            <a:normAutofit/>
          </a:bodyPr>
          <a:lstStyle/>
          <a:p>
            <a:r>
              <a:rPr lang="hu-HU" dirty="0"/>
              <a:t>E</a:t>
            </a:r>
            <a:r>
              <a:rPr lang="en-US" dirty="0" smtClean="0"/>
              <a:t>ach </a:t>
            </a:r>
            <a:r>
              <a:rPr lang="en-US" dirty="0"/>
              <a:t>node is composed of a data and a </a:t>
            </a:r>
            <a:r>
              <a:rPr lang="en-US" dirty="0" smtClean="0"/>
              <a:t>reference</a:t>
            </a:r>
            <a:r>
              <a:rPr lang="hu-HU" dirty="0" smtClean="0"/>
              <a:t>/link </a:t>
            </a:r>
            <a:r>
              <a:rPr lang="en-US" dirty="0" smtClean="0"/>
              <a:t>to </a:t>
            </a:r>
            <a:r>
              <a:rPr lang="en-US" dirty="0"/>
              <a:t>the next node in the </a:t>
            </a:r>
            <a:r>
              <a:rPr lang="en-US" dirty="0" smtClean="0"/>
              <a:t>sequence</a:t>
            </a:r>
            <a:endParaRPr lang="hu-HU" dirty="0" smtClean="0"/>
          </a:p>
          <a:p>
            <a:r>
              <a:rPr lang="hu-HU" dirty="0" smtClean="0"/>
              <a:t>Simple </a:t>
            </a:r>
            <a:r>
              <a:rPr lang="en-US" dirty="0" smtClean="0"/>
              <a:t>and </a:t>
            </a:r>
            <a:r>
              <a:rPr lang="hu-HU" dirty="0" smtClean="0"/>
              <a:t>very </a:t>
            </a:r>
            <a:r>
              <a:rPr lang="en-US" dirty="0" smtClean="0"/>
              <a:t>common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  <a:r>
              <a:rPr lang="hu-HU" dirty="0" smtClean="0"/>
              <a:t> !!!</a:t>
            </a:r>
          </a:p>
          <a:p>
            <a:r>
              <a:rPr lang="en-US" dirty="0"/>
              <a:t>They can be used to implement several other common </a:t>
            </a:r>
            <a:r>
              <a:rPr lang="en-US" dirty="0" smtClean="0"/>
              <a:t>data type</a:t>
            </a:r>
            <a:r>
              <a:rPr lang="hu-HU" dirty="0" smtClean="0"/>
              <a:t>s:</a:t>
            </a:r>
            <a:r>
              <a:rPr lang="en-US" dirty="0"/>
              <a:t> stacks, </a:t>
            </a:r>
            <a:r>
              <a:rPr lang="en-US" dirty="0" smtClean="0"/>
              <a:t>queues</a:t>
            </a:r>
            <a:endParaRPr lang="hu-HU" dirty="0" smtClean="0"/>
          </a:p>
          <a:p>
            <a:r>
              <a:rPr lang="hu-HU" dirty="0" smtClean="0"/>
              <a:t>Simple </a:t>
            </a:r>
            <a:r>
              <a:rPr lang="en-US" dirty="0" smtClean="0"/>
              <a:t>linked </a:t>
            </a:r>
            <a:r>
              <a:rPr lang="en-US" dirty="0"/>
              <a:t>lists by themselves do not allow random access to the </a:t>
            </a:r>
            <a:r>
              <a:rPr lang="en-US" dirty="0" smtClean="0"/>
              <a:t>data</a:t>
            </a:r>
            <a:r>
              <a:rPr lang="hu-HU" dirty="0" smtClean="0"/>
              <a:t>  // so we can not use indexes ... getItem(int index) !!!</a:t>
            </a:r>
          </a:p>
          <a:p>
            <a:r>
              <a:rPr lang="hu-HU" dirty="0" smtClean="0"/>
              <a:t>M</a:t>
            </a:r>
            <a:r>
              <a:rPr lang="en-US" dirty="0" smtClean="0"/>
              <a:t>any </a:t>
            </a:r>
            <a:r>
              <a:rPr lang="en-US" dirty="0"/>
              <a:t>basic operations </a:t>
            </a:r>
            <a:r>
              <a:rPr lang="en-US" dirty="0" smtClean="0"/>
              <a:t>such </a:t>
            </a:r>
            <a:r>
              <a:rPr lang="en-US" dirty="0"/>
              <a:t>as obtaining the last node of the </a:t>
            </a:r>
            <a:r>
              <a:rPr lang="en-US" dirty="0" smtClean="0"/>
              <a:t>list</a:t>
            </a:r>
            <a:r>
              <a:rPr lang="hu-HU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finding a node that contains a given </a:t>
            </a:r>
            <a:r>
              <a:rPr lang="en-US" dirty="0" err="1" smtClean="0"/>
              <a:t>dat</a:t>
            </a:r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en-US" dirty="0" smtClean="0"/>
              <a:t>or </a:t>
            </a:r>
            <a:r>
              <a:rPr lang="en-US" dirty="0"/>
              <a:t>locating the place where a new node should be </a:t>
            </a:r>
            <a:r>
              <a:rPr lang="en-US" dirty="0" smtClean="0"/>
              <a:t>inserted — </a:t>
            </a:r>
            <a:r>
              <a:rPr lang="en-US" dirty="0"/>
              <a:t>require sequential scanning of most or all of the list elements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00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2" idx="1"/>
          </p:cNvCxnSpPr>
          <p:nvPr/>
        </p:nvCxnSpPr>
        <p:spPr>
          <a:xfrm>
            <a:off x="7233651" y="2166663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5368" y="216666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54705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1742" y="199667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32951" y="217496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59" y="3541690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nodes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8706" y="3309871"/>
            <a:ext cx="8630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  <a:p>
            <a:r>
              <a:rPr lang="hu-HU" dirty="0" smtClean="0"/>
              <a:t>Solution: doubly linked list </a:t>
            </a:r>
            <a:r>
              <a:rPr lang="hu-HU" dirty="0" smtClean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58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8706" y="3309871"/>
            <a:ext cx="903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  <a:p>
            <a:r>
              <a:rPr lang="hu-HU" dirty="0" smtClean="0"/>
              <a:t>Solution: doubly linked list </a:t>
            </a:r>
            <a:r>
              <a:rPr lang="hu-HU" dirty="0" smtClean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OK we can get from everywhere to everywhere BUT it is not so memory friendly,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have to store lots of references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BUT there is no need to track the previous node during traversal !!!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lists VS arrays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1.) </a:t>
            </a:r>
            <a:r>
              <a:rPr lang="hu-HU" b="1" u="sng" dirty="0" smtClean="0"/>
              <a:t>Search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Search operation yields the same result for both data structure</a:t>
            </a:r>
          </a:p>
          <a:p>
            <a:r>
              <a:rPr lang="en-US" dirty="0" err="1"/>
              <a:t>ArrayList</a:t>
            </a:r>
            <a:r>
              <a:rPr lang="en-US" dirty="0"/>
              <a:t> search operation is pretty fast compared to the </a:t>
            </a:r>
            <a:r>
              <a:rPr lang="en-US" dirty="0" err="1"/>
              <a:t>LinkedList</a:t>
            </a:r>
            <a:r>
              <a:rPr lang="en-US" dirty="0"/>
              <a:t> search </a:t>
            </a:r>
            <a:r>
              <a:rPr lang="en-US" dirty="0" smtClean="0"/>
              <a:t>operation</a:t>
            </a:r>
            <a:endParaRPr lang="hu-HU" dirty="0" smtClean="0"/>
          </a:p>
          <a:p>
            <a:r>
              <a:rPr lang="hu-HU" dirty="0" smtClean="0"/>
              <a:t>We can use random access with arrays: getItem(int index) which is O(1) time complexity</a:t>
            </a:r>
          </a:p>
          <a:p>
            <a:r>
              <a:rPr lang="hu-HU" dirty="0" smtClean="0"/>
              <a:t>LinkedList performance is O(N) time complexity</a:t>
            </a:r>
          </a:p>
          <a:p>
            <a:r>
              <a:rPr lang="hu-HU" dirty="0" smtClean="0"/>
              <a:t>So the conclusion: ArrayList is better for this operation </a:t>
            </a:r>
          </a:p>
          <a:p>
            <a:r>
              <a:rPr lang="hu-HU" u="sng" dirty="0" smtClean="0"/>
              <a:t>Why?</a:t>
            </a:r>
          </a:p>
          <a:p>
            <a:r>
              <a:rPr lang="en-US" dirty="0" err="1"/>
              <a:t>ArrayList</a:t>
            </a:r>
            <a:r>
              <a:rPr lang="en-US" dirty="0"/>
              <a:t> maintains index based system for its elements as it uses array data structure implicitly which makes it faster for searching an element in the </a:t>
            </a:r>
            <a:r>
              <a:rPr lang="en-US" dirty="0" smtClean="0"/>
              <a:t>list</a:t>
            </a:r>
            <a:endParaRPr lang="hu-HU" dirty="0" smtClean="0"/>
          </a:p>
          <a:p>
            <a:r>
              <a:rPr lang="en-US" dirty="0" smtClean="0"/>
              <a:t>On </a:t>
            </a:r>
            <a:r>
              <a:rPr lang="en-US" dirty="0"/>
              <a:t>the other </a:t>
            </a:r>
            <a:r>
              <a:rPr lang="hu-HU" dirty="0" smtClean="0"/>
              <a:t>hand LinkedList </a:t>
            </a:r>
            <a:r>
              <a:rPr lang="en-US" dirty="0" smtClean="0"/>
              <a:t>requires </a:t>
            </a:r>
            <a:r>
              <a:rPr lang="en-US" dirty="0"/>
              <a:t>the traversal through all the </a:t>
            </a:r>
            <a:r>
              <a:rPr lang="hu-HU" dirty="0" smtClean="0"/>
              <a:t>items </a:t>
            </a:r>
            <a:r>
              <a:rPr lang="en-US" dirty="0" smtClean="0"/>
              <a:t>for </a:t>
            </a:r>
            <a:r>
              <a:rPr lang="en-US" dirty="0"/>
              <a:t>searching an element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</a:t>
            </a:r>
            <a:r>
              <a:rPr lang="hu-HU" b="1" dirty="0" smtClean="0"/>
              <a:t>.) </a:t>
            </a:r>
            <a:r>
              <a:rPr lang="hu-HU" b="1" u="sng" dirty="0" smtClean="0"/>
              <a:t>Deletion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 smtClean="0"/>
              <a:t>LinkedList remove operation takes O(1) time if we remove items from the beginning and usually this is the case</a:t>
            </a:r>
          </a:p>
          <a:p>
            <a:r>
              <a:rPr lang="hu-HU" dirty="0" smtClean="0"/>
              <a:t>ArrayList: removing first element ( so at the beginning ) takes O(N) time, removing the last item takes O(1) times</a:t>
            </a:r>
          </a:p>
          <a:p>
            <a:r>
              <a:rPr lang="hu-HU" dirty="0" smtClean="0"/>
              <a:t>But on average: we have to reconstruct the array when removing</a:t>
            </a:r>
          </a:p>
          <a:p>
            <a:r>
              <a:rPr lang="hu-HU" dirty="0" smtClean="0"/>
              <a:t>So the conculsion: LinkedList is better for this operation</a:t>
            </a:r>
          </a:p>
          <a:p>
            <a:r>
              <a:rPr lang="hu-HU" u="sng" dirty="0" smtClean="0"/>
              <a:t>Why?</a:t>
            </a:r>
          </a:p>
          <a:p>
            <a:r>
              <a:rPr lang="hu-HU" dirty="0" smtClean="0"/>
              <a:t>LinkedList basically operates with pointers: </a:t>
            </a:r>
            <a:r>
              <a:rPr lang="en-US" dirty="0" smtClean="0"/>
              <a:t>removal </a:t>
            </a:r>
            <a:r>
              <a:rPr lang="en-US" dirty="0"/>
              <a:t>only requires change in the pointer </a:t>
            </a:r>
            <a:r>
              <a:rPr lang="en-US" dirty="0" smtClean="0"/>
              <a:t>location</a:t>
            </a:r>
            <a:r>
              <a:rPr lang="hu-HU" dirty="0" smtClean="0"/>
              <a:t> which can be done very fast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5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3.) </a:t>
            </a:r>
            <a:r>
              <a:rPr lang="hu-HU" b="1" u="sng" dirty="0" smtClean="0"/>
              <a:t>Memory management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 smtClean="0"/>
              <a:t>Arrays do not need any extra memory</a:t>
            </a:r>
          </a:p>
          <a:p>
            <a:r>
              <a:rPr lang="hu-HU" dirty="0" smtClean="0"/>
              <a:t>LinkedLists on the other hand do need extra memory because of the references / pointers</a:t>
            </a:r>
          </a:p>
          <a:p>
            <a:r>
              <a:rPr lang="hu-HU" dirty="0" smtClean="0"/>
              <a:t>So in this aspect: arrays are better, they are memory friendly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91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00739"/>
              </p:ext>
            </p:extLst>
          </p:nvPr>
        </p:nvGraphicFramePr>
        <p:xfrm>
          <a:off x="1879780" y="2385858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LinkedList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Arrays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Search</a:t>
                      </a:r>
                      <a:r>
                        <a:rPr lang="hu-HU" baseline="0" dirty="0" smtClean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 at the start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 at the</a:t>
                      </a:r>
                      <a:r>
                        <a:rPr lang="hu-HU" baseline="0" dirty="0" smtClean="0"/>
                        <a:t> end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Waste 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structures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Linked lists are dynamic data structures (arrays are not !!!)</a:t>
            </a:r>
          </a:p>
          <a:p>
            <a:r>
              <a:rPr lang="hu-HU" dirty="0" smtClean="0"/>
              <a:t>It can allocate the needed memory in run-time</a:t>
            </a:r>
          </a:p>
          <a:p>
            <a:r>
              <a:rPr lang="hu-HU" dirty="0" smtClean="0"/>
              <a:t>Very efficient if we want to manipulate the first elements </a:t>
            </a:r>
          </a:p>
          <a:p>
            <a:r>
              <a:rPr lang="hu-HU" dirty="0" smtClean="0"/>
              <a:t>EASY IMPLEMENTATION</a:t>
            </a:r>
          </a:p>
          <a:p>
            <a:r>
              <a:rPr lang="hu-HU" dirty="0" smtClean="0"/>
              <a:t>Can store items with different sizes: </a:t>
            </a:r>
            <a:r>
              <a:rPr lang="hu-HU" dirty="0"/>
              <a:t>a</a:t>
            </a:r>
            <a:r>
              <a:rPr lang="en-US" dirty="0" smtClean="0"/>
              <a:t>n </a:t>
            </a:r>
            <a:r>
              <a:rPr lang="en-US" dirty="0"/>
              <a:t>array assumes every element </a:t>
            </a:r>
            <a:r>
              <a:rPr lang="hu-HU" dirty="0" smtClean="0"/>
              <a:t>to be</a:t>
            </a:r>
            <a:r>
              <a:rPr lang="en-US" dirty="0" smtClean="0"/>
              <a:t> </a:t>
            </a:r>
            <a:r>
              <a:rPr lang="en-US" dirty="0"/>
              <a:t>exactly </a:t>
            </a:r>
            <a:r>
              <a:rPr lang="en-US" dirty="0" smtClean="0"/>
              <a:t>t</a:t>
            </a:r>
            <a:r>
              <a:rPr lang="hu-HU" dirty="0" smtClean="0"/>
              <a:t>he same</a:t>
            </a:r>
          </a:p>
          <a:p>
            <a:r>
              <a:rPr lang="hu-HU" smtClean="0"/>
              <a:t>I</a:t>
            </a:r>
            <a:r>
              <a:rPr lang="en-US" smtClean="0"/>
              <a:t>t's </a:t>
            </a:r>
            <a:r>
              <a:rPr lang="en-US" dirty="0"/>
              <a:t>easier for a linked list to grow organically. An array's size needs to be known ahead of time, or re-created when it needs to </a:t>
            </a:r>
            <a:r>
              <a:rPr lang="en-US" dirty="0" smtClean="0"/>
              <a:t>grow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7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0676586" y="379926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8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</p:spTree>
    <p:extLst>
      <p:ext uri="{BB962C8B-B14F-4D97-AF65-F5344CB8AC3E}">
        <p14:creationId xmlns:p14="http://schemas.microsoft.com/office/powerpoint/2010/main" val="2439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5" y="456331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umber[2][3]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Arrays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Arrays are data structures in order to store items of the same type</a:t>
            </a:r>
          </a:p>
          <a:p>
            <a:r>
              <a:rPr lang="hu-HU" dirty="0" smtClean="0"/>
              <a:t>We use indices as keys !!!</a:t>
            </a:r>
          </a:p>
          <a:p>
            <a:r>
              <a:rPr lang="hu-HU" dirty="0" smtClean="0"/>
              <a:t>Arrays can have as many dimensions as we want: one or two dimensional arrays are quite popular</a:t>
            </a:r>
          </a:p>
          <a:p>
            <a:r>
              <a:rPr lang="hu-HU" dirty="0" smtClean="0"/>
              <a:t>For example: storing a matrix </a:t>
            </a:r>
            <a:r>
              <a:rPr lang="hu-HU" dirty="0" smtClean="0">
                <a:sym typeface="Wingdings" panose="05000000000000000000" pitchFamily="2" charset="2"/>
              </a:rPr>
              <a:t> two dimensional array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Dynamic array: when the size of the array is changing dynamically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Applications: lookup tables / hashtables, heaps</a:t>
            </a:r>
          </a:p>
        </p:txBody>
      </p:sp>
    </p:spTree>
    <p:extLst>
      <p:ext uri="{BB962C8B-B14F-4D97-AF65-F5344CB8AC3E}">
        <p14:creationId xmlns:p14="http://schemas.microsoft.com/office/powerpoint/2010/main" val="35859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use random access because of the keys: getItem(int index) will return the value with the given key very fast // </a:t>
            </a:r>
            <a:r>
              <a:rPr lang="hu-HU" b="1" dirty="0" smtClean="0"/>
              <a:t>O(1)</a:t>
            </a:r>
          </a:p>
          <a:p>
            <a:r>
              <a:rPr lang="hu-HU" dirty="0" smtClean="0"/>
              <a:t>Very easy to implement and to use</a:t>
            </a:r>
          </a:p>
          <a:p>
            <a:r>
              <a:rPr lang="hu-HU" dirty="0" smtClean="0"/>
              <a:t>Very fast data structure</a:t>
            </a:r>
          </a:p>
          <a:p>
            <a:r>
              <a:rPr lang="hu-HU" dirty="0" smtClean="0"/>
              <a:t>We should use arrays in applications when we want to add items over and over again and we want to take items with given indexes!!! ~ it will be fast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8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know the size of the array at compile-time: so it is not so dynamic data structure</a:t>
            </a:r>
          </a:p>
          <a:p>
            <a:r>
              <a:rPr lang="hu-HU" dirty="0" smtClean="0"/>
              <a:t>If it is full: we have to create a bigger array and have to copy the values one by one // reconstructing an array is </a:t>
            </a:r>
            <a:r>
              <a:rPr lang="hu-HU" b="1" dirty="0" smtClean="0"/>
              <a:t>O(N)</a:t>
            </a:r>
            <a:r>
              <a:rPr lang="hu-HU" dirty="0" smtClean="0"/>
              <a:t> operation</a:t>
            </a:r>
          </a:p>
          <a:p>
            <a:r>
              <a:rPr lang="hu-HU" dirty="0" smtClean="0"/>
              <a:t>It is not able to store items with different types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02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33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75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09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Waste memory because of the references</a:t>
            </a:r>
          </a:p>
          <a:p>
            <a:r>
              <a:rPr lang="en-US" dirty="0"/>
              <a:t>Nodes in a linked list must be read in order from the beginning as linked </a:t>
            </a:r>
            <a:r>
              <a:rPr lang="en-US" dirty="0" smtClean="0"/>
              <a:t>lists</a:t>
            </a:r>
            <a:r>
              <a:rPr lang="hu-HU" dirty="0" smtClean="0"/>
              <a:t> have</a:t>
            </a:r>
            <a:r>
              <a:rPr lang="en-US" dirty="0"/>
              <a:t> sequential </a:t>
            </a:r>
            <a:r>
              <a:rPr lang="en-US" dirty="0" smtClean="0"/>
              <a:t>access</a:t>
            </a:r>
            <a:r>
              <a:rPr lang="hu-HU" dirty="0" smtClean="0"/>
              <a:t> ( array items can be reached via indexes in </a:t>
            </a:r>
            <a:r>
              <a:rPr lang="hu-HU" b="1" dirty="0" smtClean="0"/>
              <a:t>O(1)</a:t>
            </a:r>
            <a:r>
              <a:rPr lang="hu-HU" dirty="0" smtClean="0"/>
              <a:t> time  !!! )</a:t>
            </a:r>
          </a:p>
          <a:p>
            <a:r>
              <a:rPr lang="en-US" dirty="0"/>
              <a:t>Difficulties arise in linked lists when it comes to reverse traversing. Singly linked lists are extremely difficult to navigate backwards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 smtClean="0"/>
              <a:t>Solution: </a:t>
            </a:r>
            <a:r>
              <a:rPr lang="en-US" dirty="0" smtClean="0"/>
              <a:t> doubly </a:t>
            </a:r>
            <a:r>
              <a:rPr lang="en-US" dirty="0"/>
              <a:t>linked lists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easier </a:t>
            </a:r>
            <a:r>
              <a:rPr lang="en-US" dirty="0"/>
              <a:t>to read</a:t>
            </a:r>
            <a:r>
              <a:rPr lang="en-US" dirty="0" smtClean="0"/>
              <a:t>,</a:t>
            </a:r>
            <a:r>
              <a:rPr lang="hu-HU" dirty="0" smtClean="0"/>
              <a:t> but</a:t>
            </a:r>
            <a:r>
              <a:rPr lang="en-US" dirty="0" smtClean="0"/>
              <a:t> </a:t>
            </a:r>
            <a:r>
              <a:rPr lang="en-US" dirty="0"/>
              <a:t>memory is wasted in allocating space for a back pointer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262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add(120)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0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add(-5)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96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 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37137" y="593424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when adding new values to the list, we just have to insert</a:t>
            </a:r>
          </a:p>
          <a:p>
            <a:r>
              <a:rPr lang="hu-HU" dirty="0" smtClean="0"/>
              <a:t>it with the next index </a:t>
            </a:r>
            <a:r>
              <a:rPr lang="hu-HU" dirty="0" smtClean="0">
                <a:sym typeface="Wingdings" panose="05000000000000000000" pitchFamily="2" charset="2"/>
              </a:rPr>
              <a:t> very fast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operation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2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4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2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0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944710" y="5908482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it is a bit more problematic, sometime we have to shift lots of values in</a:t>
            </a:r>
          </a:p>
          <a:p>
            <a:r>
              <a:rPr lang="hu-HU" dirty="0"/>
              <a:t>	</a:t>
            </a:r>
            <a:r>
              <a:rPr lang="hu-HU" dirty="0" smtClean="0"/>
              <a:t>order to be able to insert the new one !!!  ~ </a:t>
            </a:r>
            <a:r>
              <a:rPr lang="hu-HU" b="1" dirty="0" smtClean="0"/>
              <a:t>O(N)</a:t>
            </a:r>
            <a:r>
              <a:rPr lang="hu-HU" dirty="0" smtClean="0"/>
              <a:t> time complexity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8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linkedList.insertAtStart(10);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5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46987" y="2253803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Add new item:          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Insert item to a given index: 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0225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8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8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41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41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5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1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linkedList.insertAtStart(10);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193961" y="6251064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overall complecity will be linear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9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O(N) time complexity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40169" y="3082861"/>
            <a:ext cx="5997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Removing last item: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Removing f.e. middle item: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9338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linkedList.insertAtStart(4);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3721</TotalTime>
  <Words>2711</Words>
  <Application>Microsoft Office PowerPoint</Application>
  <PresentationFormat>Widescreen</PresentationFormat>
  <Paragraphs>1033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Century Gothic</vt:lpstr>
      <vt:lpstr>Wingdings</vt:lpstr>
      <vt:lpstr>Wingdings 3</vt:lpstr>
      <vt:lpstr>Ion</vt:lpstr>
      <vt:lpstr>LINKED LISTS</vt:lpstr>
      <vt:lpstr>PowerPoint Presentation</vt:lpstr>
      <vt:lpstr>PowerPoint Presentation</vt:lpstr>
      <vt:lpstr>PowerPoint Presentation</vt:lpstr>
      <vt:lpstr>Advantages</vt:lpstr>
      <vt:lpstr>Disadvantages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Problems with linked lists</vt:lpstr>
      <vt:lpstr>Problems with linked lists</vt:lpstr>
      <vt:lpstr>Problems with linked lists</vt:lpstr>
      <vt:lpstr>Linked lists VS arrays</vt:lpstr>
      <vt:lpstr>1.) Search</vt:lpstr>
      <vt:lpstr>2.) Deletion</vt:lpstr>
      <vt:lpstr>3.) Memory management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Arrays</vt:lpstr>
      <vt:lpstr>Advantages</vt:lpstr>
      <vt:lpstr>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User</cp:lastModifiedBy>
  <cp:revision>92</cp:revision>
  <dcterms:created xsi:type="dcterms:W3CDTF">2015-02-20T11:28:05Z</dcterms:created>
  <dcterms:modified xsi:type="dcterms:W3CDTF">2016-07-19T17:48:23Z</dcterms:modified>
</cp:coreProperties>
</file>