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05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9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5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8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F0043B-B2AC-4A42-8D54-456A44C2236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2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RED-BLACK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Red-black trees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kernels relies heavily on red-black tree data structure</a:t>
            </a:r>
          </a:p>
          <a:p>
            <a:r>
              <a:rPr lang="hu-HU" dirty="0" smtClean="0"/>
              <a:t>Insertion is fast -&gt; because it is not rigidly balanced, we do not bother about making the tree as balanced as possible</a:t>
            </a:r>
          </a:p>
          <a:p>
            <a:r>
              <a:rPr lang="en-US" dirty="0"/>
              <a:t>For an insert intensive </a:t>
            </a:r>
            <a:r>
              <a:rPr lang="en-US" dirty="0" smtClean="0"/>
              <a:t>ta</a:t>
            </a:r>
            <a:r>
              <a:rPr lang="hu-HU" dirty="0" smtClean="0"/>
              <a:t>s</a:t>
            </a:r>
            <a:r>
              <a:rPr lang="en-US" dirty="0" err="1" smtClean="0"/>
              <a:t>ks</a:t>
            </a:r>
            <a:r>
              <a:rPr lang="en-US" dirty="0"/>
              <a:t>, use a Red-Black </a:t>
            </a:r>
            <a:r>
              <a:rPr lang="en-US" dirty="0" smtClean="0"/>
              <a:t>tree</a:t>
            </a:r>
            <a:r>
              <a:rPr lang="hu-HU" dirty="0"/>
              <a:t> </a:t>
            </a:r>
            <a:r>
              <a:rPr lang="hu-HU" dirty="0" smtClean="0"/>
              <a:t>!!!</a:t>
            </a:r>
          </a:p>
          <a:p>
            <a:r>
              <a:rPr lang="hu-HU" dirty="0"/>
              <a:t>Java: java.util.TreeMap , java.util.TreeSet </a:t>
            </a:r>
            <a:r>
              <a:rPr lang="hu-HU" dirty="0" smtClean="0"/>
              <a:t> </a:t>
            </a:r>
          </a:p>
          <a:p>
            <a:r>
              <a:rPr lang="hu-HU" dirty="0"/>
              <a:t>C++ STL: map, multimap, </a:t>
            </a:r>
            <a:r>
              <a:rPr lang="hu-HU" dirty="0" smtClean="0"/>
              <a:t>multiset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204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AVL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Rigidly balanced tree </a:t>
            </a:r>
            <a:r>
              <a:rPr lang="en-US" dirty="0"/>
              <a:t>and hence provide faster </a:t>
            </a:r>
            <a:r>
              <a:rPr lang="en-US" dirty="0" smtClean="0"/>
              <a:t>look-ups</a:t>
            </a:r>
            <a:endParaRPr lang="hu-HU" dirty="0" smtClean="0"/>
          </a:p>
          <a:p>
            <a:r>
              <a:rPr lang="hu-HU" dirty="0" smtClean="0"/>
              <a:t>Fo</a:t>
            </a:r>
            <a:r>
              <a:rPr lang="en-US" dirty="0" smtClean="0"/>
              <a:t>r </a:t>
            </a:r>
            <a:r>
              <a:rPr lang="en-US" dirty="0"/>
              <a:t>a look-up intensive task use an AVL </a:t>
            </a:r>
            <a:r>
              <a:rPr lang="en-US" dirty="0" smtClean="0"/>
              <a:t>tree</a:t>
            </a:r>
            <a:endParaRPr lang="hu-HU" dirty="0" smtClean="0"/>
          </a:p>
          <a:p>
            <a:r>
              <a:rPr lang="hu-HU" dirty="0" smtClean="0"/>
              <a:t>Insertion/deletion is not so fast -&gt; because we keep rebalancing the tree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945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2326</TotalTime>
  <Words>86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RED-BLACK TREES</vt:lpstr>
      <vt:lpstr>Red-black trees</vt:lpstr>
      <vt:lpstr>AVL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86</cp:revision>
  <dcterms:created xsi:type="dcterms:W3CDTF">2015-02-23T13:28:28Z</dcterms:created>
  <dcterms:modified xsi:type="dcterms:W3CDTF">2015-08-26T09:35:55Z</dcterms:modified>
</cp:coreProperties>
</file>