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8945-9DFC-4168-89E8-22025A256DDF}" type="datetimeFigureOut">
              <a:rPr lang="hu-HU" smtClean="0"/>
              <a:t>2016. 07. 21.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F86-44AA-4D5F-953C-510A3362C6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203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8945-9DFC-4168-89E8-22025A256DDF}" type="datetimeFigureOut">
              <a:rPr lang="hu-HU" smtClean="0"/>
              <a:t>2016. 07. 21.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F86-44AA-4D5F-953C-510A3362C6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0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8945-9DFC-4168-89E8-22025A256DDF}" type="datetimeFigureOut">
              <a:rPr lang="hu-HU" smtClean="0"/>
              <a:t>2016. 07. 21.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F86-44AA-4D5F-953C-510A3362C6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067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8945-9DFC-4168-89E8-22025A256DDF}" type="datetimeFigureOut">
              <a:rPr lang="hu-HU" smtClean="0"/>
              <a:t>2016. 07. 21.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F86-44AA-4D5F-953C-510A3362C63B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8063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8945-9DFC-4168-89E8-22025A256DDF}" type="datetimeFigureOut">
              <a:rPr lang="hu-HU" smtClean="0"/>
              <a:t>2016. 07. 21.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F86-44AA-4D5F-953C-510A3362C6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1799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8945-9DFC-4168-89E8-22025A256DDF}" type="datetimeFigureOut">
              <a:rPr lang="hu-HU" smtClean="0"/>
              <a:t>2016. 07. 21.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F86-44AA-4D5F-953C-510A3362C6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675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8945-9DFC-4168-89E8-22025A256DDF}" type="datetimeFigureOut">
              <a:rPr lang="hu-HU" smtClean="0"/>
              <a:t>2016. 07. 21.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F86-44AA-4D5F-953C-510A3362C6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742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8945-9DFC-4168-89E8-22025A256DDF}" type="datetimeFigureOut">
              <a:rPr lang="hu-HU" smtClean="0"/>
              <a:t>2016. 07. 21.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F86-44AA-4D5F-953C-510A3362C6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8125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8945-9DFC-4168-89E8-22025A256DDF}" type="datetimeFigureOut">
              <a:rPr lang="hu-HU" smtClean="0"/>
              <a:t>2016. 07. 21.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F86-44AA-4D5F-953C-510A3362C6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79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8945-9DFC-4168-89E8-22025A256DDF}" type="datetimeFigureOut">
              <a:rPr lang="hu-HU" smtClean="0"/>
              <a:t>2016. 07. 21.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F86-44AA-4D5F-953C-510A3362C6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250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8945-9DFC-4168-89E8-22025A256DDF}" type="datetimeFigureOut">
              <a:rPr lang="hu-HU" smtClean="0"/>
              <a:t>2016. 07. 21.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F86-44AA-4D5F-953C-510A3362C6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857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8945-9DFC-4168-89E8-22025A256DDF}" type="datetimeFigureOut">
              <a:rPr lang="hu-HU" smtClean="0"/>
              <a:t>2016. 07. 21.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F86-44AA-4D5F-953C-510A3362C6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985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8945-9DFC-4168-89E8-22025A256DDF}" type="datetimeFigureOut">
              <a:rPr lang="hu-HU" smtClean="0"/>
              <a:t>2016. 07. 21.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F86-44AA-4D5F-953C-510A3362C6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01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8945-9DFC-4168-89E8-22025A256DDF}" type="datetimeFigureOut">
              <a:rPr lang="hu-HU" smtClean="0"/>
              <a:t>2016. 07. 21.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F86-44AA-4D5F-953C-510A3362C6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370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8945-9DFC-4168-89E8-22025A256DDF}" type="datetimeFigureOut">
              <a:rPr lang="hu-HU" smtClean="0"/>
              <a:t>2016. 07. 21.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F86-44AA-4D5F-953C-510A3362C6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863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8945-9DFC-4168-89E8-22025A256DDF}" type="datetimeFigureOut">
              <a:rPr lang="hu-HU" smtClean="0"/>
              <a:t>2016. 07. 21.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F86-44AA-4D5F-953C-510A3362C6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610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8945-9DFC-4168-89E8-22025A256DDF}" type="datetimeFigureOut">
              <a:rPr lang="hu-HU" smtClean="0"/>
              <a:t>2016. 07. 21.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F86-44AA-4D5F-953C-510A3362C6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534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4F8945-9DFC-4168-89E8-22025A256DDF}" type="datetimeFigureOut">
              <a:rPr lang="hu-HU" smtClean="0"/>
              <a:t>2016. 07. 21.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4FF86-44AA-4D5F-953C-510A3362C6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1332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SHUNTING-YARD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Shunting-yard </a:t>
            </a:r>
            <a:r>
              <a:rPr lang="hu-HU" dirty="0" smtClean="0"/>
              <a:t>algorithm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467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Dijkstra’s interpreter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en-US" dirty="0" smtClean="0"/>
              <a:t> </a:t>
            </a:r>
            <a:r>
              <a:rPr lang="en-US" dirty="0"/>
              <a:t>method for parsing mathematical </a:t>
            </a:r>
            <a:r>
              <a:rPr lang="en-US" dirty="0" smtClean="0"/>
              <a:t>expressions</a:t>
            </a:r>
            <a:endParaRPr lang="hu-HU" dirty="0" smtClean="0"/>
          </a:p>
          <a:p>
            <a:r>
              <a:rPr lang="hu-HU" dirty="0"/>
              <a:t>T</a:t>
            </a:r>
            <a:r>
              <a:rPr lang="en-US" dirty="0" smtClean="0"/>
              <a:t>he </a:t>
            </a:r>
            <a:r>
              <a:rPr lang="en-US" dirty="0"/>
              <a:t>shunting yard algorithm is </a:t>
            </a:r>
            <a:r>
              <a:rPr lang="en-US" dirty="0" smtClean="0"/>
              <a:t>stack-base</a:t>
            </a:r>
            <a:r>
              <a:rPr lang="hu-HU" dirty="0" smtClean="0"/>
              <a:t>d: one stack for the numbers and second stack is for the operators</a:t>
            </a:r>
          </a:p>
          <a:p>
            <a:r>
              <a:rPr lang="en-US" dirty="0"/>
              <a:t>The shunting-yard algorithm has been later generalized into operator-precedence </a:t>
            </a:r>
            <a:r>
              <a:rPr lang="en-US" dirty="0" smtClean="0"/>
              <a:t>parsing</a:t>
            </a:r>
            <a:endParaRPr lang="hu-HU" dirty="0" smtClean="0"/>
          </a:p>
          <a:p>
            <a:r>
              <a:rPr lang="hu-HU" dirty="0" smtClean="0"/>
              <a:t>Intuition </a:t>
            </a:r>
            <a:r>
              <a:rPr lang="hu-HU" dirty="0" smtClean="0">
                <a:sym typeface="Wingdings" panose="05000000000000000000" pitchFamily="2" charset="2"/>
              </a:rPr>
              <a:t> this is something like an interpreter, it can read source code line by line and process it accordingly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759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3806"/>
          </a:xfrm>
        </p:spPr>
        <p:txBody>
          <a:bodyPr/>
          <a:lstStyle/>
          <a:p>
            <a:r>
              <a:rPr lang="hu-HU" u="sng" dirty="0" smtClean="0"/>
              <a:t>Algorithm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68192"/>
            <a:ext cx="8946541" cy="4780207"/>
          </a:xfrm>
        </p:spPr>
        <p:txBody>
          <a:bodyPr/>
          <a:lstStyle/>
          <a:p>
            <a:r>
              <a:rPr lang="hu-HU" dirty="0"/>
              <a:t>Read a </a:t>
            </a:r>
            <a:r>
              <a:rPr lang="hu-HU" dirty="0" smtClean="0"/>
              <a:t>token</a:t>
            </a:r>
          </a:p>
          <a:p>
            <a:r>
              <a:rPr lang="en-US" dirty="0"/>
              <a:t>If the token is a number, then add it </a:t>
            </a:r>
            <a:r>
              <a:rPr lang="en-US" dirty="0" smtClean="0"/>
              <a:t>to</a:t>
            </a:r>
            <a:r>
              <a:rPr lang="hu-HU" dirty="0"/>
              <a:t> </a:t>
            </a:r>
            <a:r>
              <a:rPr lang="hu-HU" dirty="0" smtClean="0"/>
              <a:t>the number stack</a:t>
            </a:r>
          </a:p>
          <a:p>
            <a:r>
              <a:rPr lang="hu-HU" dirty="0" smtClean="0"/>
              <a:t>If the token is an operator: add it to the operator stack</a:t>
            </a:r>
          </a:p>
          <a:p>
            <a:r>
              <a:rPr lang="en-US" dirty="0"/>
              <a:t>If the token is a left </a:t>
            </a:r>
            <a:r>
              <a:rPr lang="en-US" dirty="0" smtClean="0"/>
              <a:t>parenthesis</a:t>
            </a:r>
            <a:r>
              <a:rPr lang="hu-HU" dirty="0" smtClean="0"/>
              <a:t>: do nothing</a:t>
            </a:r>
          </a:p>
          <a:p>
            <a:r>
              <a:rPr lang="hu-HU" dirty="0" smtClean="0"/>
              <a:t>If the token is a right parenthesis: pop the last two numbers and the last operator ... </a:t>
            </a:r>
            <a:r>
              <a:rPr lang="hu-HU" dirty="0" smtClean="0"/>
              <a:t>push </a:t>
            </a:r>
            <a:r>
              <a:rPr lang="hu-HU" dirty="0" smtClean="0"/>
              <a:t>the result back to the numbers stack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4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20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Wingdings</vt:lpstr>
      <vt:lpstr>Wingdings 3</vt:lpstr>
      <vt:lpstr>Ion</vt:lpstr>
      <vt:lpstr>SHUNTING-YARD</vt:lpstr>
      <vt:lpstr>Dijkstra’s interpreter</vt:lpstr>
      <vt:lpstr>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User</dc:creator>
  <cp:lastModifiedBy>User</cp:lastModifiedBy>
  <cp:revision>7</cp:revision>
  <dcterms:created xsi:type="dcterms:W3CDTF">2015-03-08T18:08:21Z</dcterms:created>
  <dcterms:modified xsi:type="dcterms:W3CDTF">2016-07-20T22:27:42Z</dcterms:modified>
</cp:coreProperties>
</file>