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2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86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00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78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346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5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89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82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37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16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7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279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91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11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892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25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2016. 07. 17.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264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DATA STRUCTURES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Data structures: to store data in an efficient way</a:t>
            </a:r>
          </a:p>
          <a:p>
            <a:r>
              <a:rPr lang="hu-HU" dirty="0" smtClean="0"/>
              <a:t>Why to use data structures?</a:t>
            </a:r>
          </a:p>
          <a:p>
            <a:r>
              <a:rPr lang="hu-HU" dirty="0" smtClean="0"/>
              <a:t>We often have the intuition </a:t>
            </a:r>
            <a:r>
              <a:rPr lang="hu-HU" dirty="0" smtClean="0">
                <a:sym typeface="Wingdings" panose="05000000000000000000" pitchFamily="2" charset="2"/>
              </a:rPr>
              <a:t> if we want to make an algorithm fast, we have to optimize it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Avoid nested for loops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Make every calculation as fast as possible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BUT algorithms can be boosted up by proper data structures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Data structures make sure the running time will be better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4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 smtClean="0"/>
              <a:t>Dijkstra algorithm</a:t>
            </a:r>
          </a:p>
          <a:p>
            <a:r>
              <a:rPr lang="hu-HU" dirty="0" smtClean="0"/>
              <a:t>Without a proper data structure ( heap / priority queue ) the running time would be quadratic //  </a:t>
            </a:r>
            <a:r>
              <a:rPr lang="hu-HU" b="1" dirty="0" smtClean="0"/>
              <a:t>O(N  )</a:t>
            </a:r>
          </a:p>
          <a:p>
            <a:r>
              <a:rPr lang="hu-HU" dirty="0" smtClean="0"/>
              <a:t>Priority queue approach makes sure the running time will be far better // </a:t>
            </a:r>
            <a:r>
              <a:rPr lang="hu-HU" b="1" dirty="0" smtClean="0"/>
              <a:t>O(N*logN)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77927" y="277615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</p:spTree>
    <p:extLst>
      <p:ext uri="{BB962C8B-B14F-4D97-AF65-F5344CB8AC3E}">
        <p14:creationId xmlns:p14="http://schemas.microsoft.com/office/powerpoint/2010/main" val="27235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 smtClean="0"/>
              <a:t>Spanning trees</a:t>
            </a:r>
          </a:p>
          <a:p>
            <a:r>
              <a:rPr lang="hu-HU" dirty="0" smtClean="0"/>
              <a:t>We can boost up the algorithm with the help of priority queues as well</a:t>
            </a:r>
          </a:p>
          <a:p>
            <a:r>
              <a:rPr lang="hu-HU" dirty="0" smtClean="0"/>
              <a:t>So the running time of the algorithms are determined by the data structures we use !!!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515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ADT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Abstract data types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8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Abstract data types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Basically this is the </a:t>
            </a:r>
            <a:r>
              <a:rPr lang="hu-HU" dirty="0" smtClean="0"/>
              <a:t>model </a:t>
            </a:r>
            <a:r>
              <a:rPr lang="hu-HU" dirty="0" smtClean="0"/>
              <a:t>( logical description ) for a certain data structure		</a:t>
            </a:r>
          </a:p>
          <a:p>
            <a:r>
              <a:rPr lang="hu-HU" dirty="0" smtClean="0"/>
              <a:t>It is like </a:t>
            </a:r>
            <a:r>
              <a:rPr lang="hu-HU" dirty="0" smtClean="0"/>
              <a:t>a supertype in programming ( so an interface in Java )</a:t>
            </a:r>
            <a:endParaRPr lang="hu-HU" dirty="0" smtClean="0"/>
          </a:p>
          <a:p>
            <a:r>
              <a:rPr lang="hu-HU" dirty="0" smtClean="0"/>
              <a:t>We just define what methods / functions the data structure will have, so we define the basic behavior</a:t>
            </a:r>
          </a:p>
          <a:p>
            <a:r>
              <a:rPr lang="hu-HU" dirty="0" smtClean="0"/>
              <a:t>IMPORTANT: it is just the model, ADT does not specify the concrete implementation or programming language</a:t>
            </a:r>
          </a:p>
          <a:p>
            <a:r>
              <a:rPr lang="hu-HU" dirty="0" smtClean="0"/>
              <a:t>„basically what the user knows”</a:t>
            </a:r>
          </a:p>
          <a:p>
            <a:r>
              <a:rPr lang="hu-HU" dirty="0" smtClean="0"/>
              <a:t>For example: stack </a:t>
            </a:r>
            <a:r>
              <a:rPr lang="hu-HU" dirty="0" smtClean="0">
                <a:sym typeface="Wingdings" panose="05000000000000000000" pitchFamily="2" charset="2"/>
              </a:rPr>
              <a:t> push()  pop()   peek()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67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Data structure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concrete implementation, the actual representation of the data</a:t>
            </a:r>
          </a:p>
          <a:p>
            <a:r>
              <a:rPr lang="hu-HU" dirty="0" smtClean="0"/>
              <a:t>The aim is to be able to store and retrieve data in an efficient manner</a:t>
            </a:r>
          </a:p>
          <a:p>
            <a:r>
              <a:rPr lang="hu-HU" dirty="0" smtClean="0"/>
              <a:t>What we want: to be able to insert / find items in </a:t>
            </a:r>
            <a:r>
              <a:rPr lang="hu-HU" b="1" dirty="0" smtClean="0"/>
              <a:t>O(1)</a:t>
            </a:r>
            <a:r>
              <a:rPr lang="hu-HU" dirty="0" smtClean="0"/>
              <a:t> time complexity and to be able to retreive items in </a:t>
            </a:r>
            <a:r>
              <a:rPr lang="hu-HU" b="1" dirty="0" smtClean="0"/>
              <a:t>O(1)</a:t>
            </a:r>
            <a:r>
              <a:rPr lang="hu-HU" dirty="0" smtClean="0"/>
              <a:t> as well</a:t>
            </a:r>
          </a:p>
          <a:p>
            <a:r>
              <a:rPr lang="hu-HU" dirty="0" smtClean="0"/>
              <a:t>For example: arrays, linked lists, binary </a:t>
            </a:r>
            <a:r>
              <a:rPr lang="hu-HU" dirty="0" smtClean="0"/>
              <a:t>trees</a:t>
            </a:r>
            <a:r>
              <a:rPr lang="hu-HU" dirty="0"/>
              <a:t> </a:t>
            </a:r>
            <a:r>
              <a:rPr lang="hu-HU" dirty="0" smtClean="0"/>
              <a:t>...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212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28800" y="1996225"/>
            <a:ext cx="795270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08371" y="1249252"/>
            <a:ext cx="0" cy="50227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01291" y="1416244"/>
            <a:ext cx="665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a</a:t>
            </a:r>
            <a:r>
              <a:rPr lang="hu-HU" sz="2000" b="1" dirty="0" smtClean="0"/>
              <a:t>bstract data types			data structures</a:t>
            </a:r>
            <a:endParaRPr lang="hu-H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8295" y="2350220"/>
            <a:ext cx="5950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				     array, linked list</a:t>
            </a:r>
          </a:p>
          <a:p>
            <a:endParaRPr lang="hu-HU" dirty="0"/>
          </a:p>
          <a:p>
            <a:r>
              <a:rPr lang="hu-HU" dirty="0" smtClean="0"/>
              <a:t>Queue				     array, linked list</a:t>
            </a:r>
          </a:p>
          <a:p>
            <a:endParaRPr lang="hu-HU" dirty="0"/>
          </a:p>
          <a:p>
            <a:r>
              <a:rPr lang="hu-HU" dirty="0" smtClean="0"/>
              <a:t>Priority queue			     heap</a:t>
            </a:r>
          </a:p>
          <a:p>
            <a:endParaRPr lang="hu-HU" dirty="0"/>
          </a:p>
          <a:p>
            <a:r>
              <a:rPr lang="hu-HU" dirty="0" smtClean="0"/>
              <a:t>Dictionary / hashmap</a:t>
            </a:r>
            <a:r>
              <a:rPr lang="hu-HU" dirty="0" smtClean="0"/>
              <a:t>		    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40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231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DATA STRUCTURES</vt:lpstr>
      <vt:lpstr>PowerPoint Presentation</vt:lpstr>
      <vt:lpstr>PowerPoint Presentation</vt:lpstr>
      <vt:lpstr>PowerPoint Presentation</vt:lpstr>
      <vt:lpstr>ADT</vt:lpstr>
      <vt:lpstr>Abstract data types</vt:lpstr>
      <vt:lpstr>Data structure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User</cp:lastModifiedBy>
  <cp:revision>23</cp:revision>
  <dcterms:created xsi:type="dcterms:W3CDTF">2015-02-15T18:13:13Z</dcterms:created>
  <dcterms:modified xsi:type="dcterms:W3CDTF">2016-07-17T19:10:24Z</dcterms:modified>
</cp:coreProperties>
</file>