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163" r:id="rId2"/>
  </p:sldMasterIdLst>
  <p:notesMasterIdLst>
    <p:notesMasterId r:id="rId10"/>
  </p:notesMasterIdLst>
  <p:sldIdLst>
    <p:sldId id="256" r:id="rId3"/>
    <p:sldId id="267" r:id="rId4"/>
    <p:sldId id="268" r:id="rId5"/>
    <p:sldId id="269" r:id="rId6"/>
    <p:sldId id="270" r:id="rId7"/>
    <p:sldId id="271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327-9C60-4D6E-B208-2B55B3FA9772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DBE7-7203-41F1-82D3-4DBE5443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2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3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299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48200" y="741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3995410"/>
            <a:ext cx="7315200" cy="18719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Projects Using Twitter Bootstrap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296" y="859145"/>
            <a:ext cx="2202630" cy="1101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0701" y="2369353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Bootstrap Overview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Bootstrap?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2209800"/>
            <a:ext cx="7696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 powerful front-end framework which uses HTML5 and CSS to create websites, templates and UI components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Bootstrap also includes built in JavaScript widgets like tabs, carousels and accordion menus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Started as a project for Twitter developers </a:t>
            </a:r>
            <a:r>
              <a:rPr lang="en-US" sz="2400" dirty="0" smtClean="0"/>
              <a:t>but </a:t>
            </a:r>
            <a:r>
              <a:rPr lang="en-US" sz="2400" dirty="0" smtClean="0"/>
              <a:t>became open source in August 2011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0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Use it?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90800" y="2209800"/>
            <a:ext cx="769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Save LOTS of time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Responsive Layouts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Easy To Use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Pre-defined Code Snippets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Browser Compatibility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Open Source &amp; FREE</a:t>
            </a:r>
            <a:endParaRPr lang="en-US" sz="2800" dirty="0"/>
          </a:p>
        </p:txBody>
      </p:sp>
      <p:sp>
        <p:nvSpPr>
          <p:cNvPr id="2" name="AutoShape 2" descr="data:image/jpeg;base64,/9j/4AAQSkZJRgABAQAAAQABAAD/2wCEAAkGBw0PDQ0NDQwTDA8MDw8QDQ0UEA8OEAwOFB0XFhQRFRUaHiogGRolHB8fITEjJSkrLy4uFyAzPDQ4NzQtMDcBCgoKDg0OGRAQFywkHCQsLCwsLCwrLCwsLCwsLCwsKywsKywsLCwsLCwsLCwsLCwsLCwsLCwsKywsNywsLCwsLP/AABEIAOEA4AMBIgACEQEDEQH/xAAcAAADAAMBAQEAAAAAAAAAAAAAAQIGBwgFAwT/xABLEAACAgECAQYGCwwLAQEAAAAAAQIDBAURIQYHEjFBYRc1UXF0shMUMkJVcoGRkpPSFiIjUlNjc5ShsbPTFTM0Q1RigoOiwdGjCP/EABkBAQEBAQEBAAAAAAAAAAAAAAEABAIDBf/EACARAQACAgIDAQEBAAAAAAAAAAABAhExAxITIVEyQWH/2gAMAwEAAhEDEQA/AN4nwzsymiqd99saaql0p2SajGK72wzsyqimy++xVVUwlOyb6oRXFs5t5ectMjVsjd71YlUn7Wxt+rs9ls8tj/477Ltb7pTs6rXLNuVPPLLpSq0mldFcPbd0XvLvhVw288vomutR5VapkycsjUcie/XFWyqr+rhtH9h4wzRFIh7RWIXKbb3k3JvrbbbYEFIXSgEMipDIKQEyiQIrGSAFYCAkoaJGBUMlDIqGmSMCoqMmnum012p7NEJjJPX0/lLqWO06M++G3VF2Ssh9Ce8f2Gfcm+dmW8a9TpTj1e2qovePfOrjv54/RNVjTOZiJFqVtuHUuHl1X1wupsjbXYt4WRalGS7mfY555Fcrr9MvTTdmLZJe2Mffr/OQ8k1+3bZ9jXQGHlV3VV3UzVldsVOua6pRfFM87Vwx8nHNJag5+OUj6VOk1S2jtHIy9vfPf8FW/Ns5tfENQJnr8stQlk6rqORJ79PKtjF/m637HX/wijxzVSuId1jELGQmULpQCAitDIKQIxiAitDIKQEyiQIqKJACoYgJKGiRgVDJQyKhpkjAqGShkVJm0+ZfX30rdMsl97tK/F/yvf8AC1rz79JL45qs9bknnPH1LBvT26GRUpP83N9Cz/jJnMxmHF69qzDEJzbbk+Lk233t8WBKYzQzmNMQEVjITKAmMRubktzVaZl6fhZdt2TGzJx6rZqNlSipSSbSTg3t8pza0V2JtENOIZvbwM6T+Xy/raf5Y/A1pP5fL+tp/lnHkqPJDRAze3ga0n8vl/W0/wAsfgb0n8vl/W0/yy8lT5KtEoo3p4G9J/L5X1tP8sPA5pP5fK+tp/ll5Kry1aLKN4S5mtLfVlZkfNZj/wDdR+e3mXwfeZ+TH4yon+6CLyVPlq0uUbTy+Za5bujU4T8kbMeUPnlGb/cY3qfNlrVCbWNDKiut0Wqey+LPoyfyJl2if66i9Z/rEBlZFFlU3XdXOmyPuq5wlXOPnjJJog6dqGmSMCoZKGRUNEjAqKhJpprrTTXnRCGSeGUiQPdkWMlDAmNMQEVnUXN94l0r0LH9VHLaZ1JzfeJdK9Cx/VR482nHJpkAABneQAAJAAAkAACQAAJPP1nRcPNr9izMaGRDjt0l99BvthJcYvvTTNNcveba3BjPLwnLIxI7ysg+N2LH8Z7e7gvL1pde63ZvUTR1W0w7reauSxmZc6HJWOnZqnRHo4uZ0p0xXVTYtunUvIuKa7m12GGHvE5aonMZhQ0SMnShkoZFQ0SMC8QZIz3ZDKRIEljJQwJnUvN94l0r0LH9VHLR1Lze+JdK9Cx/VR482ocXZAAAZ3mDHuXnKCzTdOszaqo3SrnVFQk2ovpyUXxXnMhMF56fEWR+mxv4kRr7mDXbCvDXnfB9H1lo/DVnfB9H1lpq0pGnpX49+lfjalPPXlJ/f6bVNeSN9kH87izM+SnOdp+fZCialhZE2lCuxxcLZP3sLFwb7mk32I55AJ46yp46y69AxPmv12zO0mm26XTuolPHum+LnKG3Rk+9wcW+9sywzzGJw8JjE4AAABhvO1piyNGyJbbzw3HJg/xehws/+bkc9nUvKShWYGdVLqtxciD80oSRyxF7pPyo9uPTRwz6WMkZ6PZQ0SMCoZKYyLxBkjPdkUMkYEykyBklnUvN74l0r0LH9VHLKOpub3xJpXoWP6qPDm1Dm7IQADO8wYLz0+Isj9NjfxImdGC89XiLI/TY38SJ1T9Qa7hzwMndeUe68praVoZ83NLraXymRcleR2fqVkVj0yhS2unlzi401x7Wm/dvujv2b7LiE+lnDbPMVRKOk3Ta2V2bbKHfFQqg39KLXyGxj8GhaTThYlGHQtq8eCjFvbeb65Tl3ttt97Z+8yWnM5ZrTmcgAAA8vlTkqnTs+5/3WJkT87UJNI5bitkl5De3PVrao01YkZfhc+ajt2qiDUrJeZvox/1s0Qe/HHpo4o9KGSM7eqhkjIqGmSMC8QZIzQyGUiQArASGRM6o5vfEmlehY/qo5WOqebzxJpXoWP6qPDn1Di7IQADM4B8cvEpug676oXwbTdc4Rsi2uKez4H2Ak8r7mtM+DcX9Wo+yH3NaZ8G4v6tR9k9UBzKy8+jQsGt9KvBx62upxoqi18qR6AACAABIHlco+UGJp2PLIy7OhFcIQXGy+fZCEe1/sXW9lxP06tDKlRNYdtdN79xO2uV0F/pjKL37+PmZzzy80PW6bnkat0snf71ZkZeyUJPqjHZJVLf3rjHdndKxM7d0rmXmcqOUF+pZlmXf965bRqqT3jRSt+jWn29bbfa233HlEjTNGmmFDJGRUMkYJQyRkXiIZBSPdkUMkZEyiQArOqebzxJpPoWN6qOVUdVc3niTSfQsb1UeHPqHNmQgAGZwAAw7na1HIxdGvvxbpY9sbcdRsg9pJSnFNfMMRmcJmIHLX3c618K5H01/4P7uda+Fcj6a/wDD18M/XfSXUgHLsOXetritVv8AllGX70e1pPOzrVEl7LbXnQ34xtqhCW3kU61HZ97TCeGV0l0QBi3IflziatCSrToya4qV2LJpyjHq6cJe/hvw34NcN0t0ZSecxMbcTGARbXGcZQnFTjNOMoSSlGUXwaafWiwBNF86HN6sLpZ+BF+1G/w9HF+1G+qcfzbfZ7193udbnXF9MLITrsipwsjKE4NbxnCS2cWu1NHMPLPQXp2o5GHxcISU8eT6548+MHv2tcYt+WLPfjtn1L347Z9S8ZDJGj0eqhkjIqGSME8QBDNDKpDIKQJQCGRM6s5vPEmk+hY3qo5SOrebzxJpPoWN6qM/PqHNmQgAGZyDBOezxDkfpsX+JEzswPnt8Q5H6bF/iROqfqDG3OoEoo2PYxpkjIvR0LV7cHLozaW1PGmptLh7JD39b7pR3XynWNNkZxjOL3jOKlF+VPimceyfB+Y6y5MRktOwFP3SxMZS+N0I7nhzRqXnyPTAAPB5g0/z+6ct9PzUtm/Zcax9sl/WVr5Np/SNwGuOfetPSaJdsM6pr5YWx/7O6fqHVP00SMkZpaVIZI0BUMkZF4iYyBo92RYCGRUhkFbgjOrubvxJpPoWP6qOUTq3m78SaT6Fj+qjw59QLMiAAMrkGB89viHI/TYv8SJnhifOhouTn6Tdi4lasunZRKMXKME1GcZPi+HUjqn6hQ5iGjNfBPr/APg4frNH/o/BRr/+Dh+sUfaNfev17ZhhYGbQ5p9fb29q1x73kU7fsbPb0nmUz5yTzMynGhw3VfTyLGu1cVGK8+78wd6/V2hg/JLQbNSz6MOtNqySlfJf3WPFr2SbfZw4LvaR1ZGKSSS2SSSXkSPE5KclMLS6XViV7Oe3s18mpXXtdTnL9yWyW72R7hn5L9pedrZAAB5uQay5/L9tNxK9+NmbGW3ljGu3f9rRs00Vz7aurdQx8OL3WDS5Wceq27ovovvUIxf+s744zZ1TbWqYyRpmloUMkZFSYyRpgXiAIZoZDRRA0BWAhkTR1fzd+JNJ9Cx/VRyedYc3fiTSfQsf1UZ+fUCWRAAGVyAACQAAJAAAkAACQADGOV/LrT9Li1db7LkbbwxK2pWy36nLshHvl8m74DETOk/dys5RUabh2Zd736P3tNW+0si579GuPn7X2JN9hy9qGbbkX3ZN8unbkWSssl2OUnvsl2JdSXYkkejyt5UZeqZPtjJlso7xooi37HjwfZHyt8N5Pi9l2JJeMjTSnWHtSuDGSM7eikMkaBKGSMi8RDJaabT4NPZ9zGj3ZFAIZE0yiBpgVnRnInl9otGk6dRfqVddtOJRC2t9PeE4xScXw8pzkM4vSLbTqbwlaB8K1fNZ9kPCToHwrV81n2TlkaPLwR9WHUvhJ0D4Vq+az7I/CToHwrV81n2TlsC8EfV1dSeEjQfhSr5rPsh4SNB+FKvms+ycuDLwR9PV1F4SNB+FKvms+yfK3nP5Px4vU4v4tWRY/mjBnMaKLwVXWHReTzw6FBNwtuvfkhj2Rb+n0UY/qPPlSltiaZZN/jXWwq27+jDpb/OjSgyjhqesM113nP1rLTj7ZWHXLdOvHi6m132NufzNGHN7ttvdybcm+Lk31tvtZCKPSIiNOojBjRIydLQElICYyRkVJjJKjxaS63wQJ8uWGBLG1TUMeUej7FlXqK/NuTcH8sWn8p5Bt7/9CcmpV5VOq1x/B5UY05LS9zfBfeSfxoLb/b70ahPXjt2rEsihkFI6KgEMiaZRA0wKwJGRUiiBoEoYgIqGiRgVgSiiJjRIwSwJGBUNEjIqTGSNMCo9TkvhPI1HAoiul7LlUKS/yKSc38kU38h5RtPmL5POzKt1OyP4PFUqcdte6vmvv5L4sHt/udxzacRkTOIbg13SKM7Fuw8mHTqyIdGS7YvrjKL7JJ7NPypHKXLTknlaTlyxsldKEt5Y+Qk1DJrXvl5JLtj2Pu2b68PN5QaDiahjyxc2iN9cuK34Srn1KcJdcZd68rXUePHyTSf8Z3G4G0OV/MvqGNKVmnP+kaOtQ3jDJrXHg48FPs4x4v8AFNa5mJdRN1ZFM8exdddkJVTXnjJJmyt621IfNDIKR0VAICKkxkjQFQyRkVIogYJQxARUNEjArAlMoiYyRglDJQ9wKhlYlFl01XRXO+x9VdcJWzfmjFNmxOSvNFn5LjZnv+j6Otw3jPJmvIo8Yw88uK/FC0xG1MxDFeSPJnJ1TKjjY66MVs8i9reGNW/fPyt8do9r7t2umtE0qjCxacTGh0KqI9GK63J9cpSfbJvdt+VsjQdDxMDHjjYdKprjxe3GVk+2c5PjKT8r8h6Jlvfs8rWyAADhyDGeX/8AYn52MBjacrat/aLfjH5EAH0Y0jGACjGAATQ0AETGgACaGAETGAAjGAETGgACEfr0z+ur+MMAlOmeQn9jXnRkgAYp28QAAC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83" y="2895600"/>
            <a:ext cx="197243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Bootstrap File Structure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09800" y="2286000"/>
            <a:ext cx="3733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bootstrap/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css/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bootstrap.css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bootstrap.min.css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bootstrap-theme.css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bootstrap-theme.min.css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js/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bootstrap.js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bootstrap.min.js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2305883"/>
            <a:ext cx="4495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fonts/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glyphicon-halflings-regular.eot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glyphicon-halflings-regular.svg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glyphicon-halflings-regular.ttf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glyphicon-halflings-regular.woff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83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82296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Bootstrap HTML/CSS Components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2333685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Jumbotron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Labels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Progress Bars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Badges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Pagination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Input Groups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286000"/>
            <a:ext cx="327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Glyphicons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Dropdowns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Button Groups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Navbar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Breadcrumbs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Alerts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Panels</a:t>
            </a:r>
          </a:p>
        </p:txBody>
      </p:sp>
    </p:spTree>
    <p:extLst>
      <p:ext uri="{BB962C8B-B14F-4D97-AF65-F5344CB8AC3E}">
        <p14:creationId xmlns:p14="http://schemas.microsoft.com/office/powerpoint/2010/main" val="32592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82296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Bootstrap Javascript Widgets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2333685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Collapse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Dropdown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286000"/>
            <a:ext cx="327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Tabs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Accordion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Alert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Popover &amp; ToolTip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Carousel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Modal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16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71786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73078" y="2743200"/>
            <a:ext cx="2819400" cy="1600200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3152</TotalTime>
  <Words>145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Wingdings 2</vt:lpstr>
      <vt:lpstr>HDOfficeLightV0</vt:lpstr>
      <vt:lpstr>Dividend</vt:lpstr>
      <vt:lpstr>Projects Using Twitter Bootstrap</vt:lpstr>
      <vt:lpstr>What is Bootstrap?</vt:lpstr>
      <vt:lpstr>Why Use it?</vt:lpstr>
      <vt:lpstr>Bootstrap File Structure</vt:lpstr>
      <vt:lpstr>Bootstrap HTML/CSS Components</vt:lpstr>
      <vt:lpstr>Bootstrap Javascript Widgets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 Traversy</cp:lastModifiedBy>
  <cp:revision>164</cp:revision>
  <dcterms:created xsi:type="dcterms:W3CDTF">2013-02-26T11:47:05Z</dcterms:created>
  <dcterms:modified xsi:type="dcterms:W3CDTF">2015-02-11T19:05:27Z</dcterms:modified>
</cp:coreProperties>
</file>