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9"/>
  </p:notesMasterIdLst>
  <p:sldIdLst>
    <p:sldId id="256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701" y="2369353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 Introduction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Description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Project driven course on the Twitter Bootstrap HTML5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HTML / CSS / JavaScript</a:t>
            </a:r>
            <a:endParaRPr lang="en-US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This course will include 10 projects / chapters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Each chapter has </a:t>
            </a:r>
            <a:r>
              <a:rPr lang="en-US" sz="2800" b="1" dirty="0" smtClean="0"/>
              <a:t>3 – 6 </a:t>
            </a:r>
            <a:r>
              <a:rPr lang="en-US" sz="2800" dirty="0" smtClean="0"/>
              <a:t>sections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Each section has </a:t>
            </a:r>
            <a:r>
              <a:rPr lang="en-US" sz="2800" b="1" dirty="0" smtClean="0"/>
              <a:t>1</a:t>
            </a:r>
            <a:r>
              <a:rPr lang="en-US" sz="2800" dirty="0" smtClean="0"/>
              <a:t> video, program files, a short quiz and </a:t>
            </a:r>
            <a:r>
              <a:rPr lang="en-US" sz="2800" b="1" dirty="0" smtClean="0"/>
              <a:t>1 </a:t>
            </a:r>
            <a:r>
              <a:rPr lang="en-US" sz="2800" dirty="0" smtClean="0"/>
              <a:t>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you should know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You should know the fundamentals of creating a website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HTML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JavaScript (Not required)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Technology &amp; Concepts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08965" y="2209800"/>
            <a:ext cx="5072835" cy="515592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HTML5 / CSS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UI Customization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Bootstrap Framework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12 Column Grid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Bootstrap Components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2209800"/>
            <a:ext cx="5072835" cy="51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smtClean="0">
                <a:solidFill>
                  <a:schemeClr val="tx1"/>
                </a:solidFill>
              </a:rPr>
              <a:t>Bootstrap Widgets – Carousel, Tabs, Accordion, etc.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smtClean="0">
                <a:solidFill>
                  <a:schemeClr val="tx1"/>
                </a:solidFill>
              </a:rPr>
              <a:t>Forms, Lists, Tables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smtClean="0">
                <a:solidFill>
                  <a:schemeClr val="tx1"/>
                </a:solidFill>
              </a:rPr>
              <a:t>Responsive Media Queries</a:t>
            </a:r>
          </a:p>
          <a:p>
            <a:pPr marL="30600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smtClean="0">
                <a:solidFill>
                  <a:schemeClr val="tx1"/>
                </a:solidFill>
              </a:rPr>
              <a:t>LESS &amp; Sass CSS Pre-processors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Projects Overview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232581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0.    Getting Started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smtClean="0"/>
              <a:t>Photo </a:t>
            </a:r>
            <a:r>
              <a:rPr lang="en-US" sz="2400" dirty="0" smtClean="0"/>
              <a:t>App Sales Website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smtClean="0"/>
              <a:t>Portfolio Resume Using Sass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smtClean="0"/>
              <a:t>Social Network Template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smtClean="0"/>
              <a:t>Digital Agency Website Using LESS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 smtClean="0"/>
              <a:t>Photo Gallery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223258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6. CMS Admin Template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7. Web Hosting Company Website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8. Ecommerce Template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9. </a:t>
            </a:r>
            <a:r>
              <a:rPr lang="en-US" sz="2400" dirty="0" smtClean="0"/>
              <a:t>Bootstrap Business Theme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10. </a:t>
            </a:r>
            <a:r>
              <a:rPr lang="en-US" sz="2400" dirty="0" smtClean="0"/>
              <a:t>Blog Website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3106</TotalTime>
  <Words>163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Course Description</vt:lpstr>
      <vt:lpstr>What you should know</vt:lpstr>
      <vt:lpstr>Technology &amp; Concepts</vt:lpstr>
      <vt:lpstr>Projects Overview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161</cp:revision>
  <dcterms:created xsi:type="dcterms:W3CDTF">2013-02-26T11:47:05Z</dcterms:created>
  <dcterms:modified xsi:type="dcterms:W3CDTF">2015-02-11T18:50:22Z</dcterms:modified>
</cp:coreProperties>
</file>