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  <p:sldMasterId id="2147484163" r:id="rId2"/>
  </p:sldMasterIdLst>
  <p:notesMasterIdLst>
    <p:notesMasterId r:id="rId8"/>
  </p:notesMasterIdLst>
  <p:sldIdLst>
    <p:sldId id="256" r:id="rId3"/>
    <p:sldId id="267" r:id="rId4"/>
    <p:sldId id="268" r:id="rId5"/>
    <p:sldId id="27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327-9C60-4D6E-B208-2B55B3FA9772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DBE7-7203-41F1-82D3-4DBE54431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20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3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54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2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CD7FB1E-CD33-44A8-86D6-8736465C3EB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70ADEE0-830B-4EBE-8DBB-AF28698174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99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648200" y="741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3995410"/>
            <a:ext cx="7315200" cy="18719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Projects Using Twitter Bootstrap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96" y="859145"/>
            <a:ext cx="2202630" cy="1101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3901" y="2369353"/>
            <a:ext cx="813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Intro – Photo App Website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76200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Description &amp; Features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2238613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Bootstrap navigation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Jumbotron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Accordion Menu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Grid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Image Classes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Button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2238613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Glyphicons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Contact </a:t>
            </a:r>
            <a:r>
              <a:rPr lang="en-US" sz="2800" dirty="0" smtClean="0"/>
              <a:t>Form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Footer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Responsive Media Queries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Project Sections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0980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S1</a:t>
            </a:r>
            <a:r>
              <a:rPr lang="en-US" sz="2800" smtClean="0"/>
              <a:t>: </a:t>
            </a:r>
            <a:r>
              <a:rPr lang="en-US" sz="2800" smtClean="0"/>
              <a:t>Project </a:t>
            </a:r>
            <a:r>
              <a:rPr lang="en-US" sz="2800" dirty="0" smtClean="0"/>
              <a:t>Intro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S2: Navbar &amp; Jumbotron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S3: Columns, Icons &amp; Footer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S4: Inner Pages, Accordion &amp; Form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S5: Mobile Optimization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7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 You’ll Learn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22860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Build a basic but clean </a:t>
            </a:r>
            <a:r>
              <a:rPr lang="en-US" sz="2800" dirty="0" smtClean="0"/>
              <a:t>website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Use Bootstrap HTML / CSS components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a showcase area with images and text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the 12 column grid system</a:t>
            </a:r>
          </a:p>
        </p:txBody>
      </p:sp>
    </p:spTree>
    <p:extLst>
      <p:ext uri="{BB962C8B-B14F-4D97-AF65-F5344CB8AC3E}">
        <p14:creationId xmlns:p14="http://schemas.microsoft.com/office/powerpoint/2010/main" val="35590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871786"/>
            <a:ext cx="2686055" cy="134302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73078" y="2743200"/>
            <a:ext cx="2819400" cy="1600200"/>
          </a:xfrm>
        </p:spPr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3125</TotalTime>
  <Words>95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Wingdings 2</vt:lpstr>
      <vt:lpstr>HDOfficeLightV0</vt:lpstr>
      <vt:lpstr>Dividend</vt:lpstr>
      <vt:lpstr>Projects Using Twitter Bootstrap</vt:lpstr>
      <vt:lpstr>Project Description &amp; Features</vt:lpstr>
      <vt:lpstr>Project Sections</vt:lpstr>
      <vt:lpstr>What  You’ll Learn</vt:lpstr>
      <vt:lpstr>THAT’S 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Brad</dc:creator>
  <cp:lastModifiedBy>Brad Traversy</cp:lastModifiedBy>
  <cp:revision>165</cp:revision>
  <dcterms:created xsi:type="dcterms:W3CDTF">2013-02-26T11:47:05Z</dcterms:created>
  <dcterms:modified xsi:type="dcterms:W3CDTF">2015-02-16T21:41:55Z</dcterms:modified>
</cp:coreProperties>
</file>