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9" r:id="rId1"/>
    <p:sldMasterId id="2147484163" r:id="rId2"/>
  </p:sldMasterIdLst>
  <p:notesMasterIdLst>
    <p:notesMasterId r:id="rId8"/>
  </p:notesMasterIdLst>
  <p:sldIdLst>
    <p:sldId id="256" r:id="rId3"/>
    <p:sldId id="267" r:id="rId4"/>
    <p:sldId id="268" r:id="rId5"/>
    <p:sldId id="270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0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65327-9C60-4D6E-B208-2B55B3FA9772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DBE7-7203-41F1-82D3-4DBE54431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2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20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6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3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00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35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54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92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6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4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53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9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2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6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4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4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2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299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  <p:sldLayoutId id="2147484173" r:id="rId10"/>
    <p:sldLayoutId id="214748417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648200" y="741379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3995410"/>
            <a:ext cx="7315200" cy="187199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Projects Using Twitter Bootstrap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296" y="859145"/>
            <a:ext cx="2202630" cy="1101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3901" y="2369353"/>
            <a:ext cx="8138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2 Intro – Portfolio Resume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76200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Description &amp; Features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2238613"/>
            <a:ext cx="419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Bootstrap &amp; Sass Setup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Creating .scss Files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Sass Variables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Sass File Importing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Grid System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List Styling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8400" y="2238613"/>
            <a:ext cx="4495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Progress Bar Components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Media Objects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Alerts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Footer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Responsive Media Queries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70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Sections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67000" y="2209800"/>
            <a:ext cx="769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S1</a:t>
            </a:r>
            <a:r>
              <a:rPr lang="en-US" sz="2800" smtClean="0"/>
              <a:t>: </a:t>
            </a:r>
            <a:r>
              <a:rPr lang="en-US" sz="2800" smtClean="0"/>
              <a:t>Project </a:t>
            </a:r>
            <a:r>
              <a:rPr lang="en-US" sz="2800" dirty="0" smtClean="0"/>
              <a:t>Intro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S2: Sass Environment Setup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S3: Bootstrap HTML Markup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S4: Sass(.scss) Styles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87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 You’ll Learn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62200" y="2286000"/>
            <a:ext cx="7620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Build a resume webpage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Implement Sass Using Scout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Sass variables, nested items, imports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Bootstrap components – Progress bars, alerts, media objects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90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871786"/>
            <a:ext cx="2686055" cy="134302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73078" y="2743200"/>
            <a:ext cx="2819400" cy="1600200"/>
          </a:xfrm>
        </p:spPr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3130</TotalTime>
  <Words>95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Wingdings 2</vt:lpstr>
      <vt:lpstr>HDOfficeLightV0</vt:lpstr>
      <vt:lpstr>Dividend</vt:lpstr>
      <vt:lpstr>Projects Using Twitter Bootstrap</vt:lpstr>
      <vt:lpstr>Project Description &amp; Features</vt:lpstr>
      <vt:lpstr>Project Sections</vt:lpstr>
      <vt:lpstr>What  You’ll Learn</vt:lpstr>
      <vt:lpstr>THAT’S 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Brad</dc:creator>
  <cp:lastModifiedBy>Brad Traversy</cp:lastModifiedBy>
  <cp:revision>166</cp:revision>
  <dcterms:created xsi:type="dcterms:W3CDTF">2013-02-26T11:47:05Z</dcterms:created>
  <dcterms:modified xsi:type="dcterms:W3CDTF">2015-02-16T21:41:39Z</dcterms:modified>
</cp:coreProperties>
</file>