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163" r:id="rId2"/>
  </p:sldMasterIdLst>
  <p:notesMasterIdLst>
    <p:notesMasterId r:id="rId8"/>
  </p:notesMasterIdLst>
  <p:sldIdLst>
    <p:sldId id="256" r:id="rId3"/>
    <p:sldId id="267" r:id="rId4"/>
    <p:sldId id="268" r:id="rId5"/>
    <p:sldId id="27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2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3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299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48200" y="741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3995410"/>
            <a:ext cx="73152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Projects Using Twitter Bootstrap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96" y="859145"/>
            <a:ext cx="2202630" cy="110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2369353"/>
            <a:ext cx="8976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3 Intro – Social Network Template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7620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Description &amp; Features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238613"/>
            <a:ext cx="419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Nested Grids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Button Groups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Image Classes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List Styling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Horizontal Form (Login)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48400" y="2238613"/>
            <a:ext cx="449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Image Modal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Gallery Plugin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Responsive Media Queries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0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Sections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2209800"/>
            <a:ext cx="769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S1</a:t>
            </a:r>
            <a:r>
              <a:rPr lang="en-US" sz="2800" smtClean="0"/>
              <a:t>: </a:t>
            </a:r>
            <a:r>
              <a:rPr lang="en-US" sz="2800" smtClean="0"/>
              <a:t>Project </a:t>
            </a:r>
            <a:r>
              <a:rPr lang="en-US" sz="2800" dirty="0" smtClean="0"/>
              <a:t>Intro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S2: Main Page – Part 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S3: Main Page – Part 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S4: Members, Groups &amp; Profile Pages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S5:  Photos w Tooltip &amp; Modal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7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 You’ll Learn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2286000"/>
            <a:ext cx="762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Multi-page website/template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 depth grid classes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Implement popup modal with gallery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Tooltips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Using </a:t>
            </a:r>
            <a:r>
              <a:rPr lang="en-US" sz="2800" dirty="0"/>
              <a:t>i</a:t>
            </a:r>
            <a:r>
              <a:rPr lang="en-US" sz="2800" dirty="0" smtClean="0"/>
              <a:t>mage classes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0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71786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3078" y="2743200"/>
            <a:ext cx="2819400" cy="1600200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3135</TotalTime>
  <Words>91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Wingdings 2</vt:lpstr>
      <vt:lpstr>HDOfficeLightV0</vt:lpstr>
      <vt:lpstr>Dividend</vt:lpstr>
      <vt:lpstr>Projects Using Twitter Bootstrap</vt:lpstr>
      <vt:lpstr>Project Description &amp; Features</vt:lpstr>
      <vt:lpstr>Project Sections</vt:lpstr>
      <vt:lpstr>What  You’ll Learn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 Traversy</cp:lastModifiedBy>
  <cp:revision>168</cp:revision>
  <dcterms:created xsi:type="dcterms:W3CDTF">2013-02-26T11:47:05Z</dcterms:created>
  <dcterms:modified xsi:type="dcterms:W3CDTF">2015-02-16T21:41:24Z</dcterms:modified>
</cp:coreProperties>
</file>