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36935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4 Intro – Agency Landing Page (LESS)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LESS CSS Pre-Processor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Single Page Template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Scroll Down Effect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Font-Awesome Icons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Jumbotron Showcase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Button Classes &amp; Icons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Responsive Media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</a:t>
            </a:r>
            <a:r>
              <a:rPr lang="en-US" sz="2800" smtClean="0"/>
              <a:t>: </a:t>
            </a:r>
            <a:r>
              <a:rPr lang="en-US" sz="280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Setup LESS Environment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HTML Markup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 – Navbar &amp; Intro CSS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 – Page Section CSS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S6: Scrolling &amp; Navbar Effects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build a single page website with scrolling effects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Setup and use LESS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Simple </a:t>
            </a:r>
            <a:r>
              <a:rPr lang="en-US" sz="2800" dirty="0" err="1" smtClean="0"/>
              <a:t>jQuery</a:t>
            </a:r>
            <a:r>
              <a:rPr lang="en-US" sz="2800" dirty="0" smtClean="0"/>
              <a:t>/JavaScript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3141</TotalTime>
  <Words>92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168</cp:revision>
  <dcterms:created xsi:type="dcterms:W3CDTF">2013-02-26T11:47:05Z</dcterms:created>
  <dcterms:modified xsi:type="dcterms:W3CDTF">2015-02-16T21:41:10Z</dcterms:modified>
</cp:coreProperties>
</file>