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9" r:id="rId1"/>
    <p:sldMasterId id="2147484163" r:id="rId2"/>
  </p:sldMasterIdLst>
  <p:notesMasterIdLst>
    <p:notesMasterId r:id="rId8"/>
  </p:notesMasterIdLst>
  <p:sldIdLst>
    <p:sldId id="256" r:id="rId3"/>
    <p:sldId id="267" r:id="rId4"/>
    <p:sldId id="268" r:id="rId5"/>
    <p:sldId id="270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0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65327-9C60-4D6E-B208-2B55B3FA9772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EDBE7-7203-41F1-82D3-4DBE54431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EDBE7-7203-41F1-82D3-4DBE544318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20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0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21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20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46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73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00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35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554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926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6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4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532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9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2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06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4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4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4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2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299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4" r:id="rId1"/>
    <p:sldLayoutId id="2147484165" r:id="rId2"/>
    <p:sldLayoutId id="2147484166" r:id="rId3"/>
    <p:sldLayoutId id="2147484167" r:id="rId4"/>
    <p:sldLayoutId id="2147484168" r:id="rId5"/>
    <p:sldLayoutId id="2147484169" r:id="rId6"/>
    <p:sldLayoutId id="2147484170" r:id="rId7"/>
    <p:sldLayoutId id="2147484171" r:id="rId8"/>
    <p:sldLayoutId id="2147484172" r:id="rId9"/>
    <p:sldLayoutId id="2147484173" r:id="rId10"/>
    <p:sldLayoutId id="214748417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648200" y="741379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3995410"/>
            <a:ext cx="7315200" cy="187199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Projects Using Twitter Bootstrap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296" y="859145"/>
            <a:ext cx="2202630" cy="1101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2369353"/>
            <a:ext cx="1036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 –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Ecommerce Template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48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76200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Project Description &amp; Features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52600" y="2238613"/>
            <a:ext cx="4191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LESS Setup &amp; Use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Custom Header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Product Grid</a:t>
            </a:r>
            <a:endParaRPr lang="en-US" sz="2800" dirty="0" smtClean="0"/>
          </a:p>
          <a:p>
            <a:pPr>
              <a:lnSpc>
                <a:spcPct val="150000"/>
              </a:lnSpc>
            </a:pP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248400" y="2238613"/>
            <a:ext cx="4495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Bootstrap Tab Widget customized in depth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Product Pages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1700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Project Sections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67000" y="2209800"/>
            <a:ext cx="7696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S1: </a:t>
            </a:r>
            <a:r>
              <a:rPr lang="en-US" sz="2800" dirty="0" smtClean="0"/>
              <a:t>Project </a:t>
            </a:r>
            <a:r>
              <a:rPr lang="en-US" sz="2800" dirty="0" smtClean="0"/>
              <a:t>Intro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S2: </a:t>
            </a:r>
            <a:r>
              <a:rPr lang="en-US" sz="2800" dirty="0" smtClean="0"/>
              <a:t>LESS Setup &amp; </a:t>
            </a:r>
            <a:r>
              <a:rPr lang="en-US" sz="2800" dirty="0" err="1" smtClean="0"/>
              <a:t>Navbar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S3: </a:t>
            </a:r>
            <a:r>
              <a:rPr lang="en-US" sz="2800" dirty="0" smtClean="0"/>
              <a:t>Header &amp; Product Grid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S4: Tab Showcase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S5: Product Details Page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6877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 You’ll Learn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362200" y="2286000"/>
            <a:ext cx="762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How to build </a:t>
            </a:r>
            <a:r>
              <a:rPr lang="en-US" sz="2800" dirty="0" smtClean="0"/>
              <a:t>an online shopping cart UI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Product grid and product details pages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Customized version of the tab widget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901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871786"/>
            <a:ext cx="2686055" cy="134302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73078" y="2743200"/>
            <a:ext cx="2819400" cy="1600200"/>
          </a:xfrm>
        </p:spPr>
        <p:txBody>
          <a:bodyPr/>
          <a:lstStyle/>
          <a:p>
            <a:r>
              <a:rPr lang="en-US" dirty="0" smtClean="0"/>
              <a:t>THAT’S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8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3163</TotalTime>
  <Words>84</Words>
  <Application>Microsoft Office PowerPoint</Application>
  <PresentationFormat>Widescreen</PresentationFormat>
  <Paragraphs>20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Gill Sans MT</vt:lpstr>
      <vt:lpstr>Wingdings 2</vt:lpstr>
      <vt:lpstr>HDOfficeLightV0</vt:lpstr>
      <vt:lpstr>Dividend</vt:lpstr>
      <vt:lpstr>Projects Using Twitter Bootstrap</vt:lpstr>
      <vt:lpstr>Project Description &amp; Features</vt:lpstr>
      <vt:lpstr>Project Sections</vt:lpstr>
      <vt:lpstr>What  You’ll Learn</vt:lpstr>
      <vt:lpstr>THAT’S 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</dc:title>
  <dc:creator>Brad</dc:creator>
  <cp:lastModifiedBy>Brad Traversy</cp:lastModifiedBy>
  <cp:revision>173</cp:revision>
  <dcterms:created xsi:type="dcterms:W3CDTF">2013-02-26T11:47:05Z</dcterms:created>
  <dcterms:modified xsi:type="dcterms:W3CDTF">2015-02-16T21:43:17Z</dcterms:modified>
</cp:coreProperties>
</file>