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2144" y="737558"/>
            <a:ext cx="8001000" cy="2316193"/>
          </a:xfrm>
        </p:spPr>
        <p:txBody>
          <a:bodyPr>
            <a:normAutofit/>
          </a:bodyPr>
          <a:lstStyle/>
          <a:p>
            <a:pPr algn="ctr"/>
            <a:r>
              <a:rPr lang="fr-FR" sz="12000" dirty="0" smtClean="0">
                <a:latin typeface="orange juice" panose="02000000000000000000" pitchFamily="2" charset="0"/>
              </a:rPr>
              <a:t>ROGER</a:t>
            </a:r>
            <a:endParaRPr lang="fr-FR" sz="12000" dirty="0">
              <a:latin typeface="orange juice" panose="02000000000000000000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42244" y="3433154"/>
            <a:ext cx="6400800" cy="1339970"/>
          </a:xfrm>
        </p:spPr>
        <p:txBody>
          <a:bodyPr>
            <a:normAutofit/>
          </a:bodyPr>
          <a:lstStyle/>
          <a:p>
            <a:r>
              <a:rPr lang="fr-FR" sz="40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Le jeu qui n’avait pas de nom</a:t>
            </a:r>
            <a:endParaRPr lang="fr-FR" sz="4000" dirty="0">
              <a:solidFill>
                <a:schemeClr val="bg1"/>
              </a:solidFill>
              <a:latin typeface="orange juice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03" y="4848045"/>
            <a:ext cx="2907973" cy="20099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669" y="4929436"/>
            <a:ext cx="2416182" cy="184717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44" y="4773124"/>
            <a:ext cx="3525788" cy="19855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843044" y="345374"/>
            <a:ext cx="23911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A. </a:t>
            </a:r>
            <a:r>
              <a:rPr lang="fr-FR" sz="2800" dirty="0" err="1" smtClean="0">
                <a:solidFill>
                  <a:schemeClr val="bg1"/>
                </a:solidFill>
                <a:latin typeface="orange juice" panose="02000000000000000000" pitchFamily="2" charset="0"/>
              </a:rPr>
              <a:t>Doussaud</a:t>
            </a:r>
            <a:endParaRPr lang="fr-FR" sz="2800" dirty="0" smtClean="0">
              <a:solidFill>
                <a:schemeClr val="bg1"/>
              </a:solidFill>
              <a:latin typeface="orange juice" panose="02000000000000000000" pitchFamily="2" charset="0"/>
            </a:endParaRP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A. Alliot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L. Aimé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orange juice" panose="02000000000000000000" pitchFamily="2" charset="0"/>
              </a:rPr>
              <a:t>G. Leger</a:t>
            </a:r>
            <a:endParaRPr lang="fr-FR" sz="2800" dirty="0">
              <a:solidFill>
                <a:schemeClr val="bg1"/>
              </a:solidFill>
              <a:latin typeface="orange juic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5200" y="424291"/>
            <a:ext cx="8534400" cy="1507067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Disponible sur le marché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5200" y="1810591"/>
            <a:ext cx="8534400" cy="3615267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Jeux de gestion : 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Clash of </a:t>
            </a:r>
            <a:r>
              <a:rPr lang="fr-FR" dirty="0" smtClean="0">
                <a:latin typeface="Calibri" panose="020F0502020204030204" pitchFamily="34" charset="0"/>
              </a:rPr>
              <a:t>Clans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Springfield les </a:t>
            </a:r>
            <a:r>
              <a:rPr lang="fr-FR" dirty="0" err="1" smtClean="0">
                <a:latin typeface="Calibri" panose="020F0502020204030204" pitchFamily="34" charset="0"/>
              </a:rPr>
              <a:t>Simpsons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Farmville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Jeux de répétition</a:t>
            </a: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Candy </a:t>
            </a:r>
            <a:r>
              <a:rPr lang="fr-FR" dirty="0" err="1">
                <a:latin typeface="Calibri" panose="020F0502020204030204" pitchFamily="34" charset="0"/>
              </a:rPr>
              <a:t>C</a:t>
            </a:r>
            <a:r>
              <a:rPr lang="fr-FR" dirty="0" err="1" smtClean="0">
                <a:latin typeface="Calibri" panose="020F0502020204030204" pitchFamily="34" charset="0"/>
              </a:rPr>
              <a:t>rush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Temple </a:t>
            </a:r>
            <a:r>
              <a:rPr lang="fr-FR" dirty="0" err="1">
                <a:latin typeface="Calibri" panose="020F0502020204030204" pitchFamily="34" charset="0"/>
              </a:rPr>
              <a:t>R</a:t>
            </a:r>
            <a:r>
              <a:rPr lang="fr-FR" dirty="0" err="1" smtClean="0">
                <a:latin typeface="Calibri" panose="020F0502020204030204" pitchFamily="34" charset="0"/>
              </a:rPr>
              <a:t>un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38" y="1795732"/>
            <a:ext cx="4422583" cy="24915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105" y="1631191"/>
            <a:ext cx="2259043" cy="361446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73" y="3630528"/>
            <a:ext cx="3603010" cy="27022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726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5200" y="42429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latin typeface="Calibri" panose="020F0502020204030204" pitchFamily="34" charset="0"/>
              </a:rPr>
              <a:t>Méthode de paiement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15200" y="181059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anose="020F0502020204030204" pitchFamily="34" charset="0"/>
              </a:rPr>
              <a:t>Monnaies virtuelles</a:t>
            </a:r>
          </a:p>
          <a:p>
            <a:pPr marL="457200" lvl="1" indent="0">
              <a:buNone/>
            </a:pP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Micro Paiement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63" y="773544"/>
            <a:ext cx="3440346" cy="312366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448" y="3299706"/>
            <a:ext cx="2569588" cy="252754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86" y="3233351"/>
            <a:ext cx="2700131" cy="21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5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5200" y="42429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latin typeface="Calibri" panose="020F0502020204030204" pitchFamily="34" charset="0"/>
              </a:rPr>
              <a:t>L’alternative </a:t>
            </a:r>
            <a:r>
              <a:rPr lang="fr-FR" dirty="0" err="1" smtClean="0">
                <a:latin typeface="Calibri" panose="020F0502020204030204" pitchFamily="34" charset="0"/>
              </a:rPr>
              <a:t>roger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15200" y="181059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latin typeface="Calibri" panose="020F0502020204030204" pitchFamily="34" charset="0"/>
              </a:rPr>
              <a:t>Un jeu à multiples facettes</a:t>
            </a:r>
          </a:p>
          <a:p>
            <a:pPr marL="457200" lvl="1" indent="0">
              <a:buNone/>
            </a:pP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Epargner pour jouer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Jouer encore</a:t>
            </a: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Possibilité de publicité</a:t>
            </a:r>
          </a:p>
          <a:p>
            <a:pPr lvl="1"/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07" y="1322263"/>
            <a:ext cx="6045723" cy="250099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08" y="3823262"/>
            <a:ext cx="2882007" cy="21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0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15200" y="424291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>
                <a:latin typeface="Calibri" panose="020F0502020204030204" pitchFamily="34" charset="0"/>
              </a:rPr>
              <a:t>La </a:t>
            </a:r>
            <a:r>
              <a:rPr lang="fr-FR" dirty="0" err="1" smtClean="0">
                <a:latin typeface="Calibri" panose="020F0502020204030204" pitchFamily="34" charset="0"/>
              </a:rPr>
              <a:t>demonstration</a:t>
            </a:r>
            <a:endParaRPr lang="fr-FR" dirty="0">
              <a:latin typeface="Calibri" panose="020F050202020403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42" y="1422399"/>
            <a:ext cx="7289925" cy="42006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595395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66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orange juice</vt:lpstr>
      <vt:lpstr>Wingdings 3</vt:lpstr>
      <vt:lpstr>Secteur</vt:lpstr>
      <vt:lpstr>ROGER</vt:lpstr>
      <vt:lpstr>Disponible sur le marché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ROGER</dc:title>
  <dc:creator>geff</dc:creator>
  <cp:lastModifiedBy>geff</cp:lastModifiedBy>
  <cp:revision>8</cp:revision>
  <dcterms:created xsi:type="dcterms:W3CDTF">2015-02-08T12:08:46Z</dcterms:created>
  <dcterms:modified xsi:type="dcterms:W3CDTF">2015-02-08T13:47:35Z</dcterms:modified>
</cp:coreProperties>
</file>