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144" y="737558"/>
            <a:ext cx="8001000" cy="2316193"/>
          </a:xfrm>
        </p:spPr>
        <p:txBody>
          <a:bodyPr>
            <a:normAutofit/>
          </a:bodyPr>
          <a:lstStyle/>
          <a:p>
            <a:pPr algn="ctr"/>
            <a:r>
              <a:rPr lang="fr-FR" sz="12000" dirty="0" smtClean="0">
                <a:latin typeface="orange juice" panose="02000000000000000000" pitchFamily="2" charset="0"/>
              </a:rPr>
              <a:t>ROGER</a:t>
            </a:r>
            <a:endParaRPr lang="fr-FR" sz="12000" dirty="0">
              <a:latin typeface="orange juice" panose="02000000000000000000" pitchFamily="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42244" y="3433154"/>
            <a:ext cx="6400800" cy="1339970"/>
          </a:xfrm>
        </p:spPr>
        <p:txBody>
          <a:bodyPr>
            <a:normAutofit/>
          </a:bodyPr>
          <a:lstStyle/>
          <a:p>
            <a:r>
              <a:rPr lang="fr-FR" sz="4000" dirty="0" smtClean="0">
                <a:solidFill>
                  <a:schemeClr val="bg1"/>
                </a:solidFill>
                <a:latin typeface="orange juice" panose="02000000000000000000" pitchFamily="2" charset="0"/>
              </a:rPr>
              <a:t>Le jeu qui n’avait pas de nom</a:t>
            </a:r>
            <a:endParaRPr lang="fr-FR" sz="4000" dirty="0">
              <a:solidFill>
                <a:schemeClr val="bg1"/>
              </a:solidFill>
              <a:latin typeface="orange juice" panose="02000000000000000000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03" y="4848045"/>
            <a:ext cx="2907973" cy="200995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669" y="4929436"/>
            <a:ext cx="2416182" cy="184717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144" y="4773124"/>
            <a:ext cx="3525788" cy="198551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7843044" y="345374"/>
            <a:ext cx="23911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bg1"/>
                </a:solidFill>
                <a:latin typeface="orange juice" panose="02000000000000000000" pitchFamily="2" charset="0"/>
              </a:rPr>
              <a:t>A. </a:t>
            </a:r>
            <a:r>
              <a:rPr lang="fr-FR" sz="2800" dirty="0" err="1" smtClean="0">
                <a:solidFill>
                  <a:schemeClr val="bg1"/>
                </a:solidFill>
                <a:latin typeface="orange juice" panose="02000000000000000000" pitchFamily="2" charset="0"/>
              </a:rPr>
              <a:t>Doussaud</a:t>
            </a:r>
            <a:endParaRPr lang="fr-FR" sz="2800" dirty="0" smtClean="0">
              <a:solidFill>
                <a:schemeClr val="bg1"/>
              </a:solidFill>
              <a:latin typeface="orange juice" panose="02000000000000000000" pitchFamily="2" charset="0"/>
            </a:endParaRPr>
          </a:p>
          <a:p>
            <a:pPr algn="ctr"/>
            <a:r>
              <a:rPr lang="fr-FR" sz="2800" dirty="0" smtClean="0">
                <a:solidFill>
                  <a:schemeClr val="bg1"/>
                </a:solidFill>
                <a:latin typeface="orange juice" panose="02000000000000000000" pitchFamily="2" charset="0"/>
              </a:rPr>
              <a:t>A. Alliot</a:t>
            </a:r>
          </a:p>
          <a:p>
            <a:pPr algn="ctr"/>
            <a:r>
              <a:rPr lang="fr-FR" sz="2800" dirty="0" smtClean="0">
                <a:solidFill>
                  <a:schemeClr val="bg1"/>
                </a:solidFill>
                <a:latin typeface="orange juice" panose="02000000000000000000" pitchFamily="2" charset="0"/>
              </a:rPr>
              <a:t>L. Aimé</a:t>
            </a:r>
          </a:p>
          <a:p>
            <a:pPr algn="ctr"/>
            <a:r>
              <a:rPr lang="fr-FR" sz="2800" dirty="0" smtClean="0">
                <a:solidFill>
                  <a:schemeClr val="bg1"/>
                </a:solidFill>
                <a:latin typeface="orange juice" panose="02000000000000000000" pitchFamily="2" charset="0"/>
              </a:rPr>
              <a:t>G. Leger</a:t>
            </a:r>
            <a:endParaRPr lang="fr-FR" sz="2800" dirty="0">
              <a:solidFill>
                <a:schemeClr val="bg1"/>
              </a:solidFill>
              <a:latin typeface="orange jui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80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5200" y="424291"/>
            <a:ext cx="8534400" cy="1507067"/>
          </a:xfrm>
        </p:spPr>
        <p:txBody>
          <a:bodyPr/>
          <a:lstStyle/>
          <a:p>
            <a:r>
              <a:rPr lang="fr-FR" dirty="0" smtClean="0"/>
              <a:t>Disponible sur le marché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5200" y="1931358"/>
            <a:ext cx="8534400" cy="3615267"/>
          </a:xfrm>
        </p:spPr>
        <p:txBody>
          <a:bodyPr/>
          <a:lstStyle/>
          <a:p>
            <a:r>
              <a:rPr lang="fr-FR" dirty="0" smtClean="0"/>
              <a:t>Jeux de gestion : </a:t>
            </a:r>
          </a:p>
          <a:p>
            <a:pPr lvl="1"/>
            <a:r>
              <a:rPr lang="fr-FR" dirty="0" smtClean="0"/>
              <a:t>Clash of clans</a:t>
            </a:r>
          </a:p>
          <a:p>
            <a:pPr lvl="1"/>
            <a:r>
              <a:rPr lang="fr-FR" dirty="0" smtClean="0"/>
              <a:t>Springfield les </a:t>
            </a:r>
            <a:r>
              <a:rPr lang="fr-FR" dirty="0" err="1" smtClean="0"/>
              <a:t>Simpsons</a:t>
            </a:r>
            <a:endParaRPr lang="fr-FR" dirty="0" smtClean="0"/>
          </a:p>
          <a:p>
            <a:pPr lvl="1"/>
            <a:r>
              <a:rPr lang="fr-FR" dirty="0" smtClean="0"/>
              <a:t>Boom </a:t>
            </a:r>
            <a:r>
              <a:rPr lang="fr-FR" dirty="0" err="1" smtClean="0"/>
              <a:t>beach</a:t>
            </a:r>
            <a:endParaRPr lang="fr-FR" dirty="0" smtClean="0"/>
          </a:p>
          <a:p>
            <a:pPr lvl="1"/>
            <a:r>
              <a:rPr lang="fr-FR" dirty="0" smtClean="0"/>
              <a:t>Farmville</a:t>
            </a:r>
            <a:endParaRPr lang="fr-FR" dirty="0"/>
          </a:p>
          <a:p>
            <a:r>
              <a:rPr lang="fr-FR" dirty="0" smtClean="0"/>
              <a:t>Jeux de répétition</a:t>
            </a:r>
          </a:p>
          <a:p>
            <a:pPr lvl="1"/>
            <a:r>
              <a:rPr lang="fr-FR" dirty="0" smtClean="0"/>
              <a:t>Candy </a:t>
            </a:r>
            <a:r>
              <a:rPr lang="fr-FR" dirty="0" err="1" smtClean="0"/>
              <a:t>crush</a:t>
            </a:r>
            <a:endParaRPr lang="fr-FR" dirty="0" smtClean="0"/>
          </a:p>
          <a:p>
            <a:pPr lvl="1"/>
            <a:r>
              <a:rPr lang="fr-FR" dirty="0" smtClean="0"/>
              <a:t>Temple </a:t>
            </a:r>
            <a:r>
              <a:rPr lang="fr-FR" dirty="0" err="1" smtClean="0"/>
              <a:t>run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77266753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</TotalTime>
  <Words>44</Words>
  <Application>Microsoft Office PowerPoint</Application>
  <PresentationFormat>Grand écran</PresentationFormat>
  <Paragraphs>15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Century Gothic</vt:lpstr>
      <vt:lpstr>orange juice</vt:lpstr>
      <vt:lpstr>Wingdings 3</vt:lpstr>
      <vt:lpstr>Secteur</vt:lpstr>
      <vt:lpstr>ROGER</vt:lpstr>
      <vt:lpstr>Disponible sur le marché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ROGER</dc:title>
  <dc:creator>geff</dc:creator>
  <cp:lastModifiedBy>geff</cp:lastModifiedBy>
  <cp:revision>4</cp:revision>
  <dcterms:created xsi:type="dcterms:W3CDTF">2015-02-08T12:08:46Z</dcterms:created>
  <dcterms:modified xsi:type="dcterms:W3CDTF">2015-02-08T12:37:43Z</dcterms:modified>
</cp:coreProperties>
</file>