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OFFLINE JUDGE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 SOLVE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496229"/>
            <a:ext cx="2973679" cy="297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26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17455" y="158279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Here Random cases will</a:t>
            </a:r>
          </a:p>
          <a:p>
            <a:r>
              <a:rPr lang="en-US" sz="2400" dirty="0" smtClean="0"/>
              <a:t>Appear for this problem.</a:t>
            </a:r>
          </a:p>
          <a:p>
            <a:r>
              <a:rPr lang="en-US" sz="2400" dirty="0" smtClean="0"/>
              <a:t>User have to input the answer</a:t>
            </a:r>
            <a:endParaRPr lang="en-US" sz="2400" dirty="0"/>
          </a:p>
          <a:p>
            <a:r>
              <a:rPr lang="en-US" sz="2400" dirty="0" smtClean="0"/>
              <a:t>For this case for given output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573" y="3533072"/>
            <a:ext cx="2339591" cy="2339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4" y="1582792"/>
            <a:ext cx="6632698" cy="424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09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17455" y="158279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Use will get the outputs by</a:t>
            </a:r>
          </a:p>
          <a:p>
            <a:r>
              <a:rPr lang="en-US" sz="2400" dirty="0" smtClean="0"/>
              <a:t>Solving the problem in any</a:t>
            </a:r>
          </a:p>
          <a:p>
            <a:r>
              <a:rPr lang="en-US" sz="2400" dirty="0" smtClean="0"/>
              <a:t>Language he wants.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573" y="3533072"/>
            <a:ext cx="2339591" cy="23395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515526"/>
            <a:ext cx="6746987" cy="392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Verdict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94320" y="15943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Output will be checked.</a:t>
            </a:r>
          </a:p>
          <a:p>
            <a:r>
              <a:rPr lang="en-US" sz="2400" dirty="0" smtClean="0"/>
              <a:t>If all are correct, Accepted</a:t>
            </a:r>
          </a:p>
          <a:p>
            <a:r>
              <a:rPr lang="en-US" sz="2400" dirty="0" smtClean="0"/>
              <a:t>Verdict will be shown.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729" y="3120948"/>
            <a:ext cx="2798860" cy="27988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582792"/>
            <a:ext cx="6765491" cy="413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3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21" y="272414"/>
            <a:ext cx="9404723" cy="1400530"/>
          </a:xfrm>
        </p:spPr>
        <p:txBody>
          <a:bodyPr/>
          <a:lstStyle/>
          <a:p>
            <a:r>
              <a:rPr lang="en-US" dirty="0" smtClean="0"/>
              <a:t>DFD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52652" y="185193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Five tables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Registration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Problem List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Submission History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Rank list (Avoidable)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Solved Problem List of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an user.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1" y="1853248"/>
            <a:ext cx="6448425" cy="3914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405" y="4383078"/>
            <a:ext cx="2245068" cy="224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8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76518"/>
            <a:ext cx="8825658" cy="1750846"/>
          </a:xfrm>
        </p:spPr>
        <p:txBody>
          <a:bodyPr/>
          <a:lstStyle/>
          <a:p>
            <a:pPr algn="ctr"/>
            <a:r>
              <a:rPr lang="en-US" sz="6000" dirty="0" smtClean="0"/>
              <a:t>Thanks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for you patience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2519784" y="461801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latin typeface="Agency FB" panose="020B0503020202020204" pitchFamily="34" charset="0"/>
              </a:rPr>
              <a:t>Submitted By</a:t>
            </a:r>
          </a:p>
          <a:p>
            <a:pPr algn="ctr"/>
            <a:r>
              <a:rPr lang="en-US" sz="4400" b="1" dirty="0" smtClean="0">
                <a:latin typeface="Agency FB" panose="020B0503020202020204" pitchFamily="34" charset="0"/>
              </a:rPr>
              <a:t>Md. Alif Biswas</a:t>
            </a:r>
          </a:p>
          <a:p>
            <a:pPr algn="ctr"/>
            <a:r>
              <a:rPr lang="en-US" sz="3600" dirty="0" smtClean="0">
                <a:latin typeface="Agency FB" panose="020B0503020202020204" pitchFamily="34" charset="0"/>
              </a:rPr>
              <a:t>#1502060</a:t>
            </a:r>
            <a:endParaRPr lang="en-US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00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Offline </a:t>
            </a:r>
            <a:r>
              <a:rPr lang="en-US" sz="3200" smtClean="0"/>
              <a:t>judge </a:t>
            </a:r>
            <a:r>
              <a:rPr lang="en-US" sz="3200" smtClean="0"/>
              <a:t>is a </a:t>
            </a:r>
            <a:r>
              <a:rPr lang="en-US" sz="3200" dirty="0" smtClean="0"/>
              <a:t>offline software dedicated to competitive programming. It can be a tool for practicing offline without any worry of internet connection , specially in remote area.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51" y="1152983"/>
            <a:ext cx="1546711" cy="15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3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17676"/>
            <a:ext cx="9332939" cy="4195481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Register &amp; Login Form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Create User Account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View Problems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Submit Solutions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Submission List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Ranking for Local Database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Update info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And Progress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Update Info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View Profile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51" y="1152983"/>
            <a:ext cx="1546711" cy="15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8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488960"/>
            <a:ext cx="5396507" cy="36559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51" y="1152983"/>
            <a:ext cx="1546711" cy="15467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42618" y="1605437"/>
            <a:ext cx="5234125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Login Window</a:t>
            </a:r>
          </a:p>
          <a:p>
            <a:r>
              <a:rPr lang="en-US" sz="3200" dirty="0" smtClean="0"/>
              <a:t>Containing Login &amp;</a:t>
            </a:r>
          </a:p>
          <a:p>
            <a:r>
              <a:rPr lang="en-US" sz="3200" dirty="0" smtClean="0"/>
              <a:t>Sign Up feature.</a:t>
            </a:r>
          </a:p>
          <a:p>
            <a:r>
              <a:rPr lang="en-US" sz="3200" dirty="0" smtClean="0"/>
              <a:t>Forget Password option </a:t>
            </a:r>
          </a:p>
          <a:p>
            <a:r>
              <a:rPr lang="en-US" sz="3200" dirty="0" smtClean="0"/>
              <a:t>Will  send email to the</a:t>
            </a:r>
          </a:p>
          <a:p>
            <a:r>
              <a:rPr lang="en-US" sz="3200" dirty="0" smtClean="0"/>
              <a:t>Data administrator when </a:t>
            </a:r>
          </a:p>
          <a:p>
            <a:r>
              <a:rPr lang="en-US" sz="3200" dirty="0" smtClean="0"/>
              <a:t>Device is online</a:t>
            </a:r>
          </a:p>
        </p:txBody>
      </p:sp>
    </p:spTree>
    <p:extLst>
      <p:ext uri="{BB962C8B-B14F-4D97-AF65-F5344CB8AC3E}">
        <p14:creationId xmlns:p14="http://schemas.microsoft.com/office/powerpoint/2010/main" val="315629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078396"/>
            <a:ext cx="6409476" cy="41957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84376" y="206420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Sign Up button Pop up an</a:t>
            </a:r>
          </a:p>
          <a:p>
            <a:r>
              <a:rPr lang="en-US" sz="2400" dirty="0" smtClean="0"/>
              <a:t>Sign up window that has</a:t>
            </a:r>
          </a:p>
          <a:p>
            <a:r>
              <a:rPr lang="en-US" sz="2400" dirty="0" smtClean="0"/>
              <a:t>Some text and combo</a:t>
            </a:r>
          </a:p>
          <a:p>
            <a:r>
              <a:rPr lang="en-US" sz="2400" dirty="0" smtClean="0"/>
              <a:t>Boxes. User id must contain</a:t>
            </a:r>
          </a:p>
          <a:p>
            <a:r>
              <a:rPr lang="en-US" sz="2400" dirty="0" smtClean="0"/>
              <a:t>Both lower and upper case.</a:t>
            </a:r>
          </a:p>
          <a:p>
            <a:r>
              <a:rPr lang="en-US" sz="2400" dirty="0" smtClean="0"/>
              <a:t>Password must contain</a:t>
            </a:r>
          </a:p>
          <a:p>
            <a:r>
              <a:rPr lang="en-US" sz="2400" dirty="0" smtClean="0"/>
              <a:t>Upper ,lower, special , and</a:t>
            </a:r>
          </a:p>
          <a:p>
            <a:r>
              <a:rPr lang="en-US" sz="2400" dirty="0" smtClean="0"/>
              <a:t>Numerical character. When</a:t>
            </a:r>
          </a:p>
          <a:p>
            <a:r>
              <a:rPr lang="en-US" sz="2400" dirty="0" smtClean="0"/>
              <a:t>Password matches for both</a:t>
            </a:r>
          </a:p>
          <a:p>
            <a:r>
              <a:rPr lang="en-US" sz="2400" dirty="0" smtClean="0"/>
              <a:t>Boxes, you are registered.</a:t>
            </a:r>
          </a:p>
        </p:txBody>
      </p:sp>
    </p:spTree>
    <p:extLst>
      <p:ext uri="{BB962C8B-B14F-4D97-AF65-F5344CB8AC3E}">
        <p14:creationId xmlns:p14="http://schemas.microsoft.com/office/powerpoint/2010/main" val="86087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Successful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84376" y="2064207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smtClean="0"/>
              <a:t>After clicking the register button,</a:t>
            </a:r>
          </a:p>
          <a:p>
            <a:r>
              <a:rPr lang="en-US" sz="2200" dirty="0" smtClean="0"/>
              <a:t>If all data seems right, a message</a:t>
            </a:r>
          </a:p>
          <a:p>
            <a:r>
              <a:rPr lang="en-US" sz="2200" dirty="0" smtClean="0"/>
              <a:t>Box will be shown  and the input</a:t>
            </a:r>
          </a:p>
          <a:p>
            <a:r>
              <a:rPr lang="en-US" sz="2200" dirty="0" smtClean="0"/>
              <a:t>Data will be inserted into the</a:t>
            </a:r>
          </a:p>
          <a:p>
            <a:r>
              <a:rPr lang="en-US" sz="2200" dirty="0" smtClean="0"/>
              <a:t>OJDB </a:t>
            </a:r>
            <a:r>
              <a:rPr lang="en-US" sz="2200" dirty="0" err="1" smtClean="0"/>
              <a:t>databse’s</a:t>
            </a:r>
            <a:r>
              <a:rPr lang="en-US" sz="2200" dirty="0" smtClean="0"/>
              <a:t> </a:t>
            </a:r>
            <a:r>
              <a:rPr lang="en-US" sz="2200" dirty="0" err="1" smtClean="0"/>
              <a:t>reg</a:t>
            </a:r>
            <a:r>
              <a:rPr lang="en-US" sz="2200" dirty="0" smtClean="0"/>
              <a:t> Table.</a:t>
            </a:r>
          </a:p>
          <a:p>
            <a:r>
              <a:rPr lang="en-US" sz="2200" dirty="0" smtClean="0"/>
              <a:t>When registration is done the</a:t>
            </a:r>
          </a:p>
          <a:p>
            <a:r>
              <a:rPr lang="en-US" sz="2200" dirty="0" smtClean="0"/>
              <a:t>Login window will appear again.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5" y="1969326"/>
            <a:ext cx="6544503" cy="39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6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Successful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69726" y="185324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In login window, if the user id </a:t>
            </a:r>
          </a:p>
          <a:p>
            <a:r>
              <a:rPr lang="en-US" sz="2400" dirty="0" smtClean="0"/>
              <a:t>and password  row can be</a:t>
            </a:r>
          </a:p>
          <a:p>
            <a:r>
              <a:rPr lang="en-US" sz="2400" dirty="0" smtClean="0"/>
              <a:t>Found on </a:t>
            </a:r>
            <a:r>
              <a:rPr lang="en-US" sz="2400" dirty="0" err="1" smtClean="0"/>
              <a:t>reg</a:t>
            </a:r>
            <a:r>
              <a:rPr lang="en-US" sz="2400" dirty="0" smtClean="0"/>
              <a:t> table, then the</a:t>
            </a:r>
          </a:p>
          <a:p>
            <a:r>
              <a:rPr lang="en-US" sz="2400" dirty="0" smtClean="0"/>
              <a:t>Login will be successful. After</a:t>
            </a:r>
          </a:p>
          <a:p>
            <a:r>
              <a:rPr lang="en-US" sz="2400" dirty="0" smtClean="0"/>
              <a:t>That the categories window</a:t>
            </a:r>
          </a:p>
          <a:p>
            <a:r>
              <a:rPr lang="en-US" sz="2400" dirty="0" smtClean="0"/>
              <a:t>Will appear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95" y="1745411"/>
            <a:ext cx="6423615" cy="42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2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69726" y="185324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This is the homepage. Five top</a:t>
            </a:r>
          </a:p>
          <a:p>
            <a:r>
              <a:rPr lang="en-US" sz="2400" dirty="0" smtClean="0"/>
              <a:t>Menus are the basic features.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1" y="1577986"/>
            <a:ext cx="6440253" cy="4646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19" y="3009397"/>
            <a:ext cx="3215354" cy="321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9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17455" y="158279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Show Statement button for</a:t>
            </a:r>
          </a:p>
          <a:p>
            <a:r>
              <a:rPr lang="en-US" sz="2400" dirty="0" smtClean="0"/>
              <a:t>Each problem will show the</a:t>
            </a:r>
          </a:p>
          <a:p>
            <a:r>
              <a:rPr lang="en-US" sz="2400" dirty="0" smtClean="0"/>
              <a:t>Description of problem in a</a:t>
            </a:r>
          </a:p>
          <a:p>
            <a:r>
              <a:rPr lang="en-US" sz="2400" dirty="0" smtClean="0"/>
              <a:t>Message BOX.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12" y="1582792"/>
            <a:ext cx="6557813" cy="4289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573" y="3533072"/>
            <a:ext cx="2339591" cy="23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52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332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Agency FB</vt:lpstr>
      <vt:lpstr>Arial</vt:lpstr>
      <vt:lpstr>Century Gothic</vt:lpstr>
      <vt:lpstr>Wingdings 3</vt:lpstr>
      <vt:lpstr>Ion</vt:lpstr>
      <vt:lpstr>OFFLINE JUDGE</vt:lpstr>
      <vt:lpstr>Overview</vt:lpstr>
      <vt:lpstr>Features</vt:lpstr>
      <vt:lpstr>Login</vt:lpstr>
      <vt:lpstr>Sign Up</vt:lpstr>
      <vt:lpstr>Registration Successful</vt:lpstr>
      <vt:lpstr>Login Successful</vt:lpstr>
      <vt:lpstr>Homepage</vt:lpstr>
      <vt:lpstr>Statement</vt:lpstr>
      <vt:lpstr>Cases </vt:lpstr>
      <vt:lpstr>Coding</vt:lpstr>
      <vt:lpstr>Verdict</vt:lpstr>
      <vt:lpstr>DFD</vt:lpstr>
      <vt:lpstr>Thanks for you patience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OFFLINE JUDGE</dc:title>
  <dc:creator>Windows User</dc:creator>
  <cp:lastModifiedBy>Windows User</cp:lastModifiedBy>
  <cp:revision>9</cp:revision>
  <dcterms:created xsi:type="dcterms:W3CDTF">2018-07-09T06:54:32Z</dcterms:created>
  <dcterms:modified xsi:type="dcterms:W3CDTF">2018-07-09T09:09:31Z</dcterms:modified>
</cp:coreProperties>
</file>