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C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3"/>
    <p:restoredTop sz="96143"/>
  </p:normalViewPr>
  <p:slideViewPr>
    <p:cSldViewPr snapToGrid="0">
      <p:cViewPr varScale="1">
        <p:scale>
          <a:sx n="117" d="100"/>
          <a:sy n="117" d="100"/>
        </p:scale>
        <p:origin x="9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5D00-FA44-59B7-79A5-800B6C235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D6538-9733-CAAC-C67D-5DF1B0CB4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A9E7-BAB5-7EF1-5BDC-5C00DC08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6A9A1-4CD0-0EB3-576A-D3CE01D6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B5ED-98CF-EF2F-2639-2B1C5997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3C26-B8FB-251F-A7FE-B043DE63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51206-9DD3-959B-FC0C-A09161C80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D883A-ADCA-F797-A35C-D00B4CA4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5E3E1-D3C4-246B-7260-8FA159A6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85982-6457-3EAD-6445-B11ED2C6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31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D7395-C157-FF43-A703-49EBE27C0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C4877-2128-197E-4C68-A336EC909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EA3D-C814-8148-7247-A0ABDB57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94A8F-DC05-56B5-DE21-CA409A8E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9E055-B40D-D39B-B749-0612C884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8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C6DE-AE81-B922-A073-534BD384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0B02-0039-6BBD-0AC3-9C7A307E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B3E98-3FBC-4445-87E8-CDEF6451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BE89-47F7-BBBF-53EA-4D66D289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5F03-5693-0431-CA0A-1F50661C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27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B9D1-F499-BF58-BE11-48FEA07F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8DC2D-9BC5-9632-4C49-EB54671A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DCFC-F0CC-4765-D7A7-5590A802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80CD-42FA-C8C9-98EB-C219BDEB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1633-B40D-C726-17E0-F7FFE643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5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F6C8-503B-A6CE-15A1-073E7532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AC2C-BDC3-9EEA-8482-FF572C250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51FF9-EE7F-9F5F-E94B-5D8D8C20D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47187-1B79-BE1B-48A8-91C9F181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B4A94-C4F7-5368-64BD-B317F8B0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C643E-0C58-EFD2-C508-BA04A8B0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24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BADD-921C-D4B9-DEC4-A123DEF7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D58F1-9A45-AEDB-7822-77D066D59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4A2E6-2971-7819-92D5-37381E6A7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CF739-3A7C-E3BA-11AC-76665F3B6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1C89F-238D-3801-B872-0B6A28E71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C382B-20FE-5A35-C62A-95098A56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98D3B-8D0F-34DD-018C-19C2C592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C52EA-9529-7159-296C-445D2FE2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65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0464-68A1-67D4-9963-C9E5034B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B24FA-41F0-C2F3-C64B-EED754EF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93892-3D90-74FF-73F2-004FCAE4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74E9F-618D-6801-78FD-E3A27908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88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0C9B3-1416-BDA0-5551-0D53129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78D31-129A-F69C-E200-A532600A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DE0B8-1831-976B-6443-E0E6B9E1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87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4244-5349-BD87-0A9E-4935451A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ABEA-000A-FAEA-93D0-F8BF313B1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A8C79-D01A-F079-F489-CFC5C40B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189A5-8B4F-D75C-BEBA-CC38E0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D2D1D-39C5-CAE0-0C1C-3BE52E93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89895-17CE-5D10-A0E8-34BB540C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51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C6E5-00B7-AE2A-D2FA-1FDDB81C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5A526-B189-0DB7-8A8F-535DEEF8A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AB1E-1645-4565-0A22-0AFF0CD45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3983A-6B1D-8A34-5B7F-32B50786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52156-A3F9-0B96-653C-B3211FA0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8F19F-4500-7656-780D-07F259B6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53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74F7D-F509-BCDE-1F7C-3C0C38B4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F0727-D915-D7DF-C98D-AEC7DBF7F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B42DA-43C3-DC49-E339-C032A8DD4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121C-2988-F98E-263B-AD16FD263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6C57-5B52-798B-F02D-8D9C32BEE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91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81C19CB-5687-98F6-9F7E-421460F00781}"/>
              </a:ext>
            </a:extLst>
          </p:cNvPr>
          <p:cNvGrpSpPr/>
          <p:nvPr/>
        </p:nvGrpSpPr>
        <p:grpSpPr>
          <a:xfrm>
            <a:off x="2739420" y="1352947"/>
            <a:ext cx="6945146" cy="1731602"/>
            <a:chOff x="2739420" y="1352947"/>
            <a:chExt cx="6945146" cy="1731602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947B2E6A-595C-3C39-516F-9D14796F7A92}"/>
                </a:ext>
              </a:extLst>
            </p:cNvPr>
            <p:cNvSpPr/>
            <p:nvPr/>
          </p:nvSpPr>
          <p:spPr>
            <a:xfrm>
              <a:off x="2739420" y="2417742"/>
              <a:ext cx="1368152" cy="612648"/>
            </a:xfrm>
            <a:prstGeom prst="flowChartProcess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dirty="0">
                  <a:solidFill>
                    <a:schemeClr val="bg1"/>
                  </a:solidFill>
                </a:rPr>
                <a:t>S</a:t>
              </a:r>
              <a:r>
                <a:rPr lang="en-AU" dirty="0">
                  <a:solidFill>
                    <a:schemeClr val="bg1"/>
                  </a:solidFill>
                </a:rPr>
                <a:t>usceptible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51CE2785-B21A-7E0A-E272-72CE2A958F72}"/>
                </a:ext>
              </a:extLst>
            </p:cNvPr>
            <p:cNvSpPr/>
            <p:nvPr/>
          </p:nvSpPr>
          <p:spPr>
            <a:xfrm>
              <a:off x="5580110" y="2417742"/>
              <a:ext cx="1368152" cy="612648"/>
            </a:xfrm>
            <a:prstGeom prst="flowChartProcess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dirty="0">
                  <a:solidFill>
                    <a:schemeClr val="bg1"/>
                  </a:solidFill>
                </a:rPr>
                <a:t>I</a:t>
              </a:r>
              <a:r>
                <a:rPr lang="en-AU" dirty="0">
                  <a:solidFill>
                    <a:schemeClr val="bg1"/>
                  </a:solidFill>
                </a:rPr>
                <a:t>nfectious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7E4135C7-DEA0-AEA0-61FB-EA606CEFBF30}"/>
                </a:ext>
              </a:extLst>
            </p:cNvPr>
            <p:cNvSpPr/>
            <p:nvPr/>
          </p:nvSpPr>
          <p:spPr>
            <a:xfrm>
              <a:off x="8316414" y="2417742"/>
              <a:ext cx="1368152" cy="612648"/>
            </a:xfrm>
            <a:prstGeom prst="flowChartProcess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dirty="0">
                  <a:solidFill>
                    <a:schemeClr val="bg1"/>
                  </a:solidFill>
                </a:rPr>
                <a:t>R</a:t>
              </a:r>
              <a:r>
                <a:rPr lang="en-AU" dirty="0">
                  <a:solidFill>
                    <a:schemeClr val="bg1"/>
                  </a:solidFill>
                </a:rPr>
                <a:t>ecovered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F57E84E-6D8F-4346-FCDD-D7521E59C21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107572" y="2724066"/>
              <a:ext cx="147253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946168D-4822-3FF2-924B-392182EC0CE3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6948262" y="2724066"/>
              <a:ext cx="136815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E6DEAD4-4BB3-0FF3-42F8-AB863412C45E}"/>
                    </a:ext>
                  </a:extLst>
                </p:cNvPr>
                <p:cNvSpPr/>
                <p:nvPr/>
              </p:nvSpPr>
              <p:spPr>
                <a:xfrm>
                  <a:off x="4536234" y="2715217"/>
                  <a:ext cx="5268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AU" dirty="0">
                      <a:solidFill>
                        <a:schemeClr val="tx1"/>
                      </a:solidFill>
                    </a:rPr>
                    <a:t>(t)</a:t>
                  </a: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E6DEAD4-4BB3-0FF3-42F8-AB863412C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234" y="2715217"/>
                  <a:ext cx="526876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6667" r="-9524" b="-2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A4D5D5-DF6E-4FE8-0A11-F26EFAD2BB68}"/>
                    </a:ext>
                  </a:extLst>
                </p:cNvPr>
                <p:cNvSpPr/>
                <p:nvPr/>
              </p:nvSpPr>
              <p:spPr>
                <a:xfrm>
                  <a:off x="7449531" y="2661058"/>
                  <a:ext cx="365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A4D5D5-DF6E-4FE8-0A11-F26EFAD2BB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9531" y="266105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7197E84-8087-8FDC-6EB4-F9084F39850A}"/>
                    </a:ext>
                  </a:extLst>
                </p:cNvPr>
                <p:cNvSpPr/>
                <p:nvPr/>
              </p:nvSpPr>
              <p:spPr>
                <a:xfrm>
                  <a:off x="4094268" y="2354734"/>
                  <a:ext cx="15167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transmission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7197E84-8087-8FDC-6EB4-F9084F3985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4268" y="2354734"/>
                  <a:ext cx="151676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68F5AAC-1948-D42B-5590-104E55F7D23E}"/>
                    </a:ext>
                  </a:extLst>
                </p:cNvPr>
                <p:cNvSpPr/>
                <p:nvPr/>
              </p:nvSpPr>
              <p:spPr>
                <a:xfrm>
                  <a:off x="7083149" y="2323231"/>
                  <a:ext cx="1098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recovery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68F5AAC-1948-D42B-5590-104E55F7D2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149" y="2323231"/>
                  <a:ext cx="109837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3A5437F4-575F-40F0-14A1-19321A5A6241}"/>
                </a:ext>
              </a:extLst>
            </p:cNvPr>
            <p:cNvCxnSpPr>
              <a:stCxn id="7" idx="0"/>
              <a:endCxn id="5" idx="0"/>
            </p:cNvCxnSpPr>
            <p:nvPr/>
          </p:nvCxnSpPr>
          <p:spPr>
            <a:xfrm rot="16200000" flipV="1">
              <a:off x="6211993" y="-370755"/>
              <a:ext cx="12700" cy="5576994"/>
            </a:xfrm>
            <a:prstGeom prst="curvedConnector3">
              <a:avLst>
                <a:gd name="adj1" fmla="val 5752945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C10C0C7-27D5-8F76-CB68-D832970591E7}"/>
                    </a:ext>
                  </a:extLst>
                </p:cNvPr>
                <p:cNvSpPr/>
                <p:nvPr/>
              </p:nvSpPr>
              <p:spPr>
                <a:xfrm>
                  <a:off x="5337619" y="1352947"/>
                  <a:ext cx="18806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immunity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C10C0C7-27D5-8F76-CB68-D832970591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619" y="1352947"/>
                  <a:ext cx="188064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A2FB2B7-50F6-482B-AF4E-EF429DE6EA0C}"/>
                    </a:ext>
                  </a:extLst>
                </p:cNvPr>
                <p:cNvSpPr/>
                <p:nvPr/>
              </p:nvSpPr>
              <p:spPr>
                <a:xfrm>
                  <a:off x="6075991" y="1643793"/>
                  <a:ext cx="4093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A2FB2B7-50F6-482B-AF4E-EF429DE6E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1" y="1643793"/>
                  <a:ext cx="40934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EF2DDE2-5A4C-8957-DFF9-5E2493EBF4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3084" y="3341153"/>
            <a:ext cx="29845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5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A05BC47-3EFE-2D90-D060-9DE6CAD4AFA5}"/>
              </a:ext>
            </a:extLst>
          </p:cNvPr>
          <p:cNvGrpSpPr/>
          <p:nvPr/>
        </p:nvGrpSpPr>
        <p:grpSpPr>
          <a:xfrm>
            <a:off x="2739420" y="2417742"/>
            <a:ext cx="6945146" cy="612648"/>
            <a:chOff x="2739420" y="2417742"/>
            <a:chExt cx="6945146" cy="612648"/>
          </a:xfrm>
        </p:grpSpPr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2D3110D5-47B9-0831-F19E-65579AD7C4DA}"/>
                </a:ext>
              </a:extLst>
            </p:cNvPr>
            <p:cNvSpPr/>
            <p:nvPr/>
          </p:nvSpPr>
          <p:spPr>
            <a:xfrm>
              <a:off x="2739420" y="2417742"/>
              <a:ext cx="1368152" cy="612648"/>
            </a:xfrm>
            <a:prstGeom prst="flowChartProcess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dirty="0">
                  <a:solidFill>
                    <a:schemeClr val="bg1"/>
                  </a:solidFill>
                </a:rPr>
                <a:t>S</a:t>
              </a:r>
              <a:r>
                <a:rPr lang="en-AU" dirty="0">
                  <a:solidFill>
                    <a:schemeClr val="bg1"/>
                  </a:solidFill>
                </a:rPr>
                <a:t>usceptible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1684E2B6-818A-CC51-329A-7E4B351AC5E9}"/>
                </a:ext>
              </a:extLst>
            </p:cNvPr>
            <p:cNvSpPr/>
            <p:nvPr/>
          </p:nvSpPr>
          <p:spPr>
            <a:xfrm>
              <a:off x="5580110" y="2417742"/>
              <a:ext cx="1368152" cy="612648"/>
            </a:xfrm>
            <a:prstGeom prst="flowChartProcess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dirty="0">
                  <a:solidFill>
                    <a:schemeClr val="bg1"/>
                  </a:solidFill>
                </a:rPr>
                <a:t>I</a:t>
              </a:r>
              <a:r>
                <a:rPr lang="en-AU" dirty="0">
                  <a:solidFill>
                    <a:schemeClr val="bg1"/>
                  </a:solidFill>
                </a:rPr>
                <a:t>nfectious</a:t>
              </a:r>
            </a:p>
          </p:txBody>
        </p:sp>
        <p:sp>
          <p:nvSpPr>
            <p:cNvPr id="8" name="Process 7">
              <a:extLst>
                <a:ext uri="{FF2B5EF4-FFF2-40B4-BE49-F238E27FC236}">
                  <a16:creationId xmlns:a16="http://schemas.microsoft.com/office/drawing/2014/main" id="{700A673F-CCA9-D9E7-F026-A8FC6AB1185C}"/>
                </a:ext>
              </a:extLst>
            </p:cNvPr>
            <p:cNvSpPr/>
            <p:nvPr/>
          </p:nvSpPr>
          <p:spPr>
            <a:xfrm>
              <a:off x="8316414" y="2417742"/>
              <a:ext cx="1368152" cy="612648"/>
            </a:xfrm>
            <a:prstGeom prst="flowChartProcess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dirty="0">
                  <a:solidFill>
                    <a:schemeClr val="bg1"/>
                  </a:solidFill>
                </a:rPr>
                <a:t>R</a:t>
              </a:r>
              <a:r>
                <a:rPr lang="en-AU" dirty="0">
                  <a:solidFill>
                    <a:schemeClr val="bg1"/>
                  </a:solidFill>
                </a:rPr>
                <a:t>ecovered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FA2B3E-B670-C200-908A-3E436C0F3245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4107572" y="2724066"/>
              <a:ext cx="147253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D72E1DE-EDA8-7554-C888-8DD278484902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948262" y="2724066"/>
              <a:ext cx="136815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133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Roslyn Hickson</dc:creator>
  <cp:lastModifiedBy>Roslyn Hickson</cp:lastModifiedBy>
  <cp:revision>4</cp:revision>
  <dcterms:created xsi:type="dcterms:W3CDTF">2023-06-05T09:58:34Z</dcterms:created>
  <dcterms:modified xsi:type="dcterms:W3CDTF">2023-06-05T11:02:29Z</dcterms:modified>
</cp:coreProperties>
</file>