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CD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873"/>
    <p:restoredTop sz="96143"/>
  </p:normalViewPr>
  <p:slideViewPr>
    <p:cSldViewPr snapToGrid="0">
      <p:cViewPr varScale="1">
        <p:scale>
          <a:sx n="117" d="100"/>
          <a:sy n="117" d="100"/>
        </p:scale>
        <p:origin x="968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5D00-FA44-59B7-79A5-800B6C235F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D6538-9733-CAAC-C67D-5DF1B0CB4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6A9E7-BAB5-7EF1-5BDC-5C00DC086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6A9A1-4CD0-0EB3-576A-D3CE01D69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AB5ED-98CF-EF2F-2639-2B1C5997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1799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23C26-B8FB-251F-A7FE-B043DE63C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451206-9DD3-959B-FC0C-A09161C80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D883A-ADCA-F797-A35C-D00B4CA40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5E3E1-D3C4-246B-7260-8FA159A64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D85982-6457-3EAD-6445-B11ED2C60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1731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6D7395-C157-FF43-A703-49EBE27C0C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4877-2128-197E-4C68-A336EC909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EA3D-C814-8148-7247-A0ABDB57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94A8F-DC05-56B5-DE21-CA409A8E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9E055-B40D-D39B-B749-0612C884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78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C6DE-AE81-B922-A073-534BD3843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40B02-0039-6BBD-0AC3-9C7A307EA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B3E98-3FBC-4445-87E8-CDEF6451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BBE89-47F7-BBBF-53EA-4D66D289A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15F03-5693-0431-CA0A-1F50661C7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1270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4B9D1-F499-BF58-BE11-48FEA07FC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48DC2D-9BC5-9632-4C49-EB54671A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5DCFC-F0CC-4765-D7A7-5590A8022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180CD-42FA-C8C9-98EB-C219BDEB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C1633-B40D-C726-17E0-F7FFE643B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958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9F6C8-503B-A6CE-15A1-073E7532E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FAC2C-BDC3-9EEA-8482-FF572C2502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51FF9-EE7F-9F5F-E94B-5D8D8C20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47187-1B79-BE1B-48A8-91C9F181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0B4A94-C4F7-5368-64BD-B317F8B02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DC643E-0C58-EFD2-C508-BA04A8B0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9249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BADD-921C-D4B9-DEC4-A123DEF7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2D58F1-9A45-AEDB-7822-77D066D59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4A2E6-2971-7819-92D5-37381E6A77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9CF739-3A7C-E3BA-11AC-76665F3B6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D1C89F-238D-3801-B872-0B6A28E71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AC382B-20FE-5A35-C62A-95098A568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98D3B-8D0F-34DD-018C-19C2C592F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6C52EA-9529-7159-296C-445D2FE29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965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80464-68A1-67D4-9963-C9E5034BA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9B24FA-41F0-C2F3-C64B-EED754EFA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F93892-3D90-74FF-73F2-004FCAE42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274E9F-618D-6801-78FD-E3A279081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88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0C9B3-1416-BDA0-5551-0D53129AB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878D31-129A-F69C-E200-A532600A2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DE0B8-1831-976B-6443-E0E6B9E12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7871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F4244-5349-BD87-0A9E-4935451A2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2ABEA-000A-FAEA-93D0-F8BF313B1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AA8C79-D01A-F079-F489-CFC5C40BD2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2189A5-8B4F-D75C-BEBA-CC38E0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2D1D-39C5-CAE0-0C1C-3BE52E931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A89895-17CE-5D10-A0E8-34BB540C9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511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EC6E5-00B7-AE2A-D2FA-1FDDB81C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5A526-B189-0DB7-8A8F-535DEEF8A2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1AB1E-1645-4565-0A22-0AFF0CD45E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A3983A-6B1D-8A34-5B7F-32B50786F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E52156-A3F9-0B96-653C-B3211FA05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F8F19F-4500-7656-780D-07F259B6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053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074F7D-F509-BCDE-1F7C-3C0C38B41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CF0727-D915-D7DF-C98D-AEC7DBF7F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5B42DA-43C3-DC49-E339-C032A8DD4E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3D15DA-2CD3-5845-931C-11EBD52AFC9B}" type="datetimeFigureOut">
              <a:rPr lang="en-AU" smtClean="0"/>
              <a:t>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3121C-2988-F98E-263B-AD16FD263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46C57-5B52-798B-F02D-8D9C32BEE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B267E2-5434-0346-B444-BFD39CAC4AF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591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081C19CB-5687-98F6-9F7E-421460F00781}"/>
              </a:ext>
            </a:extLst>
          </p:cNvPr>
          <p:cNvGrpSpPr/>
          <p:nvPr/>
        </p:nvGrpSpPr>
        <p:grpSpPr>
          <a:xfrm>
            <a:off x="2739420" y="1352947"/>
            <a:ext cx="6945146" cy="1731602"/>
            <a:chOff x="2739420" y="1352947"/>
            <a:chExt cx="6945146" cy="1731602"/>
          </a:xfrm>
        </p:grpSpPr>
        <p:sp>
          <p:nvSpPr>
            <p:cNvPr id="5" name="Process 4">
              <a:extLst>
                <a:ext uri="{FF2B5EF4-FFF2-40B4-BE49-F238E27FC236}">
                  <a16:creationId xmlns:a16="http://schemas.microsoft.com/office/drawing/2014/main" id="{947B2E6A-595C-3C39-516F-9D14796F7A92}"/>
                </a:ext>
              </a:extLst>
            </p:cNvPr>
            <p:cNvSpPr/>
            <p:nvPr/>
          </p:nvSpPr>
          <p:spPr>
            <a:xfrm>
              <a:off x="273942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S</a:t>
              </a:r>
              <a:r>
                <a:rPr lang="en-AU" dirty="0">
                  <a:solidFill>
                    <a:schemeClr val="bg1"/>
                  </a:solidFill>
                </a:rPr>
                <a:t>usceptible</a:t>
              </a:r>
            </a:p>
          </p:txBody>
        </p:sp>
        <p:sp>
          <p:nvSpPr>
            <p:cNvPr id="6" name="Process 5">
              <a:extLst>
                <a:ext uri="{FF2B5EF4-FFF2-40B4-BE49-F238E27FC236}">
                  <a16:creationId xmlns:a16="http://schemas.microsoft.com/office/drawing/2014/main" id="{51CE2785-B21A-7E0A-E272-72CE2A958F72}"/>
                </a:ext>
              </a:extLst>
            </p:cNvPr>
            <p:cNvSpPr/>
            <p:nvPr/>
          </p:nvSpPr>
          <p:spPr>
            <a:xfrm>
              <a:off x="5580110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I</a:t>
              </a:r>
              <a:r>
                <a:rPr lang="en-AU" dirty="0">
                  <a:solidFill>
                    <a:schemeClr val="bg1"/>
                  </a:solidFill>
                </a:rPr>
                <a:t>nfectious</a:t>
              </a:r>
            </a:p>
          </p:txBody>
        </p:sp>
        <p:sp>
          <p:nvSpPr>
            <p:cNvPr id="7" name="Process 6">
              <a:extLst>
                <a:ext uri="{FF2B5EF4-FFF2-40B4-BE49-F238E27FC236}">
                  <a16:creationId xmlns:a16="http://schemas.microsoft.com/office/drawing/2014/main" id="{7E4135C7-DEA0-AEA0-61FB-EA606CEFBF30}"/>
                </a:ext>
              </a:extLst>
            </p:cNvPr>
            <p:cNvSpPr/>
            <p:nvPr/>
          </p:nvSpPr>
          <p:spPr>
            <a:xfrm>
              <a:off x="8316414" y="2417742"/>
              <a:ext cx="1368152" cy="612648"/>
            </a:xfrm>
            <a:prstGeom prst="flowChartProcess">
              <a:avLst/>
            </a:prstGeom>
            <a:solidFill>
              <a:srgbClr val="5B9CD5"/>
            </a:solidFill>
            <a:ln>
              <a:solidFill>
                <a:srgbClr val="5B9CD5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AU" sz="2800" b="1" dirty="0">
                  <a:solidFill>
                    <a:schemeClr val="bg1"/>
                  </a:solidFill>
                </a:rPr>
                <a:t>R</a:t>
              </a:r>
              <a:r>
                <a:rPr lang="en-AU" dirty="0">
                  <a:solidFill>
                    <a:schemeClr val="bg1"/>
                  </a:solidFill>
                </a:rPr>
                <a:t>emoved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F57E84E-6D8F-4346-FCDD-D7521E59C211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4107572" y="2724066"/>
              <a:ext cx="147253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946168D-4822-3FF2-924B-392182EC0CE3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6948262" y="2724066"/>
              <a:ext cx="1368152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/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</m:oMath>
                  </a14:m>
                  <a:r>
                    <a:rPr lang="en-AU" dirty="0">
                      <a:solidFill>
                        <a:schemeClr val="tx1"/>
                      </a:solidFill>
                    </a:rPr>
                    <a:t>(t)</a:t>
                  </a:r>
                </a:p>
              </p:txBody>
            </p:sp>
          </mc:Choice>
          <mc:Fallback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2E6DEAD4-4BB3-0FF3-42F8-AB863412C4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234" y="2715217"/>
                  <a:ext cx="526876" cy="369332"/>
                </a:xfrm>
                <a:prstGeom prst="rect">
                  <a:avLst/>
                </a:prstGeom>
                <a:blipFill>
                  <a:blip r:embed="rId2"/>
                  <a:stretch>
                    <a:fillRect t="-6667" r="-9524" b="-2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/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6DA4D5D5-DF6E-4FE8-0A11-F26EFAD2BB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531" y="2661058"/>
                  <a:ext cx="365613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/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transmission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87197E84-8087-8FDC-6EB4-F9084F3985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4268" y="2354734"/>
                  <a:ext cx="151676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/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recovery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68F5AAC-1948-D42B-5590-104E55F7D2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83149" y="2323231"/>
                  <a:ext cx="1098378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Curved Connector 18">
              <a:extLst>
                <a:ext uri="{FF2B5EF4-FFF2-40B4-BE49-F238E27FC236}">
                  <a16:creationId xmlns:a16="http://schemas.microsoft.com/office/drawing/2014/main" id="{3A5437F4-575F-40F0-14A1-19321A5A6241}"/>
                </a:ext>
              </a:extLst>
            </p:cNvPr>
            <p:cNvCxnSpPr>
              <a:stCxn id="7" idx="0"/>
              <a:endCxn id="5" idx="0"/>
            </p:cNvCxnSpPr>
            <p:nvPr/>
          </p:nvCxnSpPr>
          <p:spPr>
            <a:xfrm rot="16200000" flipV="1">
              <a:off x="6211993" y="-370755"/>
              <a:ext cx="12700" cy="5576994"/>
            </a:xfrm>
            <a:prstGeom prst="curvedConnector3">
              <a:avLst>
                <a:gd name="adj1" fmla="val 575294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/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loss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AU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immunity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5C10C0C7-27D5-8F76-CB68-D832970591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7619" y="1352947"/>
                  <a:ext cx="188064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/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AU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AU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5A2FB2B7-50F6-482B-AF4E-EF429DE6EA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5991" y="1643793"/>
                  <a:ext cx="40934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AU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3EF2DDE2-5A4C-8957-DFF9-5E2493EBF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93084" y="3341153"/>
            <a:ext cx="29845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45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777DED-A2A2-8EB3-CAAC-3C97AFF077D6}"/>
                  </a:ext>
                </a:extLst>
              </p:cNvPr>
              <p:cNvSpPr txBox="1"/>
              <p:nvPr/>
            </p:nvSpPr>
            <p:spPr>
              <a:xfrm>
                <a:off x="4991720" y="3347349"/>
                <a:ext cx="2987228" cy="24137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=+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A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AU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A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b="0" dirty="0"/>
              </a:p>
              <a:p>
                <a:endParaRPr lang="en-AU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7777DED-A2A2-8EB3-CAAC-3C97AFF07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1720" y="3347349"/>
                <a:ext cx="2987228" cy="2413738"/>
              </a:xfrm>
              <a:prstGeom prst="rect">
                <a:avLst/>
              </a:prstGeom>
              <a:blipFill>
                <a:blip r:embed="rId2"/>
                <a:stretch>
                  <a:fillRect t="-1047"/>
                </a:stretch>
              </a:blipFill>
            </p:spPr>
            <p:txBody>
              <a:bodyPr/>
              <a:lstStyle/>
              <a:p>
                <a:r>
                  <a:rPr lang="en-A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1335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Macintosh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Roslyn Hickson</dc:creator>
  <cp:lastModifiedBy>Roslyn Hickson</cp:lastModifiedBy>
  <cp:revision>3</cp:revision>
  <dcterms:created xsi:type="dcterms:W3CDTF">2023-06-05T09:58:34Z</dcterms:created>
  <dcterms:modified xsi:type="dcterms:W3CDTF">2023-06-05T10:53:18Z</dcterms:modified>
</cp:coreProperties>
</file>