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90" r:id="rId6"/>
    <p:sldId id="258" r:id="rId7"/>
    <p:sldId id="259" r:id="rId8"/>
    <p:sldId id="260" r:id="rId9"/>
    <p:sldId id="261" r:id="rId1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45BBEF2-FD8A-ABEF-5355-419A4E1FC67B}" name="Hibbard, Diane" initials="HD" userId="S::dhibbard2@moog.com::4ea814a8-a90f-4f45-96ab-a15f06c6616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mmond,Laurie J" initials="HJ" lastIdx="8" clrIdx="0">
    <p:extLst>
      <p:ext uri="{19B8F6BF-5375-455C-9EA6-DF929625EA0E}">
        <p15:presenceInfo xmlns:p15="http://schemas.microsoft.com/office/powerpoint/2012/main" userId="Hammond,Laurie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9D9D9"/>
    <a:srgbClr val="BFBFBF"/>
    <a:srgbClr val="F2F2F2"/>
    <a:srgbClr val="A44545"/>
    <a:srgbClr val="87212E"/>
    <a:srgbClr val="FFB9B9"/>
    <a:srgbClr val="94949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5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6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167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CE460AA8-8BF8-4F9C-BC96-3A51666E707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7F5798E-5C00-4802-B5CB-71FD31790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99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1660ECDF-1233-4586-B2DB-B78D8D8E7E6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80D92C04-5C9F-4742-A0B3-3DFEDC96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1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CSV format must follow the template shown in the snapshot.</a:t>
            </a:r>
          </a:p>
          <a:p>
            <a:pPr marL="228600" indent="-228600">
              <a:buAutoNum type="arabicPeriod"/>
            </a:pPr>
            <a:r>
              <a:rPr lang="en-US" dirty="0"/>
              <a:t>Supports all the features that are enables for XLSX type like, multiple ref des, auto population of find number.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7EEA2-019B-462E-B109-A07724E171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5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7EEA2-019B-462E-B109-A07724E171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29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7EEA2-019B-462E-B109-A07724E171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7EEA2-019B-462E-B109-A07724E171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7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73113" y="2699407"/>
            <a:ext cx="10656887" cy="1895475"/>
          </a:xfrm>
        </p:spPr>
        <p:txBody>
          <a:bodyPr/>
          <a:lstStyle>
            <a:lvl1pPr marL="0" indent="0" algn="r">
              <a:buNone/>
              <a:defRPr sz="5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767556" y="4699947"/>
            <a:ext cx="10656887" cy="1325563"/>
          </a:xfrm>
        </p:spPr>
        <p:txBody>
          <a:bodyPr>
            <a:normAutofit/>
          </a:bodyPr>
          <a:lstStyle>
            <a:lvl1pPr marL="0" indent="0" algn="r">
              <a:buNone/>
              <a:defRPr sz="2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67CDF3-444C-C7DA-BE4D-4B42E1339C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6" y="335094"/>
            <a:ext cx="2568645" cy="154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8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03F8-F5ED-F4EC-A4AA-05C2565B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7F42-2B27-5BD2-B71F-0C0494E07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6044F-73EC-6648-3096-4CD28C1B3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69CA5-329C-E64E-835C-6542C8EA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8E7-F41A-48EB-9D79-3BF895BAFA0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881E6-55D4-A1EA-E728-1661828F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9673B-5129-CD05-E127-09CE4B7A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F5C2-84F3-4122-8AAD-487F5A3E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2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871C-CD51-2737-5DE2-B6F3206C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A23F-E690-2ACB-254C-CB4685D2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6C7D0-1FA3-40DC-CE34-7531ABC8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8E7-F41A-48EB-9D79-3BF895BAFA0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573CF-221B-DCB6-0645-5D415CB1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A88E-794D-3C22-5F3A-CB3487C7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F5C2-84F3-4122-8AAD-487F5A3E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2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131"/>
          </a:xfrm>
        </p:spPr>
        <p:txBody>
          <a:bodyPr/>
          <a:lstStyle>
            <a:lvl1pPr>
              <a:defRPr b="1">
                <a:solidFill>
                  <a:srgbClr val="87212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AA3F-99AB-4A4B-A1FE-E9FF610F9C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38200" y="1062193"/>
            <a:ext cx="10515600" cy="559982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060217F-1BCE-43E3-8E99-38B8D9E4D57D}" type="datetime1">
              <a:rPr lang="en-US" smtClean="0"/>
              <a:t>6/25/2024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738" y="346537"/>
            <a:ext cx="1192758" cy="7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9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87212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960E-A54F-4704-AE3D-9285ECF0DCD0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AA3F-99AB-4A4B-A1FE-E9FF610F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4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56BC-67BB-400D-A831-9130DA350EC1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AA3F-99AB-4A4B-A1FE-E9FF610F9C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131"/>
          </a:xfrm>
        </p:spPr>
        <p:txBody>
          <a:bodyPr/>
          <a:lstStyle>
            <a:lvl1pPr>
              <a:defRPr b="1">
                <a:solidFill>
                  <a:srgbClr val="87212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38200" y="1062193"/>
            <a:ext cx="10515600" cy="559982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9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FB2D-DC90-4541-BA9D-C3D245F13C1D}" type="datetime1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AA3F-99AB-4A4B-A1FE-E9FF610F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3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3408-4D7F-4326-B0AD-8E896363850D}" type="datetime1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AA3F-99AB-4A4B-A1FE-E9FF610F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8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5666-6A11-4AFE-B607-63136DF58645}" type="datetime1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AA3F-99AB-4A4B-A1FE-E9FF610F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3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008-CE7E-4D33-A046-983A1D8FD43B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AA3F-99AB-4A4B-A1FE-E9FF610F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3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455D-32FB-47BC-A237-387238A4B92C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AA3F-99AB-4A4B-A1FE-E9FF610F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434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7026-F6FA-4528-823F-78F694CB88C6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4344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434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7AA3F-99AB-4A4B-A1FE-E9FF610F9C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hc" descr=" 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738" y="346537"/>
            <a:ext cx="1192758" cy="715655"/>
          </a:xfrm>
          <a:prstGeom prst="rect">
            <a:avLst/>
          </a:prstGeom>
        </p:spPr>
      </p:pic>
      <p:sp>
        <p:nvSpPr>
          <p:cNvPr id="8" name="fc" descr="This document does not contain Technical Data or Technology as defined in the ITAR Part 120.10 or EAR Part 772"/>
          <p:cNvSpPr txBox="1"/>
          <p:nvPr userDrawn="1"/>
        </p:nvSpPr>
        <p:spPr>
          <a:xfrm>
            <a:off x="0" y="654558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This document does not contain Technical Data or Technology as defined in the ITAR Part 120.10 or EAR Part 772</a:t>
            </a:r>
            <a:endParaRPr lang="en-US" sz="800" b="0" i="0" u="none" baseline="0" dirty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42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Legacy BOM Import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June 2024</a:t>
            </a:r>
            <a:endParaRPr lang="en-US" sz="2400" strike="sngStrik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780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D308-C6A3-45EB-1939-CE68A0AC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87212E"/>
                </a:solidFill>
              </a:rPr>
              <a:t>Feature 1: CSV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25201-218C-A74F-0992-58E458839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43025"/>
            <a:ext cx="6829425" cy="5149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Current Process</a:t>
            </a:r>
          </a:p>
          <a:p>
            <a:r>
              <a:rPr lang="en-US" dirty="0"/>
              <a:t>Users need to transform the exported data from the source tool to the acceptable format of the Legacy BOM tool. There is no support for a CSV format.</a:t>
            </a:r>
          </a:p>
          <a:p>
            <a:pPr marL="0" indent="0">
              <a:buNone/>
            </a:pPr>
            <a:r>
              <a:rPr lang="en-US" b="1" dirty="0"/>
              <a:t>New Process with the Improved Legacy BOM</a:t>
            </a:r>
          </a:p>
          <a:p>
            <a:r>
              <a:rPr lang="en-US" dirty="0"/>
              <a:t>The Tool now supports a CSV format, which will reduce the user's manual effort to load the BOM into Teamcenter. </a:t>
            </a:r>
            <a:r>
              <a:rPr lang="en-US"/>
              <a:t>Supports Multiple Ref des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Added Business Value</a:t>
            </a:r>
            <a:r>
              <a:rPr lang="en-US" dirty="0"/>
              <a:t>:</a:t>
            </a:r>
          </a:p>
          <a:p>
            <a:r>
              <a:rPr lang="en-US" dirty="0"/>
              <a:t>Higher productivity (ability to handle inhouse exported BOM structure).</a:t>
            </a:r>
          </a:p>
          <a:p>
            <a:r>
              <a:rPr lang="en-US" dirty="0"/>
              <a:t>Improved time to build structure.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C15A6-57A5-8F32-2B52-75154CBCB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29" y="2283358"/>
            <a:ext cx="4444459" cy="248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0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BB4F-A959-2B11-C98D-2155CCE0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62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87212E"/>
                </a:solidFill>
              </a:rPr>
              <a:t>Feature 2 : Support for Multiple Parent Item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AA6F-45F0-BF9A-4FB8-9B12589F7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3450" y="1380032"/>
            <a:ext cx="6813442" cy="4912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Current Process</a:t>
            </a:r>
          </a:p>
          <a:p>
            <a:r>
              <a:rPr lang="en-US" dirty="0"/>
              <a:t>Only PCA type BOM imports are enabled.</a:t>
            </a:r>
          </a:p>
          <a:p>
            <a:pPr marL="0" indent="0">
              <a:buNone/>
            </a:pPr>
            <a:r>
              <a:rPr lang="en-US" b="1" dirty="0"/>
              <a:t>New Process with the Improved Legacy BOM</a:t>
            </a:r>
          </a:p>
          <a:p>
            <a:r>
              <a:rPr lang="en-US" dirty="0"/>
              <a:t>All types of BOM imports are enabled.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FEACB3-0E1C-C8D6-E4D7-413B2B160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374" y="1865819"/>
            <a:ext cx="359142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BB4F-A959-2B11-C98D-2155CCE0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62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87212E"/>
                </a:solidFill>
              </a:rPr>
              <a:t>Feature 3 : Multiple Reference Designators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AA6F-45F0-BF9A-4FB8-9B12589F7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3450" y="1380032"/>
            <a:ext cx="6848612" cy="4912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Current Process</a:t>
            </a:r>
          </a:p>
          <a:p>
            <a:r>
              <a:rPr lang="en-US" sz="2400" dirty="0"/>
              <a:t>The User must enter reference designators separately, for the same part.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New Process with the Improved Legacy BOM</a:t>
            </a:r>
          </a:p>
          <a:p>
            <a:r>
              <a:rPr lang="en-US" sz="2400" dirty="0"/>
              <a:t>Users can enter multiple reference designators with a comma separating each designator as shown to the right.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Added Business Value</a:t>
            </a:r>
            <a:r>
              <a:rPr lang="en-US" dirty="0"/>
              <a:t>:</a:t>
            </a:r>
          </a:p>
          <a:p>
            <a:r>
              <a:rPr lang="en-US" sz="2400" dirty="0"/>
              <a:t>Improved readability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84DBE-942C-84C0-8EAC-C8281F089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34530"/>
            <a:ext cx="5181600" cy="4842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B9388D-6B3C-C04B-425E-5E204C8C0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440" y="2087266"/>
            <a:ext cx="3296110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0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BB4F-A959-2B11-C98D-2155CCE0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49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87212E"/>
                </a:solidFill>
              </a:rPr>
              <a:t>Feature 4 : New .xlsx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AA6F-45F0-BF9A-4FB8-9B12589F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tool now </a:t>
            </a:r>
            <a:r>
              <a:rPr lang="en-US"/>
              <a:t>supports another </a:t>
            </a:r>
            <a:r>
              <a:rPr lang="en-US" dirty="0"/>
              <a:t>.xlsx format.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84DBE-942C-84C0-8EAC-C8281F0895F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10400" y="2181225"/>
            <a:ext cx="5181600" cy="39957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000" b="1" dirty="0"/>
            </a:br>
            <a:r>
              <a:rPr lang="en-US" sz="2000" b="1" dirty="0"/>
              <a:t>New</a:t>
            </a:r>
            <a:r>
              <a:rPr lang="en-US" dirty="0"/>
              <a:t> </a:t>
            </a:r>
            <a:r>
              <a:rPr lang="en-US" sz="2000" b="1" dirty="0"/>
              <a:t>Format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B9388D-6B3C-C04B-425E-5E204C8C0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083" y="2931058"/>
            <a:ext cx="3296110" cy="2495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41CA15-0CB0-A663-F493-5622E0331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75" y="2982070"/>
            <a:ext cx="4829849" cy="2343477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2DF3CC4-21EF-D54C-A2B2-E71D0C5A5FBC}"/>
              </a:ext>
            </a:extLst>
          </p:cNvPr>
          <p:cNvSpPr txBox="1">
            <a:spLocks/>
          </p:cNvSpPr>
          <p:nvPr/>
        </p:nvSpPr>
        <p:spPr>
          <a:xfrm>
            <a:off x="838200" y="2181051"/>
            <a:ext cx="5181600" cy="411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sz="2000" b="1" dirty="0"/>
            </a:br>
            <a:r>
              <a:rPr lang="en-US" sz="2000" b="1" dirty="0"/>
              <a:t>Existing Format</a:t>
            </a:r>
          </a:p>
        </p:txBody>
      </p:sp>
    </p:spTree>
    <p:extLst>
      <p:ext uri="{BB962C8B-B14F-4D97-AF65-F5344CB8AC3E}">
        <p14:creationId xmlns:p14="http://schemas.microsoft.com/office/powerpoint/2010/main" val="227060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4A30-3690-4B3D-6F87-12DB5D59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12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87212E"/>
                </a:solidFill>
              </a:rPr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1E11-7200-5C3D-376A-1DED99BE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5277" cy="4351338"/>
          </a:xfrm>
        </p:spPr>
        <p:txBody>
          <a:bodyPr/>
          <a:lstStyle/>
          <a:p>
            <a:r>
              <a:rPr lang="en-US" dirty="0"/>
              <a:t>Since the multi-field key is enabled, the population of Import Data on the tool User Interface (UI), will always put precedence on Legacy Items over Vendor Part Items.</a:t>
            </a:r>
          </a:p>
          <a:p>
            <a:r>
              <a:rPr lang="en-US" dirty="0"/>
              <a:t>Improved performance by 300 % ( from 3 Hrs. to  &lt;10 min).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404"/>
      </p:ext>
    </p:extLst>
  </p:cSld>
  <p:clrMapOvr>
    <a:masterClrMapping/>
  </p:clrMapOvr>
</p:sld>
</file>

<file path=ppt/theme/theme1.xml><?xml version="1.0" encoding="utf-8"?>
<a:theme xmlns:a="http://schemas.openxmlformats.org/drawingml/2006/main" name="A&amp;D PL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&amp;D PLM" id="{9C080683-7158-42B4-94AF-8DDDC6676AA8}" vid="{CD9D68D2-B1FF-4847-9B4F-8E65988D23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C0629D32B989459DEE349D5777CF07" ma:contentTypeVersion="13" ma:contentTypeDescription="Create a new document." ma:contentTypeScope="" ma:versionID="9b08f0e8ead827cc94833630fa4759a4">
  <xsd:schema xmlns:xsd="http://www.w3.org/2001/XMLSchema" xmlns:xs="http://www.w3.org/2001/XMLSchema" xmlns:p="http://schemas.microsoft.com/office/2006/metadata/properties" xmlns:ns2="4b178a5d-6c88-4ed8-b7ba-0dfb8964b2c3" targetNamespace="http://schemas.microsoft.com/office/2006/metadata/properties" ma:root="true" ma:fieldsID="d9e1c13d85bbf3b061149f83c1686aad" ns2:_="">
    <xsd:import namespace="4b178a5d-6c88-4ed8-b7ba-0dfb8964b2c3"/>
    <xsd:element name="properties">
      <xsd:complexType>
        <xsd:sequence>
          <xsd:element name="documentManagement">
            <xsd:complexType>
              <xsd:all>
                <xsd:element ref="ns2:Standard_x0020_Work_x0020_ID"/>
                <xsd:element ref="ns2:Revision" minOccurs="0"/>
                <xsd:element ref="ns2:Responsible_x0020_BA" minOccurs="0"/>
                <xsd:element ref="ns2:State" minOccurs="0"/>
                <xsd:element ref="ns2:Reference_x0020_STW_x0020_ID" minOccurs="0"/>
                <xsd:element ref="ns2:TBD_x0020_1" minOccurs="0"/>
                <xsd:element ref="ns2:App" minOccurs="0"/>
                <xsd:element ref="ns2:User_x0020_Role" minOccurs="0"/>
                <xsd:element ref="ns2:PLM_x0020_Category" minOccurs="0"/>
                <xsd:element ref="ns2:Migration_x0020_Gap_x0020_Analysis_x0020_Required" minOccurs="0"/>
                <xsd:element ref="ns2:User_x0020_Guide" minOccurs="0"/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78a5d-6c88-4ed8-b7ba-0dfb8964b2c3" elementFormDefault="qualified">
    <xsd:import namespace="http://schemas.microsoft.com/office/2006/documentManagement/types"/>
    <xsd:import namespace="http://schemas.microsoft.com/office/infopath/2007/PartnerControls"/>
    <xsd:element name="Standard_x0020_Work_x0020_ID" ma:index="8" ma:displayName="Standard Work ID" ma:description="PI number" ma:indexed="true" ma:internalName="Standard_x0020_Work_x0020_ID">
      <xsd:simpleType>
        <xsd:restriction base="dms:Text">
          <xsd:maxLength value="10"/>
        </xsd:restriction>
      </xsd:simpleType>
    </xsd:element>
    <xsd:element name="Revision" ma:index="9" nillable="true" ma:displayName="Revision" ma:internalName="Revision">
      <xsd:simpleType>
        <xsd:restriction base="dms:Text">
          <xsd:maxLength value="255"/>
        </xsd:restriction>
      </xsd:simpleType>
    </xsd:element>
    <xsd:element name="Responsible_x0020_BA" ma:index="10" nillable="true" ma:displayName="Responsible BA" ma:format="Dropdown" ma:internalName="Responsible_x0020_BA">
      <xsd:simpleType>
        <xsd:restriction base="dms:Choice">
          <xsd:enumeration value="Alex Capovani"/>
          <xsd:enumeration value="Bill Flynn"/>
          <xsd:enumeration value="Bill Kopp"/>
          <xsd:enumeration value="Dan Gladysz"/>
          <xsd:enumeration value="Emily Agle"/>
          <xsd:enumeration value="Jason Dickerson"/>
          <xsd:enumeration value="Jeff Moore"/>
          <xsd:enumeration value="Jenna Prasad"/>
          <xsd:enumeration value="Jim Hartnett"/>
          <xsd:enumeration value="Karen Yacos"/>
          <xsd:enumeration value="Laurie Hammond"/>
          <xsd:enumeration value="Mike Suttell"/>
          <xsd:enumeration value="Paul Bock"/>
          <xsd:enumeration value="Regan Mrak"/>
          <xsd:enumeration value="Vitale Hanstevich"/>
          <xsd:enumeration value="Other"/>
        </xsd:restriction>
      </xsd:simpleType>
    </xsd:element>
    <xsd:element name="State" ma:index="11" nillable="true" ma:displayName="State" ma:default="New - In Work" ma:format="Dropdown" ma:internalName="State">
      <xsd:simpleType>
        <xsd:restriction base="dms:Choice">
          <xsd:enumeration value="Published - Approved"/>
          <xsd:enumeration value="In Review - Pending Approval"/>
          <xsd:enumeration value="New - In Work"/>
          <xsd:enumeration value="New - On Hold"/>
          <xsd:enumeration value="Obsolete - Removed or Consolidated"/>
          <xsd:enumeration value="Admin Use Only"/>
          <xsd:enumeration value="Revision In Process"/>
          <xsd:enumeration value="Revision Needed"/>
        </xsd:restriction>
      </xsd:simpleType>
    </xsd:element>
    <xsd:element name="Reference_x0020_STW_x0020_ID" ma:index="12" nillable="true" ma:displayName="Reference STW ID" ma:internalName="Reference_x0020_STW_x0020_ID">
      <xsd:simpleType>
        <xsd:restriction base="dms:Text">
          <xsd:maxLength value="255"/>
        </xsd:restriction>
      </xsd:simpleType>
    </xsd:element>
    <xsd:element name="TBD_x0020_1" ma:index="13" nillable="true" ma:displayName="AnD Item Lifecycle" ma:format="Dropdown" ma:internalName="TBD_x0020_1">
      <xsd:simpleType>
        <xsd:union memberTypes="dms:Text">
          <xsd:simpleType>
            <xsd:restriction base="dms:Choice">
              <xsd:enumeration value="Before A&amp;D PLM"/>
              <xsd:enumeration value="Plan A&amp;D Part"/>
              <xsd:enumeration value="Create A&amp;D Part"/>
              <xsd:enumeration value="Process A&amp;D Part"/>
              <xsd:enumeration value="Change A&amp;D Part"/>
              <xsd:enumeration value="Assemble A&amp;D Parts"/>
              <xsd:enumeration value="Plan A&amp;D Document"/>
              <xsd:enumeration value="Create A&amp;D Document"/>
              <xsd:enumeration value="Process A&amp;D Document"/>
              <xsd:enumeration value="Change A&amp;D Document"/>
              <xsd:enumeration value="Assemble A&amp;D Documents"/>
            </xsd:restriction>
          </xsd:simpleType>
        </xsd:union>
      </xsd:simpleType>
    </xsd:element>
    <xsd:element name="App" ma:index="14" nillable="true" ma:displayName="Tc/NX/SWx/Creo" ma:default="Tc" ma:format="Dropdown" ma:internalName="App">
      <xsd:simpleType>
        <xsd:union memberTypes="dms:Text">
          <xsd:simpleType>
            <xsd:restriction base="dms:Choice">
              <xsd:enumeration value="PLM Team"/>
              <xsd:enumeration value="Tc"/>
              <xsd:enumeration value="CAx(all)"/>
              <xsd:enumeration value="NX"/>
              <xsd:enumeration value="SWx"/>
              <xsd:enumeration value="Creo"/>
              <xsd:enumeration value="AutoCAD"/>
            </xsd:restriction>
          </xsd:simpleType>
        </xsd:union>
      </xsd:simpleType>
    </xsd:element>
    <xsd:element name="User_x0020_Role" ma:index="15" nillable="true" ma:displayName="User Role" ma:default="Enter Choice #1" ma:format="Dropdown" ma:internalName="User_x0020_Role">
      <xsd:simpleType>
        <xsd:union memberTypes="dms:Text">
          <xsd:simpleType>
            <xsd:restriction base="dms:Choice">
              <xsd:enumeration value="Enter Choice #1"/>
              <xsd:enumeration value="Enter Choice #2"/>
              <xsd:enumeration value="Enter Choice #3"/>
            </xsd:restriction>
          </xsd:simpleType>
        </xsd:union>
      </xsd:simpleType>
    </xsd:element>
    <xsd:element name="PLM_x0020_Category" ma:index="16" nillable="true" ma:displayName="Regan's Category" ma:format="Dropdown" ma:internalName="PLM_x0020_Category">
      <xsd:simpleType>
        <xsd:union memberTypes="dms:Text">
          <xsd:simpleType>
            <xsd:restriction base="dms:Choice">
              <xsd:enumeration value="Enter Choice #1"/>
              <xsd:enumeration value="Enter Choice #2"/>
              <xsd:enumeration value="Enter Choice #3"/>
            </xsd:restriction>
          </xsd:simpleType>
        </xsd:union>
      </xsd:simpleType>
    </xsd:element>
    <xsd:element name="Migration_x0020_Gap_x0020_Analysis_x0020_Required" ma:index="17" nillable="true" ma:displayName="Migration Gap Analysis Required" ma:default="1" ma:internalName="Migration_x0020_Gap_x0020_Analysis_x0020_Required">
      <xsd:simpleType>
        <xsd:restriction base="dms:Boolean"/>
      </xsd:simpleType>
    </xsd:element>
    <xsd:element name="User_x0020_Guide" ma:index="18" nillable="true" ma:displayName="User Guide" ma:default="0" ma:internalName="User_x0020_Guide">
      <xsd:simpleType>
        <xsd:restriction base="dms:Boolean"/>
      </xsd:simpleType>
    </xsd:element>
    <xsd:element name="Category" ma:index="19" nillable="true" ma:displayName="Category" ma:default="Enter Choice #1" ma:format="Dropdown" ma:internalName="Category">
      <xsd:simpleType>
        <xsd:union memberTypes="dms:Text">
          <xsd:simpleType>
            <xsd:restriction base="dms:Choice">
              <xsd:enumeration value="Enter Choice #1"/>
              <xsd:enumeration value="Enter Choice #2"/>
              <xsd:enumeration value="Enter Choice #3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vision xmlns="4b178a5d-6c88-4ed8-b7ba-0dfb8964b2c3">07</Revision>
    <Standard_x0020_Work_x0020_ID xmlns="4b178a5d-6c88-4ed8-b7ba-0dfb8964b2c3">STW-00030</Standard_x0020_Work_x0020_ID>
    <Responsible_x0020_BA xmlns="4b178a5d-6c88-4ed8-b7ba-0dfb8964b2c3">Bill Kopp</Responsible_x0020_BA>
    <State xmlns="4b178a5d-6c88-4ed8-b7ba-0dfb8964b2c3">Published - Approved</State>
    <Reference_x0020_STW_x0020_ID xmlns="4b178a5d-6c88-4ed8-b7ba-0dfb8964b2c3" xsi:nil="true"/>
    <Migration_x0020_Gap_x0020_Analysis_x0020_Required xmlns="4b178a5d-6c88-4ed8-b7ba-0dfb8964b2c3">true</Migration_x0020_Gap_x0020_Analysis_x0020_Required>
    <TBD_x0020_1 xmlns="4b178a5d-6c88-4ed8-b7ba-0dfb8964b2c3" xsi:nil="true"/>
    <PLM_x0020_Category xmlns="4b178a5d-6c88-4ed8-b7ba-0dfb8964b2c3" xsi:nil="true"/>
    <App xmlns="4b178a5d-6c88-4ed8-b7ba-0dfb8964b2c3">Tc</App>
    <User_x0020_Role xmlns="4b178a5d-6c88-4ed8-b7ba-0dfb8964b2c3" xsi:nil="true"/>
    <User_x0020_Guide xmlns="4b178a5d-6c88-4ed8-b7ba-0dfb8964b2c3">false</User_x0020_Guide>
    <Category xmlns="4b178a5d-6c88-4ed8-b7ba-0dfb8964b2c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DFDB57-370F-47F0-8AB7-A70601105A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178a5d-6c88-4ed8-b7ba-0dfb8964b2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4EB92F-FFFD-4016-8D4E-3EB35F287DA8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4b178a5d-6c88-4ed8-b7ba-0dfb8964b2c3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FE2C9C5-CF75-4339-BCC7-F220EC06FC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65564</TotalTime>
  <Words>294</Words>
  <Application>Microsoft Office PowerPoint</Application>
  <PresentationFormat>Widescreen</PresentationFormat>
  <Paragraphs>38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Microsoft Sans Serif</vt:lpstr>
      <vt:lpstr>Times New Roman</vt:lpstr>
      <vt:lpstr>A&amp;D PLM</vt:lpstr>
      <vt:lpstr>PowerPoint Presentation</vt:lpstr>
      <vt:lpstr>Feature 1: CSV Format</vt:lpstr>
      <vt:lpstr>Feature 2 : Support for Multiple Parent Item Types</vt:lpstr>
      <vt:lpstr>Feature 3 : Multiple Reference Designators</vt:lpstr>
      <vt:lpstr>Feature 4 : New .xlsx Format</vt:lpstr>
      <vt:lpstr>Additional Features</vt:lpstr>
    </vt:vector>
  </TitlesOfParts>
  <Company>Moog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A&amp;D PLM Workflow Overview</dc:title>
  <dc:subject>Help Files</dc:subject>
  <dc:creator>WKopp@moog.com</dc:creator>
  <cp:lastModifiedBy>Beemidi, Sanjeev</cp:lastModifiedBy>
  <cp:revision>471</cp:revision>
  <cp:lastPrinted>2017-04-18T20:56:53Z</cp:lastPrinted>
  <dcterms:created xsi:type="dcterms:W3CDTF">2016-08-31T18:23:13Z</dcterms:created>
  <dcterms:modified xsi:type="dcterms:W3CDTF">2024-06-25T18:03:47Z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a4024f89-7ef2-47ba-9ec8-52dfca93d6d8</vt:lpwstr>
  </property>
  <property fmtid="{D5CDD505-2E9C-101B-9397-08002B2CF9AE}" pid="3" name="ContentTypeId">
    <vt:lpwstr>0x010100DDC0629D32B989459DEE349D5777CF07</vt:lpwstr>
  </property>
  <property fmtid="{D5CDD505-2E9C-101B-9397-08002B2CF9AE}" pid="4" name="Primary entity">
    <vt:lpwstr>11;#Moog Aerospace|e3c60dd4-fa87-47e1-bfe0-6b9675dc35d3</vt:lpwstr>
  </property>
  <property fmtid="{D5CDD505-2E9C-101B-9397-08002B2CF9AE}" pid="5" name="techData">
    <vt:lpwstr>No</vt:lpwstr>
  </property>
  <property fmtid="{D5CDD505-2E9C-101B-9397-08002B2CF9AE}" pid="6" name="VisualMarking">
    <vt:lpwstr>Footer</vt:lpwstr>
  </property>
</Properties>
</file>