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 id="2147483868" r:id="rId2"/>
    <p:sldMasterId id="2147483889" r:id="rId3"/>
    <p:sldMasterId id="2147484137" r:id="rId4"/>
  </p:sldMasterIdLst>
  <p:sldIdLst>
    <p:sldId id="299" r:id="rId5"/>
    <p:sldId id="300" r:id="rId6"/>
    <p:sldId id="298" r:id="rId7"/>
    <p:sldId id="305" r:id="rId8"/>
    <p:sldId id="294" r:id="rId9"/>
    <p:sldId id="293" r:id="rId10"/>
    <p:sldId id="265" r:id="rId11"/>
    <p:sldId id="296" r:id="rId12"/>
    <p:sldId id="262" r:id="rId13"/>
    <p:sldId id="260" r:id="rId14"/>
    <p:sldId id="315" r:id="rId15"/>
    <p:sldId id="303" r:id="rId16"/>
    <p:sldId id="297" r:id="rId17"/>
    <p:sldId id="257" r:id="rId18"/>
    <p:sldId id="307" r:id="rId19"/>
    <p:sldId id="258" r:id="rId20"/>
    <p:sldId id="259" r:id="rId21"/>
    <p:sldId id="310" r:id="rId22"/>
    <p:sldId id="316" r:id="rId23"/>
    <p:sldId id="308" r:id="rId24"/>
    <p:sldId id="311" r:id="rId25"/>
    <p:sldId id="313" r:id="rId26"/>
    <p:sldId id="312" r:id="rId27"/>
    <p:sldId id="314" r:id="rId28"/>
    <p:sldId id="295" r:id="rId29"/>
    <p:sldId id="261" r:id="rId30"/>
    <p:sldId id="263" r:id="rId31"/>
    <p:sldId id="264" r:id="rId32"/>
    <p:sldId id="267" r:id="rId33"/>
    <p:sldId id="284" r:id="rId34"/>
    <p:sldId id="317" r:id="rId35"/>
    <p:sldId id="276" r:id="rId36"/>
    <p:sldId id="274" r:id="rId37"/>
    <p:sldId id="278" r:id="rId38"/>
    <p:sldId id="277" r:id="rId39"/>
    <p:sldId id="279" r:id="rId40"/>
    <p:sldId id="327" r:id="rId41"/>
    <p:sldId id="328" r:id="rId42"/>
    <p:sldId id="329" r:id="rId43"/>
    <p:sldId id="330" r:id="rId44"/>
    <p:sldId id="275" r:id="rId45"/>
    <p:sldId id="287" r:id="rId46"/>
    <p:sldId id="285" r:id="rId47"/>
    <p:sldId id="286" r:id="rId48"/>
    <p:sldId id="288" r:id="rId49"/>
    <p:sldId id="306" r:id="rId50"/>
    <p:sldId id="304" r:id="rId51"/>
    <p:sldId id="291" r:id="rId52"/>
    <p:sldId id="280" r:id="rId53"/>
    <p:sldId id="281" r:id="rId54"/>
    <p:sldId id="282" r:id="rId55"/>
    <p:sldId id="283" r:id="rId56"/>
    <p:sldId id="321" r:id="rId57"/>
    <p:sldId id="322" r:id="rId58"/>
    <p:sldId id="323" r:id="rId59"/>
    <p:sldId id="324" r:id="rId60"/>
    <p:sldId id="325" r:id="rId61"/>
    <p:sldId id="326" r:id="rId62"/>
    <p:sldId id="318" r:id="rId63"/>
    <p:sldId id="320" r:id="rId64"/>
    <p:sldId id="332" r:id="rId65"/>
    <p:sldId id="333" r:id="rId66"/>
    <p:sldId id="331"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chit Trivedi" initials="AT" lastIdx="2" clrIdx="0">
    <p:extLst>
      <p:ext uri="{19B8F6BF-5375-455C-9EA6-DF929625EA0E}">
        <p15:presenceInfo xmlns:p15="http://schemas.microsoft.com/office/powerpoint/2012/main" userId="4208448f0d904a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p:cViewPr varScale="1">
        <p:scale>
          <a:sx n="86" d="100"/>
          <a:sy n="86" d="100"/>
        </p:scale>
        <p:origin x="5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573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7200000" y="1233187"/>
            <a:ext cx="4993984" cy="4391626"/>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5"/>
          <p:cNvSpPr/>
          <p:nvPr userDrawn="1"/>
        </p:nvSpPr>
        <p:spPr>
          <a:xfrm>
            <a:off x="0" y="1232813"/>
            <a:ext cx="7200000" cy="43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Tree>
    <p:extLst>
      <p:ext uri="{BB962C8B-B14F-4D97-AF65-F5344CB8AC3E}">
        <p14:creationId xmlns:p14="http://schemas.microsoft.com/office/powerpoint/2010/main" val="747855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506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1FCA8774-1459-4E31-988A-94FC302B26CD}"/>
              </a:ext>
            </a:extLst>
          </p:cNvPr>
          <p:cNvGrpSpPr/>
          <p:nvPr userDrawn="1"/>
        </p:nvGrpSpPr>
        <p:grpSpPr>
          <a:xfrm>
            <a:off x="6667502" y="1877717"/>
            <a:ext cx="2137226" cy="3757132"/>
            <a:chOff x="4871870" y="1763729"/>
            <a:chExt cx="2448272" cy="4303935"/>
          </a:xfrm>
        </p:grpSpPr>
        <p:grpSp>
          <p:nvGrpSpPr>
            <p:cNvPr id="20" name="Group 3">
              <a:extLst>
                <a:ext uri="{FF2B5EF4-FFF2-40B4-BE49-F238E27FC236}">
                  <a16:creationId xmlns:a16="http://schemas.microsoft.com/office/drawing/2014/main" id="{43FB2AD1-1A49-431B-A657-23EEFDAA9221}"/>
                </a:ext>
              </a:extLst>
            </p:cNvPr>
            <p:cNvGrpSpPr/>
            <p:nvPr/>
          </p:nvGrpSpPr>
          <p:grpSpPr>
            <a:xfrm>
              <a:off x="4871870" y="1763729"/>
              <a:ext cx="2448272" cy="4303935"/>
              <a:chOff x="445712" y="1449040"/>
              <a:chExt cx="2113018" cy="3924176"/>
            </a:xfrm>
          </p:grpSpPr>
          <p:sp>
            <p:nvSpPr>
              <p:cNvPr id="22" name="Rounded Rectangle 4">
                <a:extLst>
                  <a:ext uri="{FF2B5EF4-FFF2-40B4-BE49-F238E27FC236}">
                    <a16:creationId xmlns:a16="http://schemas.microsoft.com/office/drawing/2014/main" id="{DA06115C-ED2F-4FBE-8A0B-1E33C86BE336}"/>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23" name="Rectangle 5">
                <a:extLst>
                  <a:ext uri="{FF2B5EF4-FFF2-40B4-BE49-F238E27FC236}">
                    <a16:creationId xmlns:a16="http://schemas.microsoft.com/office/drawing/2014/main" id="{A8CE15C0-E118-46E9-A62E-B62A4CD8D346}"/>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4" name="Group 6">
                <a:extLst>
                  <a:ext uri="{FF2B5EF4-FFF2-40B4-BE49-F238E27FC236}">
                    <a16:creationId xmlns:a16="http://schemas.microsoft.com/office/drawing/2014/main" id="{7CE9FA54-1740-481A-9DE4-B8CDA7F28F29}"/>
                  </a:ext>
                </a:extLst>
              </p:cNvPr>
              <p:cNvGrpSpPr/>
              <p:nvPr userDrawn="1"/>
            </p:nvGrpSpPr>
            <p:grpSpPr>
              <a:xfrm>
                <a:off x="1407705" y="5045834"/>
                <a:ext cx="211967" cy="211967"/>
                <a:chOff x="1549420" y="5712364"/>
                <a:chExt cx="312583" cy="312583"/>
              </a:xfrm>
            </p:grpSpPr>
            <p:sp>
              <p:nvSpPr>
                <p:cNvPr id="25" name="Oval 7">
                  <a:extLst>
                    <a:ext uri="{FF2B5EF4-FFF2-40B4-BE49-F238E27FC236}">
                      <a16:creationId xmlns:a16="http://schemas.microsoft.com/office/drawing/2014/main" id="{1FE76A8A-DD54-4649-9CA1-36D4075A77E8}"/>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6" name="Rounded Rectangle 8">
                  <a:extLst>
                    <a:ext uri="{FF2B5EF4-FFF2-40B4-BE49-F238E27FC236}">
                      <a16:creationId xmlns:a16="http://schemas.microsoft.com/office/drawing/2014/main" id="{7BAD1A71-EDB8-42F3-B2A5-3BC3DEB604E9}"/>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21" name="Picture Placeholder 2">
              <a:extLst>
                <a:ext uri="{FF2B5EF4-FFF2-40B4-BE49-F238E27FC236}">
                  <a16:creationId xmlns:a16="http://schemas.microsoft.com/office/drawing/2014/main" id="{3CAF624C-7154-4239-B162-70D9CC80171E}"/>
                </a:ext>
              </a:extLst>
            </p:cNvPr>
            <p:cNvSpPr txBox="1">
              <a:spLocks/>
            </p:cNvSpPr>
            <p:nvPr/>
          </p:nvSpPr>
          <p:spPr>
            <a:xfrm>
              <a:off x="5051890" y="2223507"/>
              <a:ext cx="2088232" cy="3384376"/>
            </a:xfrm>
            <a:prstGeom prst="rect">
              <a:avLst/>
            </a:prstGeom>
            <a:solidFill>
              <a:schemeClr val="bg1">
                <a:lumMod val="95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r>
                <a:rPr lang="en-US" altLang="ko-KR"/>
                <a:t>Your Picture Here</a:t>
              </a:r>
              <a:endParaRPr lang="ko-KR" altLang="en-US" dirty="0"/>
            </a:p>
          </p:txBody>
        </p:sp>
      </p:grpSp>
      <p:grpSp>
        <p:nvGrpSpPr>
          <p:cNvPr id="11" name="Group 10">
            <a:extLst>
              <a:ext uri="{FF2B5EF4-FFF2-40B4-BE49-F238E27FC236}">
                <a16:creationId xmlns:a16="http://schemas.microsoft.com/office/drawing/2014/main" id="{D4EAE0BF-9556-4800-9F78-9F9828B406C3}"/>
              </a:ext>
            </a:extLst>
          </p:cNvPr>
          <p:cNvGrpSpPr/>
          <p:nvPr userDrawn="1"/>
        </p:nvGrpSpPr>
        <p:grpSpPr>
          <a:xfrm>
            <a:off x="3432994" y="1877717"/>
            <a:ext cx="2137226" cy="3757132"/>
            <a:chOff x="4871870" y="1763729"/>
            <a:chExt cx="2448272" cy="4303935"/>
          </a:xfrm>
        </p:grpSpPr>
        <p:grpSp>
          <p:nvGrpSpPr>
            <p:cNvPr id="12" name="Group 3">
              <a:extLst>
                <a:ext uri="{FF2B5EF4-FFF2-40B4-BE49-F238E27FC236}">
                  <a16:creationId xmlns:a16="http://schemas.microsoft.com/office/drawing/2014/main" id="{2D5320B6-0428-499C-9BA0-11718FA4B4F6}"/>
                </a:ext>
              </a:extLst>
            </p:cNvPr>
            <p:cNvGrpSpPr/>
            <p:nvPr/>
          </p:nvGrpSpPr>
          <p:grpSpPr>
            <a:xfrm>
              <a:off x="4871870" y="1763729"/>
              <a:ext cx="2448272" cy="4303935"/>
              <a:chOff x="445712" y="1449040"/>
              <a:chExt cx="2113018" cy="3924176"/>
            </a:xfrm>
          </p:grpSpPr>
          <p:sp>
            <p:nvSpPr>
              <p:cNvPr id="14" name="Rounded Rectangle 4">
                <a:extLst>
                  <a:ext uri="{FF2B5EF4-FFF2-40B4-BE49-F238E27FC236}">
                    <a16:creationId xmlns:a16="http://schemas.microsoft.com/office/drawing/2014/main" id="{EE6BAF63-4837-435A-B287-8A022BC6D66D}"/>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5" name="Rectangle 5">
                <a:extLst>
                  <a:ext uri="{FF2B5EF4-FFF2-40B4-BE49-F238E27FC236}">
                    <a16:creationId xmlns:a16="http://schemas.microsoft.com/office/drawing/2014/main" id="{FB470123-D5F2-466B-9F43-4C8BF118F01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6" name="Group 6">
                <a:extLst>
                  <a:ext uri="{FF2B5EF4-FFF2-40B4-BE49-F238E27FC236}">
                    <a16:creationId xmlns:a16="http://schemas.microsoft.com/office/drawing/2014/main" id="{E5C37ACB-7EE1-4D29-9E16-3FAC199F6387}"/>
                  </a:ext>
                </a:extLst>
              </p:cNvPr>
              <p:cNvGrpSpPr/>
              <p:nvPr userDrawn="1"/>
            </p:nvGrpSpPr>
            <p:grpSpPr>
              <a:xfrm>
                <a:off x="1407705" y="5045834"/>
                <a:ext cx="211967" cy="211967"/>
                <a:chOff x="1549420" y="5712364"/>
                <a:chExt cx="312583" cy="312583"/>
              </a:xfrm>
            </p:grpSpPr>
            <p:sp>
              <p:nvSpPr>
                <p:cNvPr id="17" name="Oval 7">
                  <a:extLst>
                    <a:ext uri="{FF2B5EF4-FFF2-40B4-BE49-F238E27FC236}">
                      <a16:creationId xmlns:a16="http://schemas.microsoft.com/office/drawing/2014/main" id="{C7AC4199-669E-427B-B852-ECAA16F728D7}"/>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8" name="Rounded Rectangle 8">
                  <a:extLst>
                    <a:ext uri="{FF2B5EF4-FFF2-40B4-BE49-F238E27FC236}">
                      <a16:creationId xmlns:a16="http://schemas.microsoft.com/office/drawing/2014/main" id="{DA63717B-0DB6-420E-A017-8AC301C192A3}"/>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3" name="Picture Placeholder 2">
              <a:extLst>
                <a:ext uri="{FF2B5EF4-FFF2-40B4-BE49-F238E27FC236}">
                  <a16:creationId xmlns:a16="http://schemas.microsoft.com/office/drawing/2014/main" id="{7D6A599F-1A95-4202-B5D8-E9DF7F329C83}"/>
                </a:ext>
              </a:extLst>
            </p:cNvPr>
            <p:cNvSpPr txBox="1">
              <a:spLocks/>
            </p:cNvSpPr>
            <p:nvPr/>
          </p:nvSpPr>
          <p:spPr>
            <a:xfrm>
              <a:off x="5051890" y="2223507"/>
              <a:ext cx="2088232" cy="3384376"/>
            </a:xfrm>
            <a:prstGeom prst="rect">
              <a:avLst/>
            </a:prstGeom>
            <a:solidFill>
              <a:schemeClr val="bg1">
                <a:lumMod val="95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r>
                <a:rPr lang="en-US" altLang="ko-KR"/>
                <a:t>Your Picture Here</a:t>
              </a:r>
              <a:endParaRPr lang="ko-KR" altLang="en-US" dirty="0"/>
            </a:p>
          </p:txBody>
        </p:sp>
      </p:grpSp>
      <p:grpSp>
        <p:nvGrpSpPr>
          <p:cNvPr id="7" name="Group 6">
            <a:extLst>
              <a:ext uri="{FF2B5EF4-FFF2-40B4-BE49-F238E27FC236}">
                <a16:creationId xmlns:a16="http://schemas.microsoft.com/office/drawing/2014/main" id="{45344EEB-95EC-4F6D-BBE3-C31B63869D45}"/>
              </a:ext>
            </a:extLst>
          </p:cNvPr>
          <p:cNvGrpSpPr/>
          <p:nvPr userDrawn="1"/>
        </p:nvGrpSpPr>
        <p:grpSpPr>
          <a:xfrm>
            <a:off x="0" y="5907289"/>
            <a:ext cx="12192000" cy="950711"/>
            <a:chOff x="0" y="5907289"/>
            <a:chExt cx="12192000" cy="950711"/>
          </a:xfrm>
          <a:solidFill>
            <a:schemeClr val="accent3">
              <a:lumMod val="60000"/>
              <a:lumOff val="40000"/>
            </a:schemeClr>
          </a:solidFill>
        </p:grpSpPr>
        <p:grpSp>
          <p:nvGrpSpPr>
            <p:cNvPr id="2" name="Group 1">
              <a:extLst>
                <a:ext uri="{FF2B5EF4-FFF2-40B4-BE49-F238E27FC236}">
                  <a16:creationId xmlns:a16="http://schemas.microsoft.com/office/drawing/2014/main" id="{ED2DB692-2BCC-4762-A302-D97B83269789}"/>
                </a:ext>
              </a:extLst>
            </p:cNvPr>
            <p:cNvGrpSpPr/>
            <p:nvPr userDrawn="1"/>
          </p:nvGrpSpPr>
          <p:grpSpPr>
            <a:xfrm>
              <a:off x="373" y="5907289"/>
              <a:ext cx="12191627" cy="886330"/>
              <a:chOff x="1" y="5737141"/>
              <a:chExt cx="9143720" cy="886330"/>
            </a:xfrm>
            <a:grpFill/>
          </p:grpSpPr>
          <p:sp>
            <p:nvSpPr>
              <p:cNvPr id="3" name="Freeform 7">
                <a:extLst>
                  <a:ext uri="{FF2B5EF4-FFF2-40B4-BE49-F238E27FC236}">
                    <a16:creationId xmlns:a16="http://schemas.microsoft.com/office/drawing/2014/main" id="{2463FDBF-5C6A-4149-99BB-B018BB0BFD7C}"/>
                  </a:ext>
                </a:extLst>
              </p:cNvPr>
              <p:cNvSpPr>
                <a:spLocks/>
              </p:cNvSpPr>
              <p:nvPr/>
            </p:nvSpPr>
            <p:spPr bwMode="auto">
              <a:xfrm>
                <a:off x="1" y="5737142"/>
                <a:ext cx="3153832" cy="886329"/>
              </a:xfrm>
              <a:custGeom>
                <a:avLst/>
                <a:gdLst>
                  <a:gd name="T0" fmla="*/ 59 w 1460"/>
                  <a:gd name="T1" fmla="*/ 347 h 410"/>
                  <a:gd name="T2" fmla="*/ 82 w 1460"/>
                  <a:gd name="T3" fmla="*/ 338 h 410"/>
                  <a:gd name="T4" fmla="*/ 130 w 1460"/>
                  <a:gd name="T5" fmla="*/ 350 h 410"/>
                  <a:gd name="T6" fmla="*/ 162 w 1460"/>
                  <a:gd name="T7" fmla="*/ 358 h 410"/>
                  <a:gd name="T8" fmla="*/ 225 w 1460"/>
                  <a:gd name="T9" fmla="*/ 295 h 410"/>
                  <a:gd name="T10" fmla="*/ 257 w 1460"/>
                  <a:gd name="T11" fmla="*/ 273 h 410"/>
                  <a:gd name="T12" fmla="*/ 309 w 1460"/>
                  <a:gd name="T13" fmla="*/ 361 h 410"/>
                  <a:gd name="T14" fmla="*/ 343 w 1460"/>
                  <a:gd name="T15" fmla="*/ 340 h 410"/>
                  <a:gd name="T16" fmla="*/ 388 w 1460"/>
                  <a:gd name="T17" fmla="*/ 187 h 410"/>
                  <a:gd name="T18" fmla="*/ 391 w 1460"/>
                  <a:gd name="T19" fmla="*/ 144 h 410"/>
                  <a:gd name="T20" fmla="*/ 395 w 1460"/>
                  <a:gd name="T21" fmla="*/ 46 h 410"/>
                  <a:gd name="T22" fmla="*/ 397 w 1460"/>
                  <a:gd name="T23" fmla="*/ 46 h 410"/>
                  <a:gd name="T24" fmla="*/ 401 w 1460"/>
                  <a:gd name="T25" fmla="*/ 144 h 410"/>
                  <a:gd name="T26" fmla="*/ 404 w 1460"/>
                  <a:gd name="T27" fmla="*/ 187 h 410"/>
                  <a:gd name="T28" fmla="*/ 439 w 1460"/>
                  <a:gd name="T29" fmla="*/ 369 h 410"/>
                  <a:gd name="T30" fmla="*/ 458 w 1460"/>
                  <a:gd name="T31" fmla="*/ 387 h 410"/>
                  <a:gd name="T32" fmla="*/ 479 w 1460"/>
                  <a:gd name="T33" fmla="*/ 373 h 410"/>
                  <a:gd name="T34" fmla="*/ 544 w 1460"/>
                  <a:gd name="T35" fmla="*/ 377 h 410"/>
                  <a:gd name="T36" fmla="*/ 562 w 1460"/>
                  <a:gd name="T37" fmla="*/ 390 h 410"/>
                  <a:gd name="T38" fmla="*/ 588 w 1460"/>
                  <a:gd name="T39" fmla="*/ 379 h 410"/>
                  <a:gd name="T40" fmla="*/ 602 w 1460"/>
                  <a:gd name="T41" fmla="*/ 377 h 410"/>
                  <a:gd name="T42" fmla="*/ 617 w 1460"/>
                  <a:gd name="T43" fmla="*/ 382 h 410"/>
                  <a:gd name="T44" fmla="*/ 625 w 1460"/>
                  <a:gd name="T45" fmla="*/ 373 h 410"/>
                  <a:gd name="T46" fmla="*/ 683 w 1460"/>
                  <a:gd name="T47" fmla="*/ 364 h 410"/>
                  <a:gd name="T48" fmla="*/ 702 w 1460"/>
                  <a:gd name="T49" fmla="*/ 364 h 410"/>
                  <a:gd name="T50" fmla="*/ 744 w 1460"/>
                  <a:gd name="T51" fmla="*/ 300 h 410"/>
                  <a:gd name="T52" fmla="*/ 758 w 1460"/>
                  <a:gd name="T53" fmla="*/ 302 h 410"/>
                  <a:gd name="T54" fmla="*/ 778 w 1460"/>
                  <a:gd name="T55" fmla="*/ 313 h 410"/>
                  <a:gd name="T56" fmla="*/ 801 w 1460"/>
                  <a:gd name="T57" fmla="*/ 324 h 410"/>
                  <a:gd name="T58" fmla="*/ 832 w 1460"/>
                  <a:gd name="T59" fmla="*/ 306 h 410"/>
                  <a:gd name="T60" fmla="*/ 843 w 1460"/>
                  <a:gd name="T61" fmla="*/ 355 h 410"/>
                  <a:gd name="T62" fmla="*/ 869 w 1460"/>
                  <a:gd name="T63" fmla="*/ 314 h 410"/>
                  <a:gd name="T64" fmla="*/ 881 w 1460"/>
                  <a:gd name="T65" fmla="*/ 272 h 410"/>
                  <a:gd name="T66" fmla="*/ 893 w 1460"/>
                  <a:gd name="T67" fmla="*/ 251 h 410"/>
                  <a:gd name="T68" fmla="*/ 930 w 1460"/>
                  <a:gd name="T69" fmla="*/ 231 h 410"/>
                  <a:gd name="T70" fmla="*/ 947 w 1460"/>
                  <a:gd name="T71" fmla="*/ 227 h 410"/>
                  <a:gd name="T72" fmla="*/ 968 w 1460"/>
                  <a:gd name="T73" fmla="*/ 261 h 410"/>
                  <a:gd name="T74" fmla="*/ 994 w 1460"/>
                  <a:gd name="T75" fmla="*/ 315 h 410"/>
                  <a:gd name="T76" fmla="*/ 1035 w 1460"/>
                  <a:gd name="T77" fmla="*/ 327 h 410"/>
                  <a:gd name="T78" fmla="*/ 1044 w 1460"/>
                  <a:gd name="T79" fmla="*/ 322 h 410"/>
                  <a:gd name="T80" fmla="*/ 1069 w 1460"/>
                  <a:gd name="T81" fmla="*/ 305 h 410"/>
                  <a:gd name="T82" fmla="*/ 1084 w 1460"/>
                  <a:gd name="T83" fmla="*/ 257 h 410"/>
                  <a:gd name="T84" fmla="*/ 1129 w 1460"/>
                  <a:gd name="T85" fmla="*/ 280 h 410"/>
                  <a:gd name="T86" fmla="*/ 1142 w 1460"/>
                  <a:gd name="T87" fmla="*/ 329 h 410"/>
                  <a:gd name="T88" fmla="*/ 1161 w 1460"/>
                  <a:gd name="T89" fmla="*/ 340 h 410"/>
                  <a:gd name="T90" fmla="*/ 1187 w 1460"/>
                  <a:gd name="T91" fmla="*/ 340 h 410"/>
                  <a:gd name="T92" fmla="*/ 1209 w 1460"/>
                  <a:gd name="T93" fmla="*/ 336 h 410"/>
                  <a:gd name="T94" fmla="*/ 1231 w 1460"/>
                  <a:gd name="T95" fmla="*/ 322 h 410"/>
                  <a:gd name="T96" fmla="*/ 1257 w 1460"/>
                  <a:gd name="T97" fmla="*/ 318 h 410"/>
                  <a:gd name="T98" fmla="*/ 1294 w 1460"/>
                  <a:gd name="T99" fmla="*/ 344 h 410"/>
                  <a:gd name="T100" fmla="*/ 1330 w 1460"/>
                  <a:gd name="T101" fmla="*/ 327 h 410"/>
                  <a:gd name="T102" fmla="*/ 1351 w 1460"/>
                  <a:gd name="T103" fmla="*/ 165 h 410"/>
                  <a:gd name="T104" fmla="*/ 1401 w 1460"/>
                  <a:gd name="T105" fmla="*/ 152 h 410"/>
                  <a:gd name="T106" fmla="*/ 1426 w 1460"/>
                  <a:gd name="T107" fmla="*/ 281 h 410"/>
                  <a:gd name="T108" fmla="*/ 1460 w 1460"/>
                  <a:gd name="T109" fmla="*/ 41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60" h="410">
                    <a:moveTo>
                      <a:pt x="0" y="410"/>
                    </a:moveTo>
                    <a:cubicBezTo>
                      <a:pt x="0" y="321"/>
                      <a:pt x="0" y="321"/>
                      <a:pt x="0" y="321"/>
                    </a:cubicBezTo>
                    <a:cubicBezTo>
                      <a:pt x="8" y="321"/>
                      <a:pt x="16" y="321"/>
                      <a:pt x="24" y="321"/>
                    </a:cubicBezTo>
                    <a:cubicBezTo>
                      <a:pt x="24" y="326"/>
                      <a:pt x="24" y="330"/>
                      <a:pt x="24" y="335"/>
                    </a:cubicBezTo>
                    <a:cubicBezTo>
                      <a:pt x="30" y="335"/>
                      <a:pt x="37" y="335"/>
                      <a:pt x="43" y="335"/>
                    </a:cubicBezTo>
                    <a:cubicBezTo>
                      <a:pt x="43" y="339"/>
                      <a:pt x="43" y="343"/>
                      <a:pt x="43" y="347"/>
                    </a:cubicBezTo>
                    <a:cubicBezTo>
                      <a:pt x="48" y="347"/>
                      <a:pt x="54" y="347"/>
                      <a:pt x="59" y="347"/>
                    </a:cubicBezTo>
                    <a:cubicBezTo>
                      <a:pt x="59" y="339"/>
                      <a:pt x="59" y="331"/>
                      <a:pt x="59" y="324"/>
                    </a:cubicBezTo>
                    <a:cubicBezTo>
                      <a:pt x="62" y="324"/>
                      <a:pt x="64" y="324"/>
                      <a:pt x="67" y="324"/>
                    </a:cubicBezTo>
                    <a:cubicBezTo>
                      <a:pt x="67" y="323"/>
                      <a:pt x="67" y="322"/>
                      <a:pt x="67" y="321"/>
                    </a:cubicBezTo>
                    <a:cubicBezTo>
                      <a:pt x="69" y="321"/>
                      <a:pt x="71" y="321"/>
                      <a:pt x="73" y="321"/>
                    </a:cubicBezTo>
                    <a:cubicBezTo>
                      <a:pt x="73" y="322"/>
                      <a:pt x="73" y="323"/>
                      <a:pt x="73" y="324"/>
                    </a:cubicBezTo>
                    <a:cubicBezTo>
                      <a:pt x="76" y="324"/>
                      <a:pt x="79" y="324"/>
                      <a:pt x="82" y="324"/>
                    </a:cubicBezTo>
                    <a:cubicBezTo>
                      <a:pt x="82" y="329"/>
                      <a:pt x="82" y="333"/>
                      <a:pt x="82" y="338"/>
                    </a:cubicBezTo>
                    <a:cubicBezTo>
                      <a:pt x="91" y="338"/>
                      <a:pt x="101" y="338"/>
                      <a:pt x="110" y="338"/>
                    </a:cubicBezTo>
                    <a:cubicBezTo>
                      <a:pt x="110" y="340"/>
                      <a:pt x="110" y="342"/>
                      <a:pt x="110" y="344"/>
                    </a:cubicBezTo>
                    <a:cubicBezTo>
                      <a:pt x="111" y="344"/>
                      <a:pt x="113" y="344"/>
                      <a:pt x="114" y="344"/>
                    </a:cubicBezTo>
                    <a:cubicBezTo>
                      <a:pt x="114" y="347"/>
                      <a:pt x="114" y="349"/>
                      <a:pt x="114" y="352"/>
                    </a:cubicBezTo>
                    <a:cubicBezTo>
                      <a:pt x="117" y="352"/>
                      <a:pt x="121" y="352"/>
                      <a:pt x="124" y="352"/>
                    </a:cubicBezTo>
                    <a:cubicBezTo>
                      <a:pt x="124" y="351"/>
                      <a:pt x="124" y="350"/>
                      <a:pt x="124" y="350"/>
                    </a:cubicBezTo>
                    <a:cubicBezTo>
                      <a:pt x="126" y="350"/>
                      <a:pt x="128" y="350"/>
                      <a:pt x="130" y="350"/>
                    </a:cubicBezTo>
                    <a:cubicBezTo>
                      <a:pt x="130" y="350"/>
                      <a:pt x="130" y="351"/>
                      <a:pt x="130" y="352"/>
                    </a:cubicBezTo>
                    <a:cubicBezTo>
                      <a:pt x="134" y="352"/>
                      <a:pt x="139" y="352"/>
                      <a:pt x="144" y="352"/>
                    </a:cubicBezTo>
                    <a:cubicBezTo>
                      <a:pt x="144" y="354"/>
                      <a:pt x="144" y="356"/>
                      <a:pt x="144" y="358"/>
                    </a:cubicBezTo>
                    <a:cubicBezTo>
                      <a:pt x="148" y="358"/>
                      <a:pt x="152" y="358"/>
                      <a:pt x="156" y="358"/>
                    </a:cubicBezTo>
                    <a:cubicBezTo>
                      <a:pt x="156" y="357"/>
                      <a:pt x="156" y="357"/>
                      <a:pt x="156" y="356"/>
                    </a:cubicBezTo>
                    <a:cubicBezTo>
                      <a:pt x="158" y="356"/>
                      <a:pt x="160" y="356"/>
                      <a:pt x="162" y="356"/>
                    </a:cubicBezTo>
                    <a:cubicBezTo>
                      <a:pt x="162" y="357"/>
                      <a:pt x="162" y="357"/>
                      <a:pt x="162" y="358"/>
                    </a:cubicBezTo>
                    <a:cubicBezTo>
                      <a:pt x="166" y="358"/>
                      <a:pt x="170" y="358"/>
                      <a:pt x="173" y="358"/>
                    </a:cubicBezTo>
                    <a:cubicBezTo>
                      <a:pt x="173" y="240"/>
                      <a:pt x="173" y="240"/>
                      <a:pt x="173" y="240"/>
                    </a:cubicBezTo>
                    <a:cubicBezTo>
                      <a:pt x="186" y="240"/>
                      <a:pt x="186" y="240"/>
                      <a:pt x="186" y="240"/>
                    </a:cubicBezTo>
                    <a:cubicBezTo>
                      <a:pt x="186" y="236"/>
                      <a:pt x="186" y="236"/>
                      <a:pt x="186" y="236"/>
                    </a:cubicBezTo>
                    <a:cubicBezTo>
                      <a:pt x="214" y="241"/>
                      <a:pt x="214" y="241"/>
                      <a:pt x="214" y="241"/>
                    </a:cubicBezTo>
                    <a:cubicBezTo>
                      <a:pt x="214" y="259"/>
                      <a:pt x="214" y="277"/>
                      <a:pt x="214" y="295"/>
                    </a:cubicBezTo>
                    <a:cubicBezTo>
                      <a:pt x="218" y="295"/>
                      <a:pt x="222" y="295"/>
                      <a:pt x="225" y="295"/>
                    </a:cubicBezTo>
                    <a:cubicBezTo>
                      <a:pt x="226" y="295"/>
                      <a:pt x="226" y="294"/>
                      <a:pt x="227" y="293"/>
                    </a:cubicBezTo>
                    <a:cubicBezTo>
                      <a:pt x="228" y="293"/>
                      <a:pt x="230" y="293"/>
                      <a:pt x="231" y="293"/>
                    </a:cubicBezTo>
                    <a:cubicBezTo>
                      <a:pt x="232" y="294"/>
                      <a:pt x="232" y="295"/>
                      <a:pt x="233" y="295"/>
                    </a:cubicBezTo>
                    <a:cubicBezTo>
                      <a:pt x="237" y="295"/>
                      <a:pt x="242" y="295"/>
                      <a:pt x="246" y="295"/>
                    </a:cubicBezTo>
                    <a:cubicBezTo>
                      <a:pt x="246" y="306"/>
                      <a:pt x="246" y="316"/>
                      <a:pt x="246" y="326"/>
                    </a:cubicBezTo>
                    <a:cubicBezTo>
                      <a:pt x="250" y="326"/>
                      <a:pt x="253" y="326"/>
                      <a:pt x="257" y="326"/>
                    </a:cubicBezTo>
                    <a:cubicBezTo>
                      <a:pt x="257" y="309"/>
                      <a:pt x="257" y="291"/>
                      <a:pt x="257" y="273"/>
                    </a:cubicBezTo>
                    <a:cubicBezTo>
                      <a:pt x="259" y="273"/>
                      <a:pt x="261" y="273"/>
                      <a:pt x="262" y="273"/>
                    </a:cubicBezTo>
                    <a:cubicBezTo>
                      <a:pt x="262" y="272"/>
                      <a:pt x="262" y="270"/>
                      <a:pt x="262" y="269"/>
                    </a:cubicBezTo>
                    <a:cubicBezTo>
                      <a:pt x="274" y="269"/>
                      <a:pt x="286" y="269"/>
                      <a:pt x="298" y="269"/>
                    </a:cubicBezTo>
                    <a:cubicBezTo>
                      <a:pt x="299" y="270"/>
                      <a:pt x="300" y="271"/>
                      <a:pt x="301" y="272"/>
                    </a:cubicBezTo>
                    <a:cubicBezTo>
                      <a:pt x="301" y="300"/>
                      <a:pt x="301" y="327"/>
                      <a:pt x="301" y="355"/>
                    </a:cubicBezTo>
                    <a:cubicBezTo>
                      <a:pt x="303" y="355"/>
                      <a:pt x="306" y="355"/>
                      <a:pt x="309" y="355"/>
                    </a:cubicBezTo>
                    <a:cubicBezTo>
                      <a:pt x="309" y="357"/>
                      <a:pt x="309" y="359"/>
                      <a:pt x="309" y="361"/>
                    </a:cubicBezTo>
                    <a:cubicBezTo>
                      <a:pt x="311" y="361"/>
                      <a:pt x="314" y="361"/>
                      <a:pt x="316" y="361"/>
                    </a:cubicBezTo>
                    <a:cubicBezTo>
                      <a:pt x="316" y="354"/>
                      <a:pt x="316" y="347"/>
                      <a:pt x="316" y="340"/>
                    </a:cubicBezTo>
                    <a:cubicBezTo>
                      <a:pt x="319" y="340"/>
                      <a:pt x="323" y="340"/>
                      <a:pt x="326" y="340"/>
                    </a:cubicBezTo>
                    <a:cubicBezTo>
                      <a:pt x="326" y="339"/>
                      <a:pt x="326" y="338"/>
                      <a:pt x="326" y="337"/>
                    </a:cubicBezTo>
                    <a:cubicBezTo>
                      <a:pt x="330" y="337"/>
                      <a:pt x="333" y="337"/>
                      <a:pt x="337" y="337"/>
                    </a:cubicBezTo>
                    <a:cubicBezTo>
                      <a:pt x="337" y="338"/>
                      <a:pt x="337" y="339"/>
                      <a:pt x="337" y="340"/>
                    </a:cubicBezTo>
                    <a:cubicBezTo>
                      <a:pt x="339" y="340"/>
                      <a:pt x="341" y="340"/>
                      <a:pt x="343" y="340"/>
                    </a:cubicBezTo>
                    <a:cubicBezTo>
                      <a:pt x="344" y="338"/>
                      <a:pt x="344" y="337"/>
                      <a:pt x="344" y="336"/>
                    </a:cubicBezTo>
                    <a:cubicBezTo>
                      <a:pt x="345" y="336"/>
                      <a:pt x="346" y="336"/>
                      <a:pt x="347" y="336"/>
                    </a:cubicBezTo>
                    <a:cubicBezTo>
                      <a:pt x="347" y="337"/>
                      <a:pt x="348" y="338"/>
                      <a:pt x="348" y="339"/>
                    </a:cubicBezTo>
                    <a:cubicBezTo>
                      <a:pt x="349" y="339"/>
                      <a:pt x="350" y="339"/>
                      <a:pt x="352" y="339"/>
                    </a:cubicBezTo>
                    <a:cubicBezTo>
                      <a:pt x="352" y="328"/>
                      <a:pt x="352" y="316"/>
                      <a:pt x="352" y="304"/>
                    </a:cubicBezTo>
                    <a:cubicBezTo>
                      <a:pt x="362" y="304"/>
                      <a:pt x="373" y="304"/>
                      <a:pt x="384" y="304"/>
                    </a:cubicBezTo>
                    <a:cubicBezTo>
                      <a:pt x="385" y="265"/>
                      <a:pt x="387" y="226"/>
                      <a:pt x="388" y="187"/>
                    </a:cubicBezTo>
                    <a:cubicBezTo>
                      <a:pt x="384" y="186"/>
                      <a:pt x="372" y="182"/>
                      <a:pt x="382" y="177"/>
                    </a:cubicBezTo>
                    <a:cubicBezTo>
                      <a:pt x="381" y="176"/>
                      <a:pt x="380" y="175"/>
                      <a:pt x="379" y="175"/>
                    </a:cubicBezTo>
                    <a:cubicBezTo>
                      <a:pt x="379" y="168"/>
                      <a:pt x="379" y="168"/>
                      <a:pt x="383" y="164"/>
                    </a:cubicBezTo>
                    <a:cubicBezTo>
                      <a:pt x="383" y="162"/>
                      <a:pt x="383" y="159"/>
                      <a:pt x="383" y="156"/>
                    </a:cubicBezTo>
                    <a:cubicBezTo>
                      <a:pt x="385" y="156"/>
                      <a:pt x="388" y="156"/>
                      <a:pt x="390" y="156"/>
                    </a:cubicBezTo>
                    <a:cubicBezTo>
                      <a:pt x="390" y="152"/>
                      <a:pt x="390" y="149"/>
                      <a:pt x="390" y="146"/>
                    </a:cubicBezTo>
                    <a:cubicBezTo>
                      <a:pt x="390" y="145"/>
                      <a:pt x="391" y="145"/>
                      <a:pt x="391" y="144"/>
                    </a:cubicBezTo>
                    <a:cubicBezTo>
                      <a:pt x="391" y="132"/>
                      <a:pt x="391" y="120"/>
                      <a:pt x="391" y="108"/>
                    </a:cubicBezTo>
                    <a:cubicBezTo>
                      <a:pt x="391" y="107"/>
                      <a:pt x="390" y="106"/>
                      <a:pt x="390" y="105"/>
                    </a:cubicBezTo>
                    <a:cubicBezTo>
                      <a:pt x="391" y="104"/>
                      <a:pt x="392" y="103"/>
                      <a:pt x="393" y="102"/>
                    </a:cubicBezTo>
                    <a:cubicBezTo>
                      <a:pt x="393" y="93"/>
                      <a:pt x="393" y="84"/>
                      <a:pt x="393" y="75"/>
                    </a:cubicBezTo>
                    <a:cubicBezTo>
                      <a:pt x="393" y="75"/>
                      <a:pt x="394" y="74"/>
                      <a:pt x="394" y="73"/>
                    </a:cubicBezTo>
                    <a:cubicBezTo>
                      <a:pt x="394" y="65"/>
                      <a:pt x="394" y="56"/>
                      <a:pt x="394" y="47"/>
                    </a:cubicBezTo>
                    <a:cubicBezTo>
                      <a:pt x="394" y="47"/>
                      <a:pt x="395" y="46"/>
                      <a:pt x="395" y="46"/>
                    </a:cubicBezTo>
                    <a:cubicBezTo>
                      <a:pt x="395" y="43"/>
                      <a:pt x="395" y="41"/>
                      <a:pt x="395" y="38"/>
                    </a:cubicBezTo>
                    <a:cubicBezTo>
                      <a:pt x="395" y="38"/>
                      <a:pt x="395" y="37"/>
                      <a:pt x="396" y="37"/>
                    </a:cubicBezTo>
                    <a:cubicBezTo>
                      <a:pt x="396" y="32"/>
                      <a:pt x="396" y="28"/>
                      <a:pt x="396" y="23"/>
                    </a:cubicBezTo>
                    <a:cubicBezTo>
                      <a:pt x="396" y="23"/>
                      <a:pt x="396" y="23"/>
                      <a:pt x="396" y="23"/>
                    </a:cubicBezTo>
                    <a:cubicBezTo>
                      <a:pt x="396" y="28"/>
                      <a:pt x="396" y="32"/>
                      <a:pt x="396" y="37"/>
                    </a:cubicBezTo>
                    <a:cubicBezTo>
                      <a:pt x="397" y="37"/>
                      <a:pt x="397" y="38"/>
                      <a:pt x="397" y="38"/>
                    </a:cubicBezTo>
                    <a:cubicBezTo>
                      <a:pt x="397" y="41"/>
                      <a:pt x="397" y="43"/>
                      <a:pt x="397" y="46"/>
                    </a:cubicBezTo>
                    <a:cubicBezTo>
                      <a:pt x="398" y="46"/>
                      <a:pt x="398" y="47"/>
                      <a:pt x="398" y="47"/>
                    </a:cubicBezTo>
                    <a:cubicBezTo>
                      <a:pt x="398" y="56"/>
                      <a:pt x="398" y="65"/>
                      <a:pt x="398" y="73"/>
                    </a:cubicBezTo>
                    <a:cubicBezTo>
                      <a:pt x="399" y="74"/>
                      <a:pt x="399" y="74"/>
                      <a:pt x="399" y="75"/>
                    </a:cubicBezTo>
                    <a:cubicBezTo>
                      <a:pt x="399" y="84"/>
                      <a:pt x="399" y="93"/>
                      <a:pt x="399" y="102"/>
                    </a:cubicBezTo>
                    <a:cubicBezTo>
                      <a:pt x="400" y="103"/>
                      <a:pt x="401" y="104"/>
                      <a:pt x="402" y="105"/>
                    </a:cubicBezTo>
                    <a:cubicBezTo>
                      <a:pt x="402" y="106"/>
                      <a:pt x="401" y="107"/>
                      <a:pt x="401" y="108"/>
                    </a:cubicBezTo>
                    <a:cubicBezTo>
                      <a:pt x="401" y="120"/>
                      <a:pt x="401" y="132"/>
                      <a:pt x="401" y="144"/>
                    </a:cubicBezTo>
                    <a:cubicBezTo>
                      <a:pt x="401" y="145"/>
                      <a:pt x="402" y="145"/>
                      <a:pt x="402" y="146"/>
                    </a:cubicBezTo>
                    <a:cubicBezTo>
                      <a:pt x="402" y="149"/>
                      <a:pt x="402" y="152"/>
                      <a:pt x="402" y="156"/>
                    </a:cubicBezTo>
                    <a:cubicBezTo>
                      <a:pt x="405" y="156"/>
                      <a:pt x="407" y="156"/>
                      <a:pt x="409" y="156"/>
                    </a:cubicBezTo>
                    <a:cubicBezTo>
                      <a:pt x="409" y="159"/>
                      <a:pt x="409" y="162"/>
                      <a:pt x="409" y="164"/>
                    </a:cubicBezTo>
                    <a:cubicBezTo>
                      <a:pt x="414" y="168"/>
                      <a:pt x="413" y="169"/>
                      <a:pt x="413" y="175"/>
                    </a:cubicBezTo>
                    <a:cubicBezTo>
                      <a:pt x="412" y="175"/>
                      <a:pt x="411" y="176"/>
                      <a:pt x="410" y="177"/>
                    </a:cubicBezTo>
                    <a:cubicBezTo>
                      <a:pt x="421" y="181"/>
                      <a:pt x="409" y="187"/>
                      <a:pt x="404" y="187"/>
                    </a:cubicBezTo>
                    <a:cubicBezTo>
                      <a:pt x="407" y="254"/>
                      <a:pt x="409" y="320"/>
                      <a:pt x="412" y="387"/>
                    </a:cubicBezTo>
                    <a:cubicBezTo>
                      <a:pt x="414" y="387"/>
                      <a:pt x="415" y="387"/>
                      <a:pt x="417" y="387"/>
                    </a:cubicBezTo>
                    <a:cubicBezTo>
                      <a:pt x="417" y="383"/>
                      <a:pt x="417" y="379"/>
                      <a:pt x="417" y="375"/>
                    </a:cubicBezTo>
                    <a:cubicBezTo>
                      <a:pt x="423" y="375"/>
                      <a:pt x="430" y="375"/>
                      <a:pt x="436" y="375"/>
                    </a:cubicBezTo>
                    <a:cubicBezTo>
                      <a:pt x="436" y="380"/>
                      <a:pt x="436" y="384"/>
                      <a:pt x="436" y="389"/>
                    </a:cubicBezTo>
                    <a:cubicBezTo>
                      <a:pt x="437" y="389"/>
                      <a:pt x="438" y="389"/>
                      <a:pt x="439" y="389"/>
                    </a:cubicBezTo>
                    <a:cubicBezTo>
                      <a:pt x="439" y="382"/>
                      <a:pt x="439" y="376"/>
                      <a:pt x="439" y="369"/>
                    </a:cubicBezTo>
                    <a:cubicBezTo>
                      <a:pt x="440" y="369"/>
                      <a:pt x="441" y="369"/>
                      <a:pt x="442" y="369"/>
                    </a:cubicBezTo>
                    <a:cubicBezTo>
                      <a:pt x="442" y="376"/>
                      <a:pt x="442" y="382"/>
                      <a:pt x="442" y="388"/>
                    </a:cubicBezTo>
                    <a:cubicBezTo>
                      <a:pt x="443" y="388"/>
                      <a:pt x="444" y="388"/>
                      <a:pt x="445" y="388"/>
                    </a:cubicBezTo>
                    <a:cubicBezTo>
                      <a:pt x="445" y="385"/>
                      <a:pt x="445" y="381"/>
                      <a:pt x="445" y="378"/>
                    </a:cubicBezTo>
                    <a:cubicBezTo>
                      <a:pt x="445" y="378"/>
                      <a:pt x="446" y="378"/>
                      <a:pt x="446" y="378"/>
                    </a:cubicBezTo>
                    <a:cubicBezTo>
                      <a:pt x="446" y="381"/>
                      <a:pt x="446" y="384"/>
                      <a:pt x="446" y="388"/>
                    </a:cubicBezTo>
                    <a:cubicBezTo>
                      <a:pt x="450" y="388"/>
                      <a:pt x="454" y="388"/>
                      <a:pt x="458" y="387"/>
                    </a:cubicBezTo>
                    <a:cubicBezTo>
                      <a:pt x="458" y="384"/>
                      <a:pt x="458" y="380"/>
                      <a:pt x="458" y="376"/>
                    </a:cubicBezTo>
                    <a:cubicBezTo>
                      <a:pt x="460" y="376"/>
                      <a:pt x="463" y="376"/>
                      <a:pt x="465" y="376"/>
                    </a:cubicBezTo>
                    <a:cubicBezTo>
                      <a:pt x="465" y="375"/>
                      <a:pt x="465" y="374"/>
                      <a:pt x="465" y="373"/>
                    </a:cubicBezTo>
                    <a:cubicBezTo>
                      <a:pt x="468" y="373"/>
                      <a:pt x="471" y="373"/>
                      <a:pt x="473" y="373"/>
                    </a:cubicBezTo>
                    <a:cubicBezTo>
                      <a:pt x="473" y="374"/>
                      <a:pt x="473" y="374"/>
                      <a:pt x="473" y="375"/>
                    </a:cubicBezTo>
                    <a:cubicBezTo>
                      <a:pt x="475" y="375"/>
                      <a:pt x="477" y="375"/>
                      <a:pt x="479" y="375"/>
                    </a:cubicBezTo>
                    <a:cubicBezTo>
                      <a:pt x="479" y="374"/>
                      <a:pt x="479" y="374"/>
                      <a:pt x="479" y="373"/>
                    </a:cubicBezTo>
                    <a:cubicBezTo>
                      <a:pt x="497" y="373"/>
                      <a:pt x="515" y="373"/>
                      <a:pt x="533" y="373"/>
                    </a:cubicBezTo>
                    <a:cubicBezTo>
                      <a:pt x="533" y="372"/>
                      <a:pt x="533" y="371"/>
                      <a:pt x="533" y="370"/>
                    </a:cubicBezTo>
                    <a:cubicBezTo>
                      <a:pt x="534" y="370"/>
                      <a:pt x="536" y="370"/>
                      <a:pt x="537" y="370"/>
                    </a:cubicBezTo>
                    <a:cubicBezTo>
                      <a:pt x="537" y="371"/>
                      <a:pt x="537" y="372"/>
                      <a:pt x="537" y="373"/>
                    </a:cubicBezTo>
                    <a:cubicBezTo>
                      <a:pt x="538" y="373"/>
                      <a:pt x="540" y="373"/>
                      <a:pt x="541" y="373"/>
                    </a:cubicBezTo>
                    <a:cubicBezTo>
                      <a:pt x="541" y="374"/>
                      <a:pt x="541" y="376"/>
                      <a:pt x="541" y="377"/>
                    </a:cubicBezTo>
                    <a:cubicBezTo>
                      <a:pt x="542" y="377"/>
                      <a:pt x="543" y="377"/>
                      <a:pt x="544" y="377"/>
                    </a:cubicBezTo>
                    <a:cubicBezTo>
                      <a:pt x="544" y="377"/>
                      <a:pt x="544" y="376"/>
                      <a:pt x="544" y="375"/>
                    </a:cubicBezTo>
                    <a:cubicBezTo>
                      <a:pt x="545" y="375"/>
                      <a:pt x="546" y="375"/>
                      <a:pt x="547" y="375"/>
                    </a:cubicBezTo>
                    <a:cubicBezTo>
                      <a:pt x="547" y="376"/>
                      <a:pt x="547" y="377"/>
                      <a:pt x="547" y="377"/>
                    </a:cubicBezTo>
                    <a:cubicBezTo>
                      <a:pt x="550" y="377"/>
                      <a:pt x="553" y="377"/>
                      <a:pt x="556" y="377"/>
                    </a:cubicBezTo>
                    <a:cubicBezTo>
                      <a:pt x="556" y="376"/>
                      <a:pt x="556" y="375"/>
                      <a:pt x="556" y="374"/>
                    </a:cubicBezTo>
                    <a:cubicBezTo>
                      <a:pt x="558" y="374"/>
                      <a:pt x="560" y="374"/>
                      <a:pt x="562" y="374"/>
                    </a:cubicBezTo>
                    <a:cubicBezTo>
                      <a:pt x="562" y="379"/>
                      <a:pt x="562" y="385"/>
                      <a:pt x="562" y="390"/>
                    </a:cubicBezTo>
                    <a:cubicBezTo>
                      <a:pt x="563" y="390"/>
                      <a:pt x="563" y="390"/>
                      <a:pt x="564" y="390"/>
                    </a:cubicBezTo>
                    <a:cubicBezTo>
                      <a:pt x="564" y="389"/>
                      <a:pt x="564" y="387"/>
                      <a:pt x="564" y="386"/>
                    </a:cubicBezTo>
                    <a:cubicBezTo>
                      <a:pt x="565" y="386"/>
                      <a:pt x="567" y="386"/>
                      <a:pt x="568" y="386"/>
                    </a:cubicBezTo>
                    <a:cubicBezTo>
                      <a:pt x="568" y="387"/>
                      <a:pt x="568" y="389"/>
                      <a:pt x="568" y="390"/>
                    </a:cubicBezTo>
                    <a:cubicBezTo>
                      <a:pt x="571" y="390"/>
                      <a:pt x="575" y="390"/>
                      <a:pt x="578" y="390"/>
                    </a:cubicBezTo>
                    <a:cubicBezTo>
                      <a:pt x="578" y="382"/>
                      <a:pt x="578" y="382"/>
                      <a:pt x="578" y="382"/>
                    </a:cubicBezTo>
                    <a:cubicBezTo>
                      <a:pt x="588" y="379"/>
                      <a:pt x="588" y="379"/>
                      <a:pt x="588" y="379"/>
                    </a:cubicBezTo>
                    <a:cubicBezTo>
                      <a:pt x="588" y="374"/>
                      <a:pt x="589" y="368"/>
                      <a:pt x="589" y="362"/>
                    </a:cubicBezTo>
                    <a:cubicBezTo>
                      <a:pt x="590" y="362"/>
                      <a:pt x="591" y="362"/>
                      <a:pt x="592" y="362"/>
                    </a:cubicBezTo>
                    <a:cubicBezTo>
                      <a:pt x="592" y="368"/>
                      <a:pt x="593" y="374"/>
                      <a:pt x="593" y="379"/>
                    </a:cubicBezTo>
                    <a:cubicBezTo>
                      <a:pt x="594" y="379"/>
                      <a:pt x="596" y="379"/>
                      <a:pt x="597" y="379"/>
                    </a:cubicBezTo>
                    <a:cubicBezTo>
                      <a:pt x="597" y="374"/>
                      <a:pt x="597" y="368"/>
                      <a:pt x="598" y="362"/>
                    </a:cubicBezTo>
                    <a:cubicBezTo>
                      <a:pt x="599" y="362"/>
                      <a:pt x="600" y="362"/>
                      <a:pt x="601" y="362"/>
                    </a:cubicBezTo>
                    <a:cubicBezTo>
                      <a:pt x="601" y="367"/>
                      <a:pt x="602" y="372"/>
                      <a:pt x="602" y="377"/>
                    </a:cubicBezTo>
                    <a:cubicBezTo>
                      <a:pt x="603" y="377"/>
                      <a:pt x="604" y="377"/>
                      <a:pt x="606" y="377"/>
                    </a:cubicBezTo>
                    <a:cubicBezTo>
                      <a:pt x="606" y="378"/>
                      <a:pt x="606" y="378"/>
                      <a:pt x="606" y="379"/>
                    </a:cubicBezTo>
                    <a:cubicBezTo>
                      <a:pt x="607" y="379"/>
                      <a:pt x="609" y="379"/>
                      <a:pt x="610" y="379"/>
                    </a:cubicBezTo>
                    <a:cubicBezTo>
                      <a:pt x="610" y="378"/>
                      <a:pt x="610" y="378"/>
                      <a:pt x="610" y="377"/>
                    </a:cubicBezTo>
                    <a:cubicBezTo>
                      <a:pt x="612" y="377"/>
                      <a:pt x="613" y="377"/>
                      <a:pt x="615" y="377"/>
                    </a:cubicBezTo>
                    <a:cubicBezTo>
                      <a:pt x="615" y="379"/>
                      <a:pt x="615" y="380"/>
                      <a:pt x="615" y="381"/>
                    </a:cubicBezTo>
                    <a:cubicBezTo>
                      <a:pt x="616" y="382"/>
                      <a:pt x="617" y="382"/>
                      <a:pt x="617" y="382"/>
                    </a:cubicBezTo>
                    <a:cubicBezTo>
                      <a:pt x="617" y="383"/>
                      <a:pt x="617" y="384"/>
                      <a:pt x="617" y="385"/>
                    </a:cubicBezTo>
                    <a:cubicBezTo>
                      <a:pt x="617" y="385"/>
                      <a:pt x="617" y="385"/>
                      <a:pt x="617" y="385"/>
                    </a:cubicBezTo>
                    <a:cubicBezTo>
                      <a:pt x="617" y="387"/>
                      <a:pt x="617" y="389"/>
                      <a:pt x="617" y="391"/>
                    </a:cubicBezTo>
                    <a:cubicBezTo>
                      <a:pt x="620" y="391"/>
                      <a:pt x="624" y="391"/>
                      <a:pt x="628" y="391"/>
                    </a:cubicBezTo>
                    <a:cubicBezTo>
                      <a:pt x="628" y="386"/>
                      <a:pt x="628" y="381"/>
                      <a:pt x="628" y="375"/>
                    </a:cubicBezTo>
                    <a:cubicBezTo>
                      <a:pt x="627" y="375"/>
                      <a:pt x="626" y="375"/>
                      <a:pt x="625" y="375"/>
                    </a:cubicBezTo>
                    <a:cubicBezTo>
                      <a:pt x="625" y="374"/>
                      <a:pt x="625" y="374"/>
                      <a:pt x="625" y="373"/>
                    </a:cubicBezTo>
                    <a:cubicBezTo>
                      <a:pt x="627" y="373"/>
                      <a:pt x="629" y="373"/>
                      <a:pt x="630" y="373"/>
                    </a:cubicBezTo>
                    <a:cubicBezTo>
                      <a:pt x="630" y="370"/>
                      <a:pt x="630" y="368"/>
                      <a:pt x="630" y="365"/>
                    </a:cubicBezTo>
                    <a:cubicBezTo>
                      <a:pt x="643" y="365"/>
                      <a:pt x="656" y="365"/>
                      <a:pt x="668" y="365"/>
                    </a:cubicBezTo>
                    <a:cubicBezTo>
                      <a:pt x="668" y="368"/>
                      <a:pt x="668" y="370"/>
                      <a:pt x="668" y="373"/>
                    </a:cubicBezTo>
                    <a:cubicBezTo>
                      <a:pt x="672" y="373"/>
                      <a:pt x="676" y="373"/>
                      <a:pt x="679" y="372"/>
                    </a:cubicBezTo>
                    <a:cubicBezTo>
                      <a:pt x="679" y="370"/>
                      <a:pt x="679" y="367"/>
                      <a:pt x="679" y="364"/>
                    </a:cubicBezTo>
                    <a:cubicBezTo>
                      <a:pt x="681" y="364"/>
                      <a:pt x="682" y="364"/>
                      <a:pt x="683" y="364"/>
                    </a:cubicBezTo>
                    <a:cubicBezTo>
                      <a:pt x="683" y="360"/>
                      <a:pt x="683" y="355"/>
                      <a:pt x="683" y="350"/>
                    </a:cubicBezTo>
                    <a:cubicBezTo>
                      <a:pt x="685" y="350"/>
                      <a:pt x="687" y="350"/>
                      <a:pt x="688" y="350"/>
                    </a:cubicBezTo>
                    <a:cubicBezTo>
                      <a:pt x="689" y="350"/>
                      <a:pt x="689" y="349"/>
                      <a:pt x="690" y="349"/>
                    </a:cubicBezTo>
                    <a:cubicBezTo>
                      <a:pt x="691" y="349"/>
                      <a:pt x="693" y="349"/>
                      <a:pt x="695" y="349"/>
                    </a:cubicBezTo>
                    <a:cubicBezTo>
                      <a:pt x="695" y="349"/>
                      <a:pt x="696" y="350"/>
                      <a:pt x="696" y="350"/>
                    </a:cubicBezTo>
                    <a:cubicBezTo>
                      <a:pt x="698" y="350"/>
                      <a:pt x="700" y="350"/>
                      <a:pt x="702" y="350"/>
                    </a:cubicBezTo>
                    <a:cubicBezTo>
                      <a:pt x="702" y="355"/>
                      <a:pt x="702" y="359"/>
                      <a:pt x="702" y="364"/>
                    </a:cubicBezTo>
                    <a:cubicBezTo>
                      <a:pt x="707" y="364"/>
                      <a:pt x="712" y="364"/>
                      <a:pt x="717" y="364"/>
                    </a:cubicBezTo>
                    <a:cubicBezTo>
                      <a:pt x="717" y="362"/>
                      <a:pt x="717" y="360"/>
                      <a:pt x="717" y="358"/>
                    </a:cubicBezTo>
                    <a:cubicBezTo>
                      <a:pt x="718" y="358"/>
                      <a:pt x="718" y="358"/>
                      <a:pt x="719" y="358"/>
                    </a:cubicBezTo>
                    <a:cubicBezTo>
                      <a:pt x="719" y="360"/>
                      <a:pt x="719" y="362"/>
                      <a:pt x="719" y="364"/>
                    </a:cubicBezTo>
                    <a:cubicBezTo>
                      <a:pt x="725" y="364"/>
                      <a:pt x="725" y="364"/>
                      <a:pt x="725" y="364"/>
                    </a:cubicBezTo>
                    <a:cubicBezTo>
                      <a:pt x="725" y="300"/>
                      <a:pt x="725" y="300"/>
                      <a:pt x="725" y="300"/>
                    </a:cubicBezTo>
                    <a:cubicBezTo>
                      <a:pt x="744" y="300"/>
                      <a:pt x="744" y="300"/>
                      <a:pt x="744" y="300"/>
                    </a:cubicBezTo>
                    <a:cubicBezTo>
                      <a:pt x="744" y="295"/>
                      <a:pt x="744" y="295"/>
                      <a:pt x="744" y="295"/>
                    </a:cubicBezTo>
                    <a:cubicBezTo>
                      <a:pt x="747" y="295"/>
                      <a:pt x="747" y="295"/>
                      <a:pt x="747" y="295"/>
                    </a:cubicBezTo>
                    <a:cubicBezTo>
                      <a:pt x="747" y="298"/>
                      <a:pt x="747" y="298"/>
                      <a:pt x="747" y="298"/>
                    </a:cubicBezTo>
                    <a:cubicBezTo>
                      <a:pt x="756" y="298"/>
                      <a:pt x="756" y="298"/>
                      <a:pt x="756" y="298"/>
                    </a:cubicBezTo>
                    <a:cubicBezTo>
                      <a:pt x="756" y="295"/>
                      <a:pt x="756" y="295"/>
                      <a:pt x="756" y="295"/>
                    </a:cubicBezTo>
                    <a:cubicBezTo>
                      <a:pt x="758" y="295"/>
                      <a:pt x="758" y="295"/>
                      <a:pt x="758" y="295"/>
                    </a:cubicBezTo>
                    <a:cubicBezTo>
                      <a:pt x="758" y="302"/>
                      <a:pt x="758" y="302"/>
                      <a:pt x="758" y="302"/>
                    </a:cubicBezTo>
                    <a:cubicBezTo>
                      <a:pt x="761" y="302"/>
                      <a:pt x="761" y="302"/>
                      <a:pt x="761" y="302"/>
                    </a:cubicBezTo>
                    <a:cubicBezTo>
                      <a:pt x="761" y="308"/>
                      <a:pt x="761" y="308"/>
                      <a:pt x="761" y="308"/>
                    </a:cubicBezTo>
                    <a:cubicBezTo>
                      <a:pt x="772" y="308"/>
                      <a:pt x="772" y="308"/>
                      <a:pt x="772" y="308"/>
                    </a:cubicBezTo>
                    <a:cubicBezTo>
                      <a:pt x="772" y="323"/>
                      <a:pt x="772" y="323"/>
                      <a:pt x="772" y="323"/>
                    </a:cubicBezTo>
                    <a:cubicBezTo>
                      <a:pt x="773" y="323"/>
                      <a:pt x="773" y="323"/>
                      <a:pt x="773" y="323"/>
                    </a:cubicBezTo>
                    <a:cubicBezTo>
                      <a:pt x="773" y="313"/>
                      <a:pt x="773" y="313"/>
                      <a:pt x="773" y="313"/>
                    </a:cubicBezTo>
                    <a:cubicBezTo>
                      <a:pt x="778" y="313"/>
                      <a:pt x="778" y="313"/>
                      <a:pt x="778" y="313"/>
                    </a:cubicBezTo>
                    <a:cubicBezTo>
                      <a:pt x="778" y="330"/>
                      <a:pt x="778" y="330"/>
                      <a:pt x="778" y="330"/>
                    </a:cubicBezTo>
                    <a:cubicBezTo>
                      <a:pt x="793" y="330"/>
                      <a:pt x="793" y="330"/>
                      <a:pt x="793" y="330"/>
                    </a:cubicBezTo>
                    <a:cubicBezTo>
                      <a:pt x="793" y="324"/>
                      <a:pt x="793" y="324"/>
                      <a:pt x="793" y="324"/>
                    </a:cubicBezTo>
                    <a:cubicBezTo>
                      <a:pt x="799" y="324"/>
                      <a:pt x="799" y="324"/>
                      <a:pt x="799" y="324"/>
                    </a:cubicBezTo>
                    <a:cubicBezTo>
                      <a:pt x="799" y="332"/>
                      <a:pt x="799" y="332"/>
                      <a:pt x="799" y="332"/>
                    </a:cubicBezTo>
                    <a:cubicBezTo>
                      <a:pt x="801" y="332"/>
                      <a:pt x="801" y="332"/>
                      <a:pt x="801" y="332"/>
                    </a:cubicBezTo>
                    <a:cubicBezTo>
                      <a:pt x="801" y="324"/>
                      <a:pt x="801" y="324"/>
                      <a:pt x="801" y="324"/>
                    </a:cubicBezTo>
                    <a:cubicBezTo>
                      <a:pt x="808" y="324"/>
                      <a:pt x="808" y="324"/>
                      <a:pt x="808" y="324"/>
                    </a:cubicBezTo>
                    <a:cubicBezTo>
                      <a:pt x="808" y="306"/>
                      <a:pt x="808" y="306"/>
                      <a:pt x="808" y="306"/>
                    </a:cubicBezTo>
                    <a:cubicBezTo>
                      <a:pt x="812" y="306"/>
                      <a:pt x="812" y="306"/>
                      <a:pt x="812" y="306"/>
                    </a:cubicBezTo>
                    <a:cubicBezTo>
                      <a:pt x="817" y="286"/>
                      <a:pt x="817" y="286"/>
                      <a:pt x="817" y="286"/>
                    </a:cubicBezTo>
                    <a:cubicBezTo>
                      <a:pt x="822" y="286"/>
                      <a:pt x="822" y="286"/>
                      <a:pt x="822" y="286"/>
                    </a:cubicBezTo>
                    <a:cubicBezTo>
                      <a:pt x="828" y="306"/>
                      <a:pt x="828" y="306"/>
                      <a:pt x="828" y="306"/>
                    </a:cubicBezTo>
                    <a:cubicBezTo>
                      <a:pt x="832" y="306"/>
                      <a:pt x="832" y="306"/>
                      <a:pt x="832" y="306"/>
                    </a:cubicBezTo>
                    <a:cubicBezTo>
                      <a:pt x="832" y="336"/>
                      <a:pt x="832" y="336"/>
                      <a:pt x="832" y="336"/>
                    </a:cubicBezTo>
                    <a:cubicBezTo>
                      <a:pt x="835" y="336"/>
                      <a:pt x="835" y="336"/>
                      <a:pt x="835" y="336"/>
                    </a:cubicBezTo>
                    <a:cubicBezTo>
                      <a:pt x="835" y="357"/>
                      <a:pt x="835" y="357"/>
                      <a:pt x="835" y="357"/>
                    </a:cubicBezTo>
                    <a:cubicBezTo>
                      <a:pt x="837" y="357"/>
                      <a:pt x="837" y="357"/>
                      <a:pt x="837" y="357"/>
                    </a:cubicBezTo>
                    <a:cubicBezTo>
                      <a:pt x="837" y="350"/>
                      <a:pt x="837" y="350"/>
                      <a:pt x="837" y="350"/>
                    </a:cubicBezTo>
                    <a:cubicBezTo>
                      <a:pt x="840" y="355"/>
                      <a:pt x="840" y="355"/>
                      <a:pt x="840" y="355"/>
                    </a:cubicBezTo>
                    <a:cubicBezTo>
                      <a:pt x="843" y="355"/>
                      <a:pt x="843" y="355"/>
                      <a:pt x="843" y="355"/>
                    </a:cubicBezTo>
                    <a:cubicBezTo>
                      <a:pt x="843" y="315"/>
                      <a:pt x="843" y="315"/>
                      <a:pt x="843" y="315"/>
                    </a:cubicBezTo>
                    <a:cubicBezTo>
                      <a:pt x="857" y="315"/>
                      <a:pt x="857" y="315"/>
                      <a:pt x="857" y="315"/>
                    </a:cubicBezTo>
                    <a:cubicBezTo>
                      <a:pt x="863" y="322"/>
                      <a:pt x="863" y="322"/>
                      <a:pt x="863" y="322"/>
                    </a:cubicBezTo>
                    <a:cubicBezTo>
                      <a:pt x="863" y="315"/>
                      <a:pt x="863" y="315"/>
                      <a:pt x="863" y="315"/>
                    </a:cubicBezTo>
                    <a:cubicBezTo>
                      <a:pt x="864" y="315"/>
                      <a:pt x="864" y="315"/>
                      <a:pt x="864" y="315"/>
                    </a:cubicBezTo>
                    <a:cubicBezTo>
                      <a:pt x="864" y="314"/>
                      <a:pt x="864" y="314"/>
                      <a:pt x="864" y="314"/>
                    </a:cubicBezTo>
                    <a:cubicBezTo>
                      <a:pt x="869" y="314"/>
                      <a:pt x="869" y="314"/>
                      <a:pt x="869" y="314"/>
                    </a:cubicBezTo>
                    <a:cubicBezTo>
                      <a:pt x="869" y="303"/>
                      <a:pt x="869" y="303"/>
                      <a:pt x="869" y="303"/>
                    </a:cubicBezTo>
                    <a:cubicBezTo>
                      <a:pt x="872" y="303"/>
                      <a:pt x="872" y="303"/>
                      <a:pt x="872" y="303"/>
                    </a:cubicBezTo>
                    <a:cubicBezTo>
                      <a:pt x="872" y="297"/>
                      <a:pt x="872" y="297"/>
                      <a:pt x="872" y="297"/>
                    </a:cubicBezTo>
                    <a:cubicBezTo>
                      <a:pt x="873" y="297"/>
                      <a:pt x="873" y="297"/>
                      <a:pt x="873" y="297"/>
                    </a:cubicBezTo>
                    <a:cubicBezTo>
                      <a:pt x="873" y="286"/>
                      <a:pt x="873" y="286"/>
                      <a:pt x="873" y="286"/>
                    </a:cubicBezTo>
                    <a:cubicBezTo>
                      <a:pt x="881" y="286"/>
                      <a:pt x="881" y="286"/>
                      <a:pt x="881" y="286"/>
                    </a:cubicBezTo>
                    <a:cubicBezTo>
                      <a:pt x="881" y="272"/>
                      <a:pt x="881" y="272"/>
                      <a:pt x="881" y="272"/>
                    </a:cubicBezTo>
                    <a:cubicBezTo>
                      <a:pt x="885" y="272"/>
                      <a:pt x="885" y="272"/>
                      <a:pt x="885" y="272"/>
                    </a:cubicBezTo>
                    <a:cubicBezTo>
                      <a:pt x="885" y="269"/>
                      <a:pt x="885" y="269"/>
                      <a:pt x="885" y="269"/>
                    </a:cubicBezTo>
                    <a:cubicBezTo>
                      <a:pt x="888" y="269"/>
                      <a:pt x="888" y="269"/>
                      <a:pt x="888" y="269"/>
                    </a:cubicBezTo>
                    <a:cubicBezTo>
                      <a:pt x="888" y="255"/>
                      <a:pt x="888" y="255"/>
                      <a:pt x="888" y="255"/>
                    </a:cubicBezTo>
                    <a:cubicBezTo>
                      <a:pt x="890" y="255"/>
                      <a:pt x="890" y="255"/>
                      <a:pt x="890" y="255"/>
                    </a:cubicBezTo>
                    <a:cubicBezTo>
                      <a:pt x="890" y="251"/>
                      <a:pt x="890" y="251"/>
                      <a:pt x="890" y="251"/>
                    </a:cubicBezTo>
                    <a:cubicBezTo>
                      <a:pt x="893" y="251"/>
                      <a:pt x="893" y="251"/>
                      <a:pt x="893" y="251"/>
                    </a:cubicBezTo>
                    <a:cubicBezTo>
                      <a:pt x="893" y="237"/>
                      <a:pt x="893" y="237"/>
                      <a:pt x="893" y="237"/>
                    </a:cubicBezTo>
                    <a:cubicBezTo>
                      <a:pt x="906" y="237"/>
                      <a:pt x="906" y="237"/>
                      <a:pt x="906" y="237"/>
                    </a:cubicBezTo>
                    <a:cubicBezTo>
                      <a:pt x="906" y="231"/>
                      <a:pt x="906" y="231"/>
                      <a:pt x="906" y="231"/>
                    </a:cubicBezTo>
                    <a:cubicBezTo>
                      <a:pt x="921" y="231"/>
                      <a:pt x="921" y="231"/>
                      <a:pt x="921" y="231"/>
                    </a:cubicBezTo>
                    <a:cubicBezTo>
                      <a:pt x="921" y="227"/>
                      <a:pt x="921" y="227"/>
                      <a:pt x="921" y="227"/>
                    </a:cubicBezTo>
                    <a:cubicBezTo>
                      <a:pt x="930" y="227"/>
                      <a:pt x="930" y="227"/>
                      <a:pt x="930" y="227"/>
                    </a:cubicBezTo>
                    <a:cubicBezTo>
                      <a:pt x="930" y="231"/>
                      <a:pt x="930" y="231"/>
                      <a:pt x="930" y="231"/>
                    </a:cubicBezTo>
                    <a:cubicBezTo>
                      <a:pt x="932" y="231"/>
                      <a:pt x="932" y="231"/>
                      <a:pt x="932" y="231"/>
                    </a:cubicBezTo>
                    <a:cubicBezTo>
                      <a:pt x="932" y="229"/>
                      <a:pt x="932" y="229"/>
                      <a:pt x="932" y="229"/>
                    </a:cubicBezTo>
                    <a:cubicBezTo>
                      <a:pt x="937" y="229"/>
                      <a:pt x="937" y="229"/>
                      <a:pt x="937" y="229"/>
                    </a:cubicBezTo>
                    <a:cubicBezTo>
                      <a:pt x="937" y="231"/>
                      <a:pt x="937" y="231"/>
                      <a:pt x="937" y="231"/>
                    </a:cubicBezTo>
                    <a:cubicBezTo>
                      <a:pt x="940" y="231"/>
                      <a:pt x="940" y="231"/>
                      <a:pt x="940" y="231"/>
                    </a:cubicBezTo>
                    <a:cubicBezTo>
                      <a:pt x="940" y="227"/>
                      <a:pt x="940" y="227"/>
                      <a:pt x="940" y="227"/>
                    </a:cubicBezTo>
                    <a:cubicBezTo>
                      <a:pt x="947" y="227"/>
                      <a:pt x="947" y="227"/>
                      <a:pt x="947" y="227"/>
                    </a:cubicBezTo>
                    <a:cubicBezTo>
                      <a:pt x="947" y="231"/>
                      <a:pt x="947" y="231"/>
                      <a:pt x="947" y="231"/>
                    </a:cubicBezTo>
                    <a:cubicBezTo>
                      <a:pt x="958" y="231"/>
                      <a:pt x="958" y="231"/>
                      <a:pt x="958" y="231"/>
                    </a:cubicBezTo>
                    <a:cubicBezTo>
                      <a:pt x="958" y="238"/>
                      <a:pt x="958" y="238"/>
                      <a:pt x="958" y="238"/>
                    </a:cubicBezTo>
                    <a:cubicBezTo>
                      <a:pt x="965" y="238"/>
                      <a:pt x="965" y="238"/>
                      <a:pt x="965" y="238"/>
                    </a:cubicBezTo>
                    <a:cubicBezTo>
                      <a:pt x="965" y="276"/>
                      <a:pt x="965" y="276"/>
                      <a:pt x="965" y="276"/>
                    </a:cubicBezTo>
                    <a:cubicBezTo>
                      <a:pt x="968" y="276"/>
                      <a:pt x="968" y="276"/>
                      <a:pt x="968" y="276"/>
                    </a:cubicBezTo>
                    <a:cubicBezTo>
                      <a:pt x="968" y="261"/>
                      <a:pt x="968" y="261"/>
                      <a:pt x="968" y="261"/>
                    </a:cubicBezTo>
                    <a:cubicBezTo>
                      <a:pt x="987" y="261"/>
                      <a:pt x="987" y="261"/>
                      <a:pt x="987" y="261"/>
                    </a:cubicBezTo>
                    <a:cubicBezTo>
                      <a:pt x="987" y="276"/>
                      <a:pt x="987" y="276"/>
                      <a:pt x="987" y="276"/>
                    </a:cubicBezTo>
                    <a:cubicBezTo>
                      <a:pt x="989" y="276"/>
                      <a:pt x="989" y="276"/>
                      <a:pt x="989" y="276"/>
                    </a:cubicBezTo>
                    <a:cubicBezTo>
                      <a:pt x="989" y="316"/>
                      <a:pt x="989" y="316"/>
                      <a:pt x="989" y="316"/>
                    </a:cubicBezTo>
                    <a:cubicBezTo>
                      <a:pt x="992" y="315"/>
                      <a:pt x="992" y="315"/>
                      <a:pt x="992" y="315"/>
                    </a:cubicBezTo>
                    <a:cubicBezTo>
                      <a:pt x="993" y="283"/>
                      <a:pt x="993" y="283"/>
                      <a:pt x="993" y="283"/>
                    </a:cubicBezTo>
                    <a:cubicBezTo>
                      <a:pt x="994" y="315"/>
                      <a:pt x="994" y="315"/>
                      <a:pt x="994" y="315"/>
                    </a:cubicBezTo>
                    <a:cubicBezTo>
                      <a:pt x="997" y="316"/>
                      <a:pt x="997" y="316"/>
                      <a:pt x="997" y="316"/>
                    </a:cubicBezTo>
                    <a:cubicBezTo>
                      <a:pt x="1000" y="335"/>
                      <a:pt x="1000" y="335"/>
                      <a:pt x="1000" y="335"/>
                    </a:cubicBezTo>
                    <a:cubicBezTo>
                      <a:pt x="1008" y="340"/>
                      <a:pt x="1008" y="340"/>
                      <a:pt x="1008" y="340"/>
                    </a:cubicBezTo>
                    <a:cubicBezTo>
                      <a:pt x="1008" y="332"/>
                      <a:pt x="1008" y="332"/>
                      <a:pt x="1008" y="332"/>
                    </a:cubicBezTo>
                    <a:cubicBezTo>
                      <a:pt x="1011" y="332"/>
                      <a:pt x="1011" y="332"/>
                      <a:pt x="1011" y="332"/>
                    </a:cubicBezTo>
                    <a:cubicBezTo>
                      <a:pt x="1011" y="327"/>
                      <a:pt x="1011" y="327"/>
                      <a:pt x="1011" y="327"/>
                    </a:cubicBezTo>
                    <a:cubicBezTo>
                      <a:pt x="1035" y="327"/>
                      <a:pt x="1035" y="327"/>
                      <a:pt x="1035" y="327"/>
                    </a:cubicBezTo>
                    <a:cubicBezTo>
                      <a:pt x="1035" y="329"/>
                      <a:pt x="1035" y="329"/>
                      <a:pt x="1035" y="329"/>
                    </a:cubicBezTo>
                    <a:cubicBezTo>
                      <a:pt x="1038" y="329"/>
                      <a:pt x="1038" y="329"/>
                      <a:pt x="1038" y="329"/>
                    </a:cubicBezTo>
                    <a:cubicBezTo>
                      <a:pt x="1038" y="323"/>
                      <a:pt x="1038" y="323"/>
                      <a:pt x="1038" y="323"/>
                    </a:cubicBezTo>
                    <a:cubicBezTo>
                      <a:pt x="1042" y="323"/>
                      <a:pt x="1042" y="323"/>
                      <a:pt x="1042" y="323"/>
                    </a:cubicBezTo>
                    <a:cubicBezTo>
                      <a:pt x="1042" y="330"/>
                      <a:pt x="1042" y="330"/>
                      <a:pt x="1042" y="330"/>
                    </a:cubicBezTo>
                    <a:cubicBezTo>
                      <a:pt x="1044" y="330"/>
                      <a:pt x="1044" y="330"/>
                      <a:pt x="1044" y="330"/>
                    </a:cubicBezTo>
                    <a:cubicBezTo>
                      <a:pt x="1044" y="322"/>
                      <a:pt x="1044" y="322"/>
                      <a:pt x="1044" y="322"/>
                    </a:cubicBezTo>
                    <a:cubicBezTo>
                      <a:pt x="1049" y="322"/>
                      <a:pt x="1049" y="322"/>
                      <a:pt x="1049" y="322"/>
                    </a:cubicBezTo>
                    <a:cubicBezTo>
                      <a:pt x="1049" y="318"/>
                      <a:pt x="1049" y="318"/>
                      <a:pt x="1049" y="318"/>
                    </a:cubicBezTo>
                    <a:cubicBezTo>
                      <a:pt x="1058" y="318"/>
                      <a:pt x="1058" y="318"/>
                      <a:pt x="1058" y="318"/>
                    </a:cubicBezTo>
                    <a:cubicBezTo>
                      <a:pt x="1058" y="308"/>
                      <a:pt x="1058" y="308"/>
                      <a:pt x="1058" y="308"/>
                    </a:cubicBezTo>
                    <a:cubicBezTo>
                      <a:pt x="1061" y="307"/>
                      <a:pt x="1061" y="307"/>
                      <a:pt x="1061" y="307"/>
                    </a:cubicBezTo>
                    <a:cubicBezTo>
                      <a:pt x="1061" y="305"/>
                      <a:pt x="1061" y="305"/>
                      <a:pt x="1061" y="305"/>
                    </a:cubicBezTo>
                    <a:cubicBezTo>
                      <a:pt x="1069" y="305"/>
                      <a:pt x="1069" y="305"/>
                      <a:pt x="1069" y="305"/>
                    </a:cubicBezTo>
                    <a:cubicBezTo>
                      <a:pt x="1069" y="299"/>
                      <a:pt x="1069" y="299"/>
                      <a:pt x="1069" y="299"/>
                    </a:cubicBezTo>
                    <a:cubicBezTo>
                      <a:pt x="1073" y="299"/>
                      <a:pt x="1073" y="299"/>
                      <a:pt x="1073" y="299"/>
                    </a:cubicBezTo>
                    <a:cubicBezTo>
                      <a:pt x="1073" y="281"/>
                      <a:pt x="1073" y="281"/>
                      <a:pt x="1073" y="281"/>
                    </a:cubicBezTo>
                    <a:cubicBezTo>
                      <a:pt x="1080" y="281"/>
                      <a:pt x="1080" y="281"/>
                      <a:pt x="1080" y="281"/>
                    </a:cubicBezTo>
                    <a:cubicBezTo>
                      <a:pt x="1080" y="279"/>
                      <a:pt x="1080" y="279"/>
                      <a:pt x="1080" y="279"/>
                    </a:cubicBezTo>
                    <a:cubicBezTo>
                      <a:pt x="1084" y="279"/>
                      <a:pt x="1084" y="279"/>
                      <a:pt x="1084" y="279"/>
                    </a:cubicBezTo>
                    <a:cubicBezTo>
                      <a:pt x="1084" y="257"/>
                      <a:pt x="1084" y="257"/>
                      <a:pt x="1084" y="257"/>
                    </a:cubicBezTo>
                    <a:cubicBezTo>
                      <a:pt x="1093" y="257"/>
                      <a:pt x="1093" y="257"/>
                      <a:pt x="1093" y="257"/>
                    </a:cubicBezTo>
                    <a:cubicBezTo>
                      <a:pt x="1093" y="248"/>
                      <a:pt x="1093" y="248"/>
                      <a:pt x="1093" y="248"/>
                    </a:cubicBezTo>
                    <a:cubicBezTo>
                      <a:pt x="1110" y="248"/>
                      <a:pt x="1110" y="248"/>
                      <a:pt x="1110" y="248"/>
                    </a:cubicBezTo>
                    <a:cubicBezTo>
                      <a:pt x="1110" y="258"/>
                      <a:pt x="1110" y="258"/>
                      <a:pt x="1110" y="258"/>
                    </a:cubicBezTo>
                    <a:cubicBezTo>
                      <a:pt x="1123" y="258"/>
                      <a:pt x="1123" y="258"/>
                      <a:pt x="1123" y="258"/>
                    </a:cubicBezTo>
                    <a:cubicBezTo>
                      <a:pt x="1123" y="280"/>
                      <a:pt x="1123" y="280"/>
                      <a:pt x="1123" y="280"/>
                    </a:cubicBezTo>
                    <a:cubicBezTo>
                      <a:pt x="1129" y="280"/>
                      <a:pt x="1129" y="280"/>
                      <a:pt x="1129" y="280"/>
                    </a:cubicBezTo>
                    <a:cubicBezTo>
                      <a:pt x="1129" y="329"/>
                      <a:pt x="1129" y="329"/>
                      <a:pt x="1129" y="329"/>
                    </a:cubicBezTo>
                    <a:cubicBezTo>
                      <a:pt x="1132" y="329"/>
                      <a:pt x="1132" y="329"/>
                      <a:pt x="1132" y="329"/>
                    </a:cubicBezTo>
                    <a:cubicBezTo>
                      <a:pt x="1136" y="316"/>
                      <a:pt x="1136" y="316"/>
                      <a:pt x="1136" y="316"/>
                    </a:cubicBezTo>
                    <a:cubicBezTo>
                      <a:pt x="1139" y="322"/>
                      <a:pt x="1139" y="322"/>
                      <a:pt x="1139" y="322"/>
                    </a:cubicBezTo>
                    <a:cubicBezTo>
                      <a:pt x="1138" y="322"/>
                      <a:pt x="1138" y="322"/>
                      <a:pt x="1138" y="322"/>
                    </a:cubicBezTo>
                    <a:cubicBezTo>
                      <a:pt x="1138" y="329"/>
                      <a:pt x="1138" y="329"/>
                      <a:pt x="1138" y="329"/>
                    </a:cubicBezTo>
                    <a:cubicBezTo>
                      <a:pt x="1142" y="329"/>
                      <a:pt x="1142" y="329"/>
                      <a:pt x="1142" y="329"/>
                    </a:cubicBezTo>
                    <a:cubicBezTo>
                      <a:pt x="1142" y="344"/>
                      <a:pt x="1142" y="344"/>
                      <a:pt x="1142" y="344"/>
                    </a:cubicBezTo>
                    <a:cubicBezTo>
                      <a:pt x="1146" y="344"/>
                      <a:pt x="1146" y="344"/>
                      <a:pt x="1146" y="344"/>
                    </a:cubicBezTo>
                    <a:cubicBezTo>
                      <a:pt x="1146" y="355"/>
                      <a:pt x="1146" y="355"/>
                      <a:pt x="1146" y="355"/>
                    </a:cubicBezTo>
                    <a:cubicBezTo>
                      <a:pt x="1153" y="355"/>
                      <a:pt x="1153" y="355"/>
                      <a:pt x="1153" y="355"/>
                    </a:cubicBezTo>
                    <a:cubicBezTo>
                      <a:pt x="1153" y="351"/>
                      <a:pt x="1153" y="351"/>
                      <a:pt x="1153" y="351"/>
                    </a:cubicBezTo>
                    <a:cubicBezTo>
                      <a:pt x="1161" y="351"/>
                      <a:pt x="1161" y="351"/>
                      <a:pt x="1161" y="351"/>
                    </a:cubicBezTo>
                    <a:cubicBezTo>
                      <a:pt x="1161" y="340"/>
                      <a:pt x="1161" y="340"/>
                      <a:pt x="1161" y="340"/>
                    </a:cubicBezTo>
                    <a:cubicBezTo>
                      <a:pt x="1180" y="340"/>
                      <a:pt x="1180" y="340"/>
                      <a:pt x="1180" y="340"/>
                    </a:cubicBezTo>
                    <a:cubicBezTo>
                      <a:pt x="1180" y="343"/>
                      <a:pt x="1180" y="343"/>
                      <a:pt x="1180" y="343"/>
                    </a:cubicBezTo>
                    <a:cubicBezTo>
                      <a:pt x="1182" y="343"/>
                      <a:pt x="1182" y="343"/>
                      <a:pt x="1182" y="343"/>
                    </a:cubicBezTo>
                    <a:cubicBezTo>
                      <a:pt x="1182" y="344"/>
                      <a:pt x="1182" y="344"/>
                      <a:pt x="1182" y="344"/>
                    </a:cubicBezTo>
                    <a:cubicBezTo>
                      <a:pt x="1183" y="344"/>
                      <a:pt x="1183" y="344"/>
                      <a:pt x="1183" y="344"/>
                    </a:cubicBezTo>
                    <a:cubicBezTo>
                      <a:pt x="1183" y="340"/>
                      <a:pt x="1183" y="340"/>
                      <a:pt x="1183" y="340"/>
                    </a:cubicBezTo>
                    <a:cubicBezTo>
                      <a:pt x="1187" y="340"/>
                      <a:pt x="1187" y="340"/>
                      <a:pt x="1187" y="340"/>
                    </a:cubicBezTo>
                    <a:cubicBezTo>
                      <a:pt x="1187" y="348"/>
                      <a:pt x="1187" y="348"/>
                      <a:pt x="1187" y="348"/>
                    </a:cubicBezTo>
                    <a:cubicBezTo>
                      <a:pt x="1190" y="348"/>
                      <a:pt x="1190" y="348"/>
                      <a:pt x="1190" y="348"/>
                    </a:cubicBezTo>
                    <a:cubicBezTo>
                      <a:pt x="1190" y="344"/>
                      <a:pt x="1190" y="344"/>
                      <a:pt x="1190" y="344"/>
                    </a:cubicBezTo>
                    <a:cubicBezTo>
                      <a:pt x="1194" y="344"/>
                      <a:pt x="1194" y="344"/>
                      <a:pt x="1194" y="344"/>
                    </a:cubicBezTo>
                    <a:cubicBezTo>
                      <a:pt x="1194" y="333"/>
                      <a:pt x="1194" y="333"/>
                      <a:pt x="1194" y="333"/>
                    </a:cubicBezTo>
                    <a:cubicBezTo>
                      <a:pt x="1209" y="333"/>
                      <a:pt x="1209" y="333"/>
                      <a:pt x="1209" y="333"/>
                    </a:cubicBezTo>
                    <a:cubicBezTo>
                      <a:pt x="1209" y="336"/>
                      <a:pt x="1209" y="336"/>
                      <a:pt x="1209" y="336"/>
                    </a:cubicBezTo>
                    <a:cubicBezTo>
                      <a:pt x="1212" y="336"/>
                      <a:pt x="1212" y="336"/>
                      <a:pt x="1212" y="336"/>
                    </a:cubicBezTo>
                    <a:cubicBezTo>
                      <a:pt x="1212" y="330"/>
                      <a:pt x="1212" y="330"/>
                      <a:pt x="1212" y="330"/>
                    </a:cubicBezTo>
                    <a:cubicBezTo>
                      <a:pt x="1220" y="330"/>
                      <a:pt x="1220" y="330"/>
                      <a:pt x="1220" y="330"/>
                    </a:cubicBezTo>
                    <a:cubicBezTo>
                      <a:pt x="1220" y="318"/>
                      <a:pt x="1220" y="318"/>
                      <a:pt x="1220" y="318"/>
                    </a:cubicBezTo>
                    <a:cubicBezTo>
                      <a:pt x="1227" y="318"/>
                      <a:pt x="1227" y="318"/>
                      <a:pt x="1227" y="318"/>
                    </a:cubicBezTo>
                    <a:cubicBezTo>
                      <a:pt x="1227" y="322"/>
                      <a:pt x="1227" y="322"/>
                      <a:pt x="1227" y="322"/>
                    </a:cubicBezTo>
                    <a:cubicBezTo>
                      <a:pt x="1231" y="322"/>
                      <a:pt x="1231" y="322"/>
                      <a:pt x="1231" y="322"/>
                    </a:cubicBezTo>
                    <a:cubicBezTo>
                      <a:pt x="1231" y="311"/>
                      <a:pt x="1231" y="311"/>
                      <a:pt x="1231" y="311"/>
                    </a:cubicBezTo>
                    <a:cubicBezTo>
                      <a:pt x="1238" y="311"/>
                      <a:pt x="1238" y="311"/>
                      <a:pt x="1238" y="311"/>
                    </a:cubicBezTo>
                    <a:cubicBezTo>
                      <a:pt x="1238" y="318"/>
                      <a:pt x="1238" y="318"/>
                      <a:pt x="1238" y="318"/>
                    </a:cubicBezTo>
                    <a:cubicBezTo>
                      <a:pt x="1249" y="318"/>
                      <a:pt x="1249" y="318"/>
                      <a:pt x="1249" y="318"/>
                    </a:cubicBezTo>
                    <a:cubicBezTo>
                      <a:pt x="1249" y="314"/>
                      <a:pt x="1249" y="314"/>
                      <a:pt x="1249" y="314"/>
                    </a:cubicBezTo>
                    <a:cubicBezTo>
                      <a:pt x="1257" y="314"/>
                      <a:pt x="1257" y="314"/>
                      <a:pt x="1257" y="314"/>
                    </a:cubicBezTo>
                    <a:cubicBezTo>
                      <a:pt x="1257" y="318"/>
                      <a:pt x="1257" y="318"/>
                      <a:pt x="1257" y="318"/>
                    </a:cubicBezTo>
                    <a:cubicBezTo>
                      <a:pt x="1260" y="318"/>
                      <a:pt x="1260" y="318"/>
                      <a:pt x="1260" y="318"/>
                    </a:cubicBezTo>
                    <a:cubicBezTo>
                      <a:pt x="1260" y="325"/>
                      <a:pt x="1260" y="325"/>
                      <a:pt x="1260" y="325"/>
                    </a:cubicBezTo>
                    <a:cubicBezTo>
                      <a:pt x="1264" y="325"/>
                      <a:pt x="1264" y="325"/>
                      <a:pt x="1264" y="325"/>
                    </a:cubicBezTo>
                    <a:cubicBezTo>
                      <a:pt x="1264" y="330"/>
                      <a:pt x="1264" y="330"/>
                      <a:pt x="1264" y="330"/>
                    </a:cubicBezTo>
                    <a:cubicBezTo>
                      <a:pt x="1286" y="330"/>
                      <a:pt x="1286" y="330"/>
                      <a:pt x="1286" y="330"/>
                    </a:cubicBezTo>
                    <a:cubicBezTo>
                      <a:pt x="1286" y="344"/>
                      <a:pt x="1286" y="344"/>
                      <a:pt x="1286" y="344"/>
                    </a:cubicBezTo>
                    <a:cubicBezTo>
                      <a:pt x="1294" y="344"/>
                      <a:pt x="1294" y="344"/>
                      <a:pt x="1294" y="344"/>
                    </a:cubicBezTo>
                    <a:cubicBezTo>
                      <a:pt x="1294" y="340"/>
                      <a:pt x="1294" y="340"/>
                      <a:pt x="1294" y="340"/>
                    </a:cubicBezTo>
                    <a:cubicBezTo>
                      <a:pt x="1316" y="340"/>
                      <a:pt x="1316" y="340"/>
                      <a:pt x="1316" y="340"/>
                    </a:cubicBezTo>
                    <a:cubicBezTo>
                      <a:pt x="1316" y="335"/>
                      <a:pt x="1316" y="335"/>
                      <a:pt x="1316" y="335"/>
                    </a:cubicBezTo>
                    <a:cubicBezTo>
                      <a:pt x="1320" y="333"/>
                      <a:pt x="1320" y="333"/>
                      <a:pt x="1320" y="333"/>
                    </a:cubicBezTo>
                    <a:cubicBezTo>
                      <a:pt x="1320" y="318"/>
                      <a:pt x="1320" y="318"/>
                      <a:pt x="1320" y="318"/>
                    </a:cubicBezTo>
                    <a:cubicBezTo>
                      <a:pt x="1327" y="318"/>
                      <a:pt x="1327" y="318"/>
                      <a:pt x="1327" y="318"/>
                    </a:cubicBezTo>
                    <a:cubicBezTo>
                      <a:pt x="1330" y="327"/>
                      <a:pt x="1330" y="327"/>
                      <a:pt x="1330" y="327"/>
                    </a:cubicBezTo>
                    <a:cubicBezTo>
                      <a:pt x="1331" y="324"/>
                      <a:pt x="1331" y="324"/>
                      <a:pt x="1331" y="324"/>
                    </a:cubicBezTo>
                    <a:cubicBezTo>
                      <a:pt x="1337" y="323"/>
                      <a:pt x="1337" y="323"/>
                      <a:pt x="1337" y="323"/>
                    </a:cubicBezTo>
                    <a:cubicBezTo>
                      <a:pt x="1336" y="282"/>
                      <a:pt x="1336" y="282"/>
                      <a:pt x="1336" y="282"/>
                    </a:cubicBezTo>
                    <a:cubicBezTo>
                      <a:pt x="1342" y="283"/>
                      <a:pt x="1342" y="283"/>
                      <a:pt x="1342" y="283"/>
                    </a:cubicBezTo>
                    <a:cubicBezTo>
                      <a:pt x="1342" y="218"/>
                      <a:pt x="1342" y="218"/>
                      <a:pt x="1342" y="218"/>
                    </a:cubicBezTo>
                    <a:cubicBezTo>
                      <a:pt x="1351" y="218"/>
                      <a:pt x="1351" y="218"/>
                      <a:pt x="1351" y="218"/>
                    </a:cubicBezTo>
                    <a:cubicBezTo>
                      <a:pt x="1351" y="165"/>
                      <a:pt x="1351" y="165"/>
                      <a:pt x="1351" y="165"/>
                    </a:cubicBezTo>
                    <a:cubicBezTo>
                      <a:pt x="1353" y="162"/>
                      <a:pt x="1353" y="162"/>
                      <a:pt x="1353" y="162"/>
                    </a:cubicBezTo>
                    <a:cubicBezTo>
                      <a:pt x="1353" y="151"/>
                      <a:pt x="1353" y="151"/>
                      <a:pt x="1353" y="151"/>
                    </a:cubicBezTo>
                    <a:cubicBezTo>
                      <a:pt x="1361" y="151"/>
                      <a:pt x="1361" y="151"/>
                      <a:pt x="1361" y="151"/>
                    </a:cubicBezTo>
                    <a:cubicBezTo>
                      <a:pt x="1380" y="114"/>
                      <a:pt x="1380" y="114"/>
                      <a:pt x="1380" y="114"/>
                    </a:cubicBezTo>
                    <a:cubicBezTo>
                      <a:pt x="1381" y="0"/>
                      <a:pt x="1381" y="0"/>
                      <a:pt x="1381" y="0"/>
                    </a:cubicBezTo>
                    <a:cubicBezTo>
                      <a:pt x="1383" y="114"/>
                      <a:pt x="1383" y="114"/>
                      <a:pt x="1383" y="114"/>
                    </a:cubicBezTo>
                    <a:cubicBezTo>
                      <a:pt x="1401" y="152"/>
                      <a:pt x="1401" y="152"/>
                      <a:pt x="1401" y="152"/>
                    </a:cubicBezTo>
                    <a:cubicBezTo>
                      <a:pt x="1409" y="152"/>
                      <a:pt x="1409" y="152"/>
                      <a:pt x="1409" y="152"/>
                    </a:cubicBezTo>
                    <a:cubicBezTo>
                      <a:pt x="1409" y="164"/>
                      <a:pt x="1409" y="164"/>
                      <a:pt x="1409" y="164"/>
                    </a:cubicBezTo>
                    <a:cubicBezTo>
                      <a:pt x="1411" y="165"/>
                      <a:pt x="1411" y="165"/>
                      <a:pt x="1411" y="165"/>
                    </a:cubicBezTo>
                    <a:cubicBezTo>
                      <a:pt x="1411" y="218"/>
                      <a:pt x="1411" y="218"/>
                      <a:pt x="1411" y="218"/>
                    </a:cubicBezTo>
                    <a:cubicBezTo>
                      <a:pt x="1418" y="218"/>
                      <a:pt x="1418" y="218"/>
                      <a:pt x="1418" y="218"/>
                    </a:cubicBezTo>
                    <a:cubicBezTo>
                      <a:pt x="1418" y="281"/>
                      <a:pt x="1418" y="281"/>
                      <a:pt x="1418" y="281"/>
                    </a:cubicBezTo>
                    <a:cubicBezTo>
                      <a:pt x="1426" y="281"/>
                      <a:pt x="1426" y="281"/>
                      <a:pt x="1426" y="281"/>
                    </a:cubicBezTo>
                    <a:cubicBezTo>
                      <a:pt x="1426" y="338"/>
                      <a:pt x="1426" y="338"/>
                      <a:pt x="1426" y="338"/>
                    </a:cubicBezTo>
                    <a:cubicBezTo>
                      <a:pt x="1439" y="337"/>
                      <a:pt x="1439" y="337"/>
                      <a:pt x="1439" y="337"/>
                    </a:cubicBezTo>
                    <a:cubicBezTo>
                      <a:pt x="1441" y="332"/>
                      <a:pt x="1441" y="332"/>
                      <a:pt x="1441" y="332"/>
                    </a:cubicBezTo>
                    <a:cubicBezTo>
                      <a:pt x="1448" y="331"/>
                      <a:pt x="1448" y="331"/>
                      <a:pt x="1448" y="331"/>
                    </a:cubicBezTo>
                    <a:cubicBezTo>
                      <a:pt x="1450" y="335"/>
                      <a:pt x="1450" y="335"/>
                      <a:pt x="1450" y="335"/>
                    </a:cubicBezTo>
                    <a:cubicBezTo>
                      <a:pt x="1460" y="335"/>
                      <a:pt x="1460" y="335"/>
                      <a:pt x="1460" y="335"/>
                    </a:cubicBezTo>
                    <a:cubicBezTo>
                      <a:pt x="1460" y="410"/>
                      <a:pt x="1460" y="410"/>
                      <a:pt x="1460" y="410"/>
                    </a:cubicBezTo>
                    <a:cubicBezTo>
                      <a:pt x="0" y="410"/>
                      <a:pt x="0" y="410"/>
                      <a:pt x="0"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800"/>
              </a:p>
            </p:txBody>
          </p:sp>
          <p:sp>
            <p:nvSpPr>
              <p:cNvPr id="4" name="Freeform 8">
                <a:extLst>
                  <a:ext uri="{FF2B5EF4-FFF2-40B4-BE49-F238E27FC236}">
                    <a16:creationId xmlns:a16="http://schemas.microsoft.com/office/drawing/2014/main" id="{6A4D0DD9-923F-4AD1-B600-1A8244004C43}"/>
                  </a:ext>
                </a:extLst>
              </p:cNvPr>
              <p:cNvSpPr>
                <a:spLocks/>
              </p:cNvSpPr>
              <p:nvPr/>
            </p:nvSpPr>
            <p:spPr bwMode="auto">
              <a:xfrm>
                <a:off x="3131840" y="6178968"/>
                <a:ext cx="3252129" cy="423086"/>
              </a:xfrm>
              <a:custGeom>
                <a:avLst/>
                <a:gdLst>
                  <a:gd name="T0" fmla="*/ 1427 w 1459"/>
                  <a:gd name="T1" fmla="*/ 135 h 182"/>
                  <a:gd name="T2" fmla="*/ 1413 w 1459"/>
                  <a:gd name="T3" fmla="*/ 139 h 182"/>
                  <a:gd name="T4" fmla="*/ 1361 w 1459"/>
                  <a:gd name="T5" fmla="*/ 135 h 182"/>
                  <a:gd name="T6" fmla="*/ 1268 w 1459"/>
                  <a:gd name="T7" fmla="*/ 144 h 182"/>
                  <a:gd name="T8" fmla="*/ 1257 w 1459"/>
                  <a:gd name="T9" fmla="*/ 131 h 182"/>
                  <a:gd name="T10" fmla="*/ 1255 w 1459"/>
                  <a:gd name="T11" fmla="*/ 97 h 182"/>
                  <a:gd name="T12" fmla="*/ 1238 w 1459"/>
                  <a:gd name="T13" fmla="*/ 59 h 182"/>
                  <a:gd name="T14" fmla="*/ 1231 w 1459"/>
                  <a:gd name="T15" fmla="*/ 36 h 182"/>
                  <a:gd name="T16" fmla="*/ 1227 w 1459"/>
                  <a:gd name="T17" fmla="*/ 32 h 182"/>
                  <a:gd name="T18" fmla="*/ 1221 w 1459"/>
                  <a:gd name="T19" fmla="*/ 46 h 182"/>
                  <a:gd name="T20" fmla="*/ 1202 w 1459"/>
                  <a:gd name="T21" fmla="*/ 92 h 182"/>
                  <a:gd name="T22" fmla="*/ 1196 w 1459"/>
                  <a:gd name="T23" fmla="*/ 105 h 182"/>
                  <a:gd name="T24" fmla="*/ 1199 w 1459"/>
                  <a:gd name="T25" fmla="*/ 141 h 182"/>
                  <a:gd name="T26" fmla="*/ 1148 w 1459"/>
                  <a:gd name="T27" fmla="*/ 75 h 182"/>
                  <a:gd name="T28" fmla="*/ 1124 w 1459"/>
                  <a:gd name="T29" fmla="*/ 142 h 182"/>
                  <a:gd name="T30" fmla="*/ 1006 w 1459"/>
                  <a:gd name="T31" fmla="*/ 85 h 182"/>
                  <a:gd name="T32" fmla="*/ 943 w 1459"/>
                  <a:gd name="T33" fmla="*/ 130 h 182"/>
                  <a:gd name="T34" fmla="*/ 843 w 1459"/>
                  <a:gd name="T35" fmla="*/ 136 h 182"/>
                  <a:gd name="T36" fmla="*/ 825 w 1459"/>
                  <a:gd name="T37" fmla="*/ 92 h 182"/>
                  <a:gd name="T38" fmla="*/ 770 w 1459"/>
                  <a:gd name="T39" fmla="*/ 91 h 182"/>
                  <a:gd name="T40" fmla="*/ 748 w 1459"/>
                  <a:gd name="T41" fmla="*/ 141 h 182"/>
                  <a:gd name="T42" fmla="*/ 714 w 1459"/>
                  <a:gd name="T43" fmla="*/ 73 h 182"/>
                  <a:gd name="T44" fmla="*/ 684 w 1459"/>
                  <a:gd name="T45" fmla="*/ 8 h 182"/>
                  <a:gd name="T46" fmla="*/ 629 w 1459"/>
                  <a:gd name="T47" fmla="*/ 23 h 182"/>
                  <a:gd name="T48" fmla="*/ 571 w 1459"/>
                  <a:gd name="T49" fmla="*/ 47 h 182"/>
                  <a:gd name="T50" fmla="*/ 546 w 1459"/>
                  <a:gd name="T51" fmla="*/ 45 h 182"/>
                  <a:gd name="T52" fmla="*/ 520 w 1459"/>
                  <a:gd name="T53" fmla="*/ 57 h 182"/>
                  <a:gd name="T54" fmla="*/ 506 w 1459"/>
                  <a:gd name="T55" fmla="*/ 36 h 182"/>
                  <a:gd name="T56" fmla="*/ 485 w 1459"/>
                  <a:gd name="T57" fmla="*/ 57 h 182"/>
                  <a:gd name="T58" fmla="*/ 476 w 1459"/>
                  <a:gd name="T59" fmla="*/ 131 h 182"/>
                  <a:gd name="T60" fmla="*/ 459 w 1459"/>
                  <a:gd name="T61" fmla="*/ 146 h 182"/>
                  <a:gd name="T62" fmla="*/ 440 w 1459"/>
                  <a:gd name="T63" fmla="*/ 157 h 182"/>
                  <a:gd name="T64" fmla="*/ 435 w 1459"/>
                  <a:gd name="T65" fmla="*/ 122 h 182"/>
                  <a:gd name="T66" fmla="*/ 401 w 1459"/>
                  <a:gd name="T67" fmla="*/ 120 h 182"/>
                  <a:gd name="T68" fmla="*/ 394 w 1459"/>
                  <a:gd name="T69" fmla="*/ 98 h 182"/>
                  <a:gd name="T70" fmla="*/ 379 w 1459"/>
                  <a:gd name="T71" fmla="*/ 82 h 182"/>
                  <a:gd name="T72" fmla="*/ 354 w 1459"/>
                  <a:gd name="T73" fmla="*/ 86 h 182"/>
                  <a:gd name="T74" fmla="*/ 342 w 1459"/>
                  <a:gd name="T75" fmla="*/ 97 h 182"/>
                  <a:gd name="T76" fmla="*/ 318 w 1459"/>
                  <a:gd name="T77" fmla="*/ 155 h 182"/>
                  <a:gd name="T78" fmla="*/ 294 w 1459"/>
                  <a:gd name="T79" fmla="*/ 172 h 182"/>
                  <a:gd name="T80" fmla="*/ 269 w 1459"/>
                  <a:gd name="T81" fmla="*/ 148 h 182"/>
                  <a:gd name="T82" fmla="*/ 258 w 1459"/>
                  <a:gd name="T83" fmla="*/ 140 h 182"/>
                  <a:gd name="T84" fmla="*/ 247 w 1459"/>
                  <a:gd name="T85" fmla="*/ 118 h 182"/>
                  <a:gd name="T86" fmla="*/ 247 w 1459"/>
                  <a:gd name="T87" fmla="*/ 107 h 182"/>
                  <a:gd name="T88" fmla="*/ 251 w 1459"/>
                  <a:gd name="T89" fmla="*/ 92 h 182"/>
                  <a:gd name="T90" fmla="*/ 251 w 1459"/>
                  <a:gd name="T91" fmla="*/ 81 h 182"/>
                  <a:gd name="T92" fmla="*/ 247 w 1459"/>
                  <a:gd name="T93" fmla="*/ 66 h 182"/>
                  <a:gd name="T94" fmla="*/ 247 w 1459"/>
                  <a:gd name="T95" fmla="*/ 55 h 182"/>
                  <a:gd name="T96" fmla="*/ 251 w 1459"/>
                  <a:gd name="T97" fmla="*/ 23 h 182"/>
                  <a:gd name="T98" fmla="*/ 182 w 1459"/>
                  <a:gd name="T99" fmla="*/ 40 h 182"/>
                  <a:gd name="T100" fmla="*/ 178 w 1459"/>
                  <a:gd name="T101" fmla="*/ 55 h 182"/>
                  <a:gd name="T102" fmla="*/ 178 w 1459"/>
                  <a:gd name="T103" fmla="*/ 66 h 182"/>
                  <a:gd name="T104" fmla="*/ 182 w 1459"/>
                  <a:gd name="T105" fmla="*/ 81 h 182"/>
                  <a:gd name="T106" fmla="*/ 182 w 1459"/>
                  <a:gd name="T107" fmla="*/ 92 h 182"/>
                  <a:gd name="T108" fmla="*/ 178 w 1459"/>
                  <a:gd name="T109" fmla="*/ 107 h 182"/>
                  <a:gd name="T110" fmla="*/ 178 w 1459"/>
                  <a:gd name="T111" fmla="*/ 118 h 182"/>
                  <a:gd name="T112" fmla="*/ 173 w 1459"/>
                  <a:gd name="T113" fmla="*/ 114 h 182"/>
                  <a:gd name="T114" fmla="*/ 112 w 1459"/>
                  <a:gd name="T115" fmla="*/ 110 h 182"/>
                  <a:gd name="T116" fmla="*/ 89 w 1459"/>
                  <a:gd name="T117" fmla="*/ 128 h 182"/>
                  <a:gd name="T118" fmla="*/ 26 w 1459"/>
                  <a:gd name="T119" fmla="*/ 128 h 182"/>
                  <a:gd name="T120" fmla="*/ 14 w 1459"/>
                  <a:gd name="T121" fmla="*/ 92 h 182"/>
                  <a:gd name="T122" fmla="*/ 0 w 1459"/>
                  <a:gd name="T123" fmla="*/ 14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59" h="182">
                    <a:moveTo>
                      <a:pt x="1459" y="182"/>
                    </a:moveTo>
                    <a:cubicBezTo>
                      <a:pt x="1459" y="138"/>
                      <a:pt x="1459" y="138"/>
                      <a:pt x="1459" y="138"/>
                    </a:cubicBezTo>
                    <a:cubicBezTo>
                      <a:pt x="1457" y="138"/>
                      <a:pt x="1455" y="138"/>
                      <a:pt x="1453" y="138"/>
                    </a:cubicBezTo>
                    <a:cubicBezTo>
                      <a:pt x="1453" y="136"/>
                      <a:pt x="1453" y="133"/>
                      <a:pt x="1453" y="131"/>
                    </a:cubicBezTo>
                    <a:cubicBezTo>
                      <a:pt x="1448" y="131"/>
                      <a:pt x="1443" y="131"/>
                      <a:pt x="1438" y="131"/>
                    </a:cubicBezTo>
                    <a:cubicBezTo>
                      <a:pt x="1437" y="132"/>
                      <a:pt x="1436" y="134"/>
                      <a:pt x="1435" y="135"/>
                    </a:cubicBezTo>
                    <a:cubicBezTo>
                      <a:pt x="1432" y="135"/>
                      <a:pt x="1429" y="135"/>
                      <a:pt x="1427" y="135"/>
                    </a:cubicBezTo>
                    <a:cubicBezTo>
                      <a:pt x="1427" y="134"/>
                      <a:pt x="1427" y="132"/>
                      <a:pt x="1427" y="131"/>
                    </a:cubicBezTo>
                    <a:cubicBezTo>
                      <a:pt x="1425" y="131"/>
                      <a:pt x="1423" y="131"/>
                      <a:pt x="1420" y="131"/>
                    </a:cubicBezTo>
                    <a:cubicBezTo>
                      <a:pt x="1420" y="132"/>
                      <a:pt x="1420" y="134"/>
                      <a:pt x="1420" y="135"/>
                    </a:cubicBezTo>
                    <a:cubicBezTo>
                      <a:pt x="1419" y="135"/>
                      <a:pt x="1417" y="135"/>
                      <a:pt x="1416" y="135"/>
                    </a:cubicBezTo>
                    <a:cubicBezTo>
                      <a:pt x="1416" y="138"/>
                      <a:pt x="1416" y="141"/>
                      <a:pt x="1416" y="144"/>
                    </a:cubicBezTo>
                    <a:cubicBezTo>
                      <a:pt x="1415" y="144"/>
                      <a:pt x="1414" y="144"/>
                      <a:pt x="1413" y="144"/>
                    </a:cubicBezTo>
                    <a:cubicBezTo>
                      <a:pt x="1413" y="142"/>
                      <a:pt x="1413" y="141"/>
                      <a:pt x="1413" y="139"/>
                    </a:cubicBezTo>
                    <a:cubicBezTo>
                      <a:pt x="1412" y="139"/>
                      <a:pt x="1411" y="139"/>
                      <a:pt x="1410" y="139"/>
                    </a:cubicBezTo>
                    <a:cubicBezTo>
                      <a:pt x="1408" y="138"/>
                      <a:pt x="1406" y="136"/>
                      <a:pt x="1405" y="135"/>
                    </a:cubicBezTo>
                    <a:cubicBezTo>
                      <a:pt x="1403" y="135"/>
                      <a:pt x="1402" y="135"/>
                      <a:pt x="1400" y="135"/>
                    </a:cubicBezTo>
                    <a:cubicBezTo>
                      <a:pt x="1400" y="121"/>
                      <a:pt x="1400" y="107"/>
                      <a:pt x="1400" y="92"/>
                    </a:cubicBezTo>
                    <a:cubicBezTo>
                      <a:pt x="1398" y="89"/>
                      <a:pt x="1396" y="86"/>
                      <a:pt x="1394" y="83"/>
                    </a:cubicBezTo>
                    <a:cubicBezTo>
                      <a:pt x="1383" y="83"/>
                      <a:pt x="1372" y="83"/>
                      <a:pt x="1361" y="83"/>
                    </a:cubicBezTo>
                    <a:cubicBezTo>
                      <a:pt x="1361" y="100"/>
                      <a:pt x="1361" y="117"/>
                      <a:pt x="1361" y="135"/>
                    </a:cubicBezTo>
                    <a:cubicBezTo>
                      <a:pt x="1357" y="135"/>
                      <a:pt x="1352" y="135"/>
                      <a:pt x="1347" y="135"/>
                    </a:cubicBezTo>
                    <a:cubicBezTo>
                      <a:pt x="1347" y="100"/>
                      <a:pt x="1347" y="66"/>
                      <a:pt x="1347" y="32"/>
                    </a:cubicBezTo>
                    <a:cubicBezTo>
                      <a:pt x="1338" y="23"/>
                      <a:pt x="1318" y="23"/>
                      <a:pt x="1308" y="32"/>
                    </a:cubicBezTo>
                    <a:cubicBezTo>
                      <a:pt x="1308" y="45"/>
                      <a:pt x="1308" y="59"/>
                      <a:pt x="1308" y="72"/>
                    </a:cubicBezTo>
                    <a:cubicBezTo>
                      <a:pt x="1304" y="72"/>
                      <a:pt x="1299" y="72"/>
                      <a:pt x="1294" y="72"/>
                    </a:cubicBezTo>
                    <a:cubicBezTo>
                      <a:pt x="1285" y="74"/>
                      <a:pt x="1277" y="75"/>
                      <a:pt x="1268" y="77"/>
                    </a:cubicBezTo>
                    <a:cubicBezTo>
                      <a:pt x="1268" y="99"/>
                      <a:pt x="1268" y="122"/>
                      <a:pt x="1268" y="144"/>
                    </a:cubicBezTo>
                    <a:cubicBezTo>
                      <a:pt x="1266" y="144"/>
                      <a:pt x="1264" y="144"/>
                      <a:pt x="1261" y="144"/>
                    </a:cubicBezTo>
                    <a:cubicBezTo>
                      <a:pt x="1261" y="143"/>
                      <a:pt x="1261" y="142"/>
                      <a:pt x="1261" y="140"/>
                    </a:cubicBezTo>
                    <a:cubicBezTo>
                      <a:pt x="1260" y="140"/>
                      <a:pt x="1258" y="140"/>
                      <a:pt x="1257" y="140"/>
                    </a:cubicBezTo>
                    <a:cubicBezTo>
                      <a:pt x="1257" y="139"/>
                      <a:pt x="1257" y="138"/>
                      <a:pt x="1257" y="137"/>
                    </a:cubicBezTo>
                    <a:cubicBezTo>
                      <a:pt x="1258" y="137"/>
                      <a:pt x="1259" y="136"/>
                      <a:pt x="1260" y="136"/>
                    </a:cubicBezTo>
                    <a:cubicBezTo>
                      <a:pt x="1260" y="135"/>
                      <a:pt x="1260" y="134"/>
                      <a:pt x="1260" y="133"/>
                    </a:cubicBezTo>
                    <a:cubicBezTo>
                      <a:pt x="1259" y="132"/>
                      <a:pt x="1258" y="132"/>
                      <a:pt x="1257" y="131"/>
                    </a:cubicBezTo>
                    <a:cubicBezTo>
                      <a:pt x="1257" y="124"/>
                      <a:pt x="1257" y="117"/>
                      <a:pt x="1257" y="109"/>
                    </a:cubicBezTo>
                    <a:cubicBezTo>
                      <a:pt x="1258" y="109"/>
                      <a:pt x="1259" y="108"/>
                      <a:pt x="1260" y="108"/>
                    </a:cubicBezTo>
                    <a:cubicBezTo>
                      <a:pt x="1260" y="107"/>
                      <a:pt x="1260" y="106"/>
                      <a:pt x="1260" y="105"/>
                    </a:cubicBezTo>
                    <a:cubicBezTo>
                      <a:pt x="1259" y="105"/>
                      <a:pt x="1258" y="104"/>
                      <a:pt x="1257" y="103"/>
                    </a:cubicBezTo>
                    <a:cubicBezTo>
                      <a:pt x="1257" y="103"/>
                      <a:pt x="1257" y="102"/>
                      <a:pt x="1257" y="101"/>
                    </a:cubicBezTo>
                    <a:cubicBezTo>
                      <a:pt x="1256" y="101"/>
                      <a:pt x="1256" y="101"/>
                      <a:pt x="1255" y="101"/>
                    </a:cubicBezTo>
                    <a:cubicBezTo>
                      <a:pt x="1255" y="100"/>
                      <a:pt x="1255" y="99"/>
                      <a:pt x="1255" y="97"/>
                    </a:cubicBezTo>
                    <a:cubicBezTo>
                      <a:pt x="1256" y="97"/>
                      <a:pt x="1256" y="97"/>
                      <a:pt x="1257" y="97"/>
                    </a:cubicBezTo>
                    <a:cubicBezTo>
                      <a:pt x="1257" y="96"/>
                      <a:pt x="1257" y="95"/>
                      <a:pt x="1257" y="94"/>
                    </a:cubicBezTo>
                    <a:cubicBezTo>
                      <a:pt x="1256" y="93"/>
                      <a:pt x="1255" y="93"/>
                      <a:pt x="1254" y="92"/>
                    </a:cubicBezTo>
                    <a:cubicBezTo>
                      <a:pt x="1252" y="80"/>
                      <a:pt x="1250" y="70"/>
                      <a:pt x="1238" y="64"/>
                    </a:cubicBezTo>
                    <a:cubicBezTo>
                      <a:pt x="1239" y="64"/>
                      <a:pt x="1239" y="64"/>
                      <a:pt x="1240" y="63"/>
                    </a:cubicBezTo>
                    <a:cubicBezTo>
                      <a:pt x="1240" y="62"/>
                      <a:pt x="1240" y="61"/>
                      <a:pt x="1240" y="60"/>
                    </a:cubicBezTo>
                    <a:cubicBezTo>
                      <a:pt x="1239" y="60"/>
                      <a:pt x="1238" y="59"/>
                      <a:pt x="1238" y="59"/>
                    </a:cubicBezTo>
                    <a:cubicBezTo>
                      <a:pt x="1238" y="57"/>
                      <a:pt x="1238" y="56"/>
                      <a:pt x="1238" y="55"/>
                    </a:cubicBezTo>
                    <a:cubicBezTo>
                      <a:pt x="1237" y="55"/>
                      <a:pt x="1236" y="55"/>
                      <a:pt x="1236" y="55"/>
                    </a:cubicBezTo>
                    <a:cubicBezTo>
                      <a:pt x="1236" y="52"/>
                      <a:pt x="1236" y="49"/>
                      <a:pt x="1236" y="46"/>
                    </a:cubicBezTo>
                    <a:cubicBezTo>
                      <a:pt x="1236" y="46"/>
                      <a:pt x="1237" y="46"/>
                      <a:pt x="1237" y="46"/>
                    </a:cubicBezTo>
                    <a:cubicBezTo>
                      <a:pt x="1237" y="45"/>
                      <a:pt x="1237" y="45"/>
                      <a:pt x="1237" y="44"/>
                    </a:cubicBezTo>
                    <a:cubicBezTo>
                      <a:pt x="1236" y="44"/>
                      <a:pt x="1236" y="43"/>
                      <a:pt x="1235" y="43"/>
                    </a:cubicBezTo>
                    <a:cubicBezTo>
                      <a:pt x="1234" y="41"/>
                      <a:pt x="1232" y="38"/>
                      <a:pt x="1231" y="36"/>
                    </a:cubicBezTo>
                    <a:cubicBezTo>
                      <a:pt x="1231" y="36"/>
                      <a:pt x="1231" y="35"/>
                      <a:pt x="1231" y="35"/>
                    </a:cubicBezTo>
                    <a:cubicBezTo>
                      <a:pt x="1231" y="35"/>
                      <a:pt x="1230" y="35"/>
                      <a:pt x="1230" y="35"/>
                    </a:cubicBezTo>
                    <a:cubicBezTo>
                      <a:pt x="1230" y="34"/>
                      <a:pt x="1230" y="33"/>
                      <a:pt x="1230" y="32"/>
                    </a:cubicBezTo>
                    <a:cubicBezTo>
                      <a:pt x="1232" y="29"/>
                      <a:pt x="1231" y="24"/>
                      <a:pt x="1229" y="21"/>
                    </a:cubicBezTo>
                    <a:cubicBezTo>
                      <a:pt x="1228" y="18"/>
                      <a:pt x="1228" y="18"/>
                      <a:pt x="1228" y="18"/>
                    </a:cubicBezTo>
                    <a:cubicBezTo>
                      <a:pt x="1227" y="21"/>
                      <a:pt x="1227" y="21"/>
                      <a:pt x="1227" y="21"/>
                    </a:cubicBezTo>
                    <a:cubicBezTo>
                      <a:pt x="1225" y="24"/>
                      <a:pt x="1225" y="29"/>
                      <a:pt x="1227" y="32"/>
                    </a:cubicBezTo>
                    <a:cubicBezTo>
                      <a:pt x="1227" y="33"/>
                      <a:pt x="1227" y="34"/>
                      <a:pt x="1227" y="35"/>
                    </a:cubicBezTo>
                    <a:cubicBezTo>
                      <a:pt x="1227" y="35"/>
                      <a:pt x="1226" y="35"/>
                      <a:pt x="1226" y="35"/>
                    </a:cubicBezTo>
                    <a:cubicBezTo>
                      <a:pt x="1226" y="35"/>
                      <a:pt x="1226" y="36"/>
                      <a:pt x="1226" y="36"/>
                    </a:cubicBezTo>
                    <a:cubicBezTo>
                      <a:pt x="1224" y="39"/>
                      <a:pt x="1223" y="41"/>
                      <a:pt x="1221" y="43"/>
                    </a:cubicBezTo>
                    <a:cubicBezTo>
                      <a:pt x="1221" y="43"/>
                      <a:pt x="1220" y="44"/>
                      <a:pt x="1219" y="44"/>
                    </a:cubicBezTo>
                    <a:cubicBezTo>
                      <a:pt x="1219" y="45"/>
                      <a:pt x="1219" y="45"/>
                      <a:pt x="1219" y="46"/>
                    </a:cubicBezTo>
                    <a:cubicBezTo>
                      <a:pt x="1220" y="46"/>
                      <a:pt x="1220" y="46"/>
                      <a:pt x="1221" y="46"/>
                    </a:cubicBezTo>
                    <a:cubicBezTo>
                      <a:pt x="1221" y="49"/>
                      <a:pt x="1221" y="52"/>
                      <a:pt x="1221" y="55"/>
                    </a:cubicBezTo>
                    <a:cubicBezTo>
                      <a:pt x="1220" y="55"/>
                      <a:pt x="1220" y="55"/>
                      <a:pt x="1219" y="55"/>
                    </a:cubicBezTo>
                    <a:cubicBezTo>
                      <a:pt x="1219" y="56"/>
                      <a:pt x="1219" y="57"/>
                      <a:pt x="1219" y="59"/>
                    </a:cubicBezTo>
                    <a:cubicBezTo>
                      <a:pt x="1218" y="59"/>
                      <a:pt x="1217" y="60"/>
                      <a:pt x="1216" y="60"/>
                    </a:cubicBezTo>
                    <a:cubicBezTo>
                      <a:pt x="1216" y="61"/>
                      <a:pt x="1216" y="62"/>
                      <a:pt x="1216" y="63"/>
                    </a:cubicBezTo>
                    <a:cubicBezTo>
                      <a:pt x="1217" y="63"/>
                      <a:pt x="1217" y="64"/>
                      <a:pt x="1218" y="64"/>
                    </a:cubicBezTo>
                    <a:cubicBezTo>
                      <a:pt x="1206" y="70"/>
                      <a:pt x="1203" y="80"/>
                      <a:pt x="1202" y="92"/>
                    </a:cubicBezTo>
                    <a:cubicBezTo>
                      <a:pt x="1201" y="93"/>
                      <a:pt x="1200" y="94"/>
                      <a:pt x="1199" y="94"/>
                    </a:cubicBezTo>
                    <a:cubicBezTo>
                      <a:pt x="1199" y="95"/>
                      <a:pt x="1199" y="96"/>
                      <a:pt x="1199" y="97"/>
                    </a:cubicBezTo>
                    <a:cubicBezTo>
                      <a:pt x="1200" y="97"/>
                      <a:pt x="1200" y="97"/>
                      <a:pt x="1201" y="97"/>
                    </a:cubicBezTo>
                    <a:cubicBezTo>
                      <a:pt x="1201" y="98"/>
                      <a:pt x="1201" y="100"/>
                      <a:pt x="1201" y="101"/>
                    </a:cubicBezTo>
                    <a:cubicBezTo>
                      <a:pt x="1200" y="101"/>
                      <a:pt x="1200" y="101"/>
                      <a:pt x="1199" y="101"/>
                    </a:cubicBezTo>
                    <a:cubicBezTo>
                      <a:pt x="1199" y="102"/>
                      <a:pt x="1199" y="103"/>
                      <a:pt x="1199" y="103"/>
                    </a:cubicBezTo>
                    <a:cubicBezTo>
                      <a:pt x="1198" y="104"/>
                      <a:pt x="1197" y="104"/>
                      <a:pt x="1196" y="105"/>
                    </a:cubicBezTo>
                    <a:cubicBezTo>
                      <a:pt x="1196" y="106"/>
                      <a:pt x="1196" y="107"/>
                      <a:pt x="1196" y="108"/>
                    </a:cubicBezTo>
                    <a:cubicBezTo>
                      <a:pt x="1197" y="108"/>
                      <a:pt x="1198" y="109"/>
                      <a:pt x="1199" y="109"/>
                    </a:cubicBezTo>
                    <a:cubicBezTo>
                      <a:pt x="1199" y="116"/>
                      <a:pt x="1199" y="124"/>
                      <a:pt x="1199" y="131"/>
                    </a:cubicBezTo>
                    <a:cubicBezTo>
                      <a:pt x="1198" y="132"/>
                      <a:pt x="1197" y="132"/>
                      <a:pt x="1196" y="133"/>
                    </a:cubicBezTo>
                    <a:cubicBezTo>
                      <a:pt x="1196" y="134"/>
                      <a:pt x="1196" y="135"/>
                      <a:pt x="1196" y="136"/>
                    </a:cubicBezTo>
                    <a:cubicBezTo>
                      <a:pt x="1197" y="136"/>
                      <a:pt x="1198" y="137"/>
                      <a:pt x="1199" y="137"/>
                    </a:cubicBezTo>
                    <a:cubicBezTo>
                      <a:pt x="1199" y="138"/>
                      <a:pt x="1199" y="139"/>
                      <a:pt x="1199" y="141"/>
                    </a:cubicBezTo>
                    <a:cubicBezTo>
                      <a:pt x="1196" y="142"/>
                      <a:pt x="1194" y="143"/>
                      <a:pt x="1191" y="144"/>
                    </a:cubicBezTo>
                    <a:cubicBezTo>
                      <a:pt x="1189" y="144"/>
                      <a:pt x="1186" y="144"/>
                      <a:pt x="1183" y="144"/>
                    </a:cubicBezTo>
                    <a:cubicBezTo>
                      <a:pt x="1183" y="125"/>
                      <a:pt x="1183" y="107"/>
                      <a:pt x="1183" y="88"/>
                    </a:cubicBezTo>
                    <a:cubicBezTo>
                      <a:pt x="1176" y="88"/>
                      <a:pt x="1169" y="88"/>
                      <a:pt x="1162" y="88"/>
                    </a:cubicBezTo>
                    <a:cubicBezTo>
                      <a:pt x="1162" y="83"/>
                      <a:pt x="1162" y="77"/>
                      <a:pt x="1162" y="72"/>
                    </a:cubicBezTo>
                    <a:cubicBezTo>
                      <a:pt x="1159" y="72"/>
                      <a:pt x="1155" y="72"/>
                      <a:pt x="1152" y="72"/>
                    </a:cubicBezTo>
                    <a:cubicBezTo>
                      <a:pt x="1151" y="73"/>
                      <a:pt x="1149" y="74"/>
                      <a:pt x="1148" y="75"/>
                    </a:cubicBezTo>
                    <a:cubicBezTo>
                      <a:pt x="1148" y="77"/>
                      <a:pt x="1148" y="78"/>
                      <a:pt x="1148" y="80"/>
                    </a:cubicBezTo>
                    <a:cubicBezTo>
                      <a:pt x="1146" y="80"/>
                      <a:pt x="1144" y="80"/>
                      <a:pt x="1143" y="80"/>
                    </a:cubicBezTo>
                    <a:cubicBezTo>
                      <a:pt x="1141" y="81"/>
                      <a:pt x="1139" y="82"/>
                      <a:pt x="1137" y="83"/>
                    </a:cubicBezTo>
                    <a:cubicBezTo>
                      <a:pt x="1137" y="85"/>
                      <a:pt x="1137" y="86"/>
                      <a:pt x="1137" y="88"/>
                    </a:cubicBezTo>
                    <a:cubicBezTo>
                      <a:pt x="1135" y="88"/>
                      <a:pt x="1133" y="88"/>
                      <a:pt x="1131" y="88"/>
                    </a:cubicBezTo>
                    <a:cubicBezTo>
                      <a:pt x="1131" y="106"/>
                      <a:pt x="1131" y="124"/>
                      <a:pt x="1131" y="142"/>
                    </a:cubicBezTo>
                    <a:cubicBezTo>
                      <a:pt x="1128" y="142"/>
                      <a:pt x="1126" y="142"/>
                      <a:pt x="1124" y="142"/>
                    </a:cubicBezTo>
                    <a:cubicBezTo>
                      <a:pt x="1124" y="98"/>
                      <a:pt x="1124" y="53"/>
                      <a:pt x="1124" y="8"/>
                    </a:cubicBezTo>
                    <a:cubicBezTo>
                      <a:pt x="1123" y="7"/>
                      <a:pt x="1122" y="6"/>
                      <a:pt x="1121" y="5"/>
                    </a:cubicBezTo>
                    <a:cubicBezTo>
                      <a:pt x="1115" y="4"/>
                      <a:pt x="1110" y="2"/>
                      <a:pt x="1104" y="0"/>
                    </a:cubicBezTo>
                    <a:cubicBezTo>
                      <a:pt x="1088" y="3"/>
                      <a:pt x="1072" y="6"/>
                      <a:pt x="1056" y="8"/>
                    </a:cubicBezTo>
                    <a:cubicBezTo>
                      <a:pt x="1052" y="10"/>
                      <a:pt x="1048" y="11"/>
                      <a:pt x="1045" y="13"/>
                    </a:cubicBezTo>
                    <a:cubicBezTo>
                      <a:pt x="1045" y="37"/>
                      <a:pt x="1045" y="61"/>
                      <a:pt x="1045" y="85"/>
                    </a:cubicBezTo>
                    <a:cubicBezTo>
                      <a:pt x="1032" y="85"/>
                      <a:pt x="1019" y="85"/>
                      <a:pt x="1006" y="85"/>
                    </a:cubicBezTo>
                    <a:cubicBezTo>
                      <a:pt x="999" y="87"/>
                      <a:pt x="992" y="89"/>
                      <a:pt x="985" y="91"/>
                    </a:cubicBezTo>
                    <a:cubicBezTo>
                      <a:pt x="985" y="106"/>
                      <a:pt x="985" y="121"/>
                      <a:pt x="985" y="136"/>
                    </a:cubicBezTo>
                    <a:cubicBezTo>
                      <a:pt x="983" y="136"/>
                      <a:pt x="980" y="136"/>
                      <a:pt x="978" y="136"/>
                    </a:cubicBezTo>
                    <a:cubicBezTo>
                      <a:pt x="978" y="135"/>
                      <a:pt x="978" y="134"/>
                      <a:pt x="978" y="133"/>
                    </a:cubicBezTo>
                    <a:cubicBezTo>
                      <a:pt x="975" y="133"/>
                      <a:pt x="972" y="133"/>
                      <a:pt x="970" y="133"/>
                    </a:cubicBezTo>
                    <a:cubicBezTo>
                      <a:pt x="970" y="132"/>
                      <a:pt x="970" y="131"/>
                      <a:pt x="970" y="130"/>
                    </a:cubicBezTo>
                    <a:cubicBezTo>
                      <a:pt x="961" y="130"/>
                      <a:pt x="952" y="130"/>
                      <a:pt x="943" y="130"/>
                    </a:cubicBezTo>
                    <a:cubicBezTo>
                      <a:pt x="943" y="128"/>
                      <a:pt x="943" y="127"/>
                      <a:pt x="943" y="125"/>
                    </a:cubicBezTo>
                    <a:cubicBezTo>
                      <a:pt x="929" y="125"/>
                      <a:pt x="915" y="125"/>
                      <a:pt x="901" y="125"/>
                    </a:cubicBezTo>
                    <a:cubicBezTo>
                      <a:pt x="901" y="128"/>
                      <a:pt x="901" y="130"/>
                      <a:pt x="901" y="133"/>
                    </a:cubicBezTo>
                    <a:cubicBezTo>
                      <a:pt x="895" y="133"/>
                      <a:pt x="888" y="133"/>
                      <a:pt x="881" y="133"/>
                    </a:cubicBezTo>
                    <a:cubicBezTo>
                      <a:pt x="881" y="138"/>
                      <a:pt x="881" y="142"/>
                      <a:pt x="881" y="147"/>
                    </a:cubicBezTo>
                    <a:cubicBezTo>
                      <a:pt x="868" y="148"/>
                      <a:pt x="856" y="149"/>
                      <a:pt x="843" y="150"/>
                    </a:cubicBezTo>
                    <a:cubicBezTo>
                      <a:pt x="843" y="145"/>
                      <a:pt x="843" y="141"/>
                      <a:pt x="843" y="136"/>
                    </a:cubicBezTo>
                    <a:cubicBezTo>
                      <a:pt x="841" y="136"/>
                      <a:pt x="839" y="136"/>
                      <a:pt x="837" y="136"/>
                    </a:cubicBezTo>
                    <a:cubicBezTo>
                      <a:pt x="837" y="133"/>
                      <a:pt x="837" y="130"/>
                      <a:pt x="837" y="127"/>
                    </a:cubicBezTo>
                    <a:cubicBezTo>
                      <a:pt x="836" y="127"/>
                      <a:pt x="835" y="127"/>
                      <a:pt x="834" y="127"/>
                    </a:cubicBezTo>
                    <a:cubicBezTo>
                      <a:pt x="834" y="120"/>
                      <a:pt x="834" y="114"/>
                      <a:pt x="834" y="108"/>
                    </a:cubicBezTo>
                    <a:cubicBezTo>
                      <a:pt x="833" y="108"/>
                      <a:pt x="832" y="108"/>
                      <a:pt x="831" y="108"/>
                    </a:cubicBezTo>
                    <a:cubicBezTo>
                      <a:pt x="831" y="103"/>
                      <a:pt x="831" y="97"/>
                      <a:pt x="831" y="92"/>
                    </a:cubicBezTo>
                    <a:cubicBezTo>
                      <a:pt x="829" y="92"/>
                      <a:pt x="827" y="92"/>
                      <a:pt x="825" y="92"/>
                    </a:cubicBezTo>
                    <a:cubicBezTo>
                      <a:pt x="825" y="92"/>
                      <a:pt x="825" y="93"/>
                      <a:pt x="825" y="94"/>
                    </a:cubicBezTo>
                    <a:cubicBezTo>
                      <a:pt x="817" y="90"/>
                      <a:pt x="810" y="86"/>
                      <a:pt x="802" y="82"/>
                    </a:cubicBezTo>
                    <a:cubicBezTo>
                      <a:pt x="801" y="79"/>
                      <a:pt x="801" y="76"/>
                      <a:pt x="800" y="73"/>
                    </a:cubicBezTo>
                    <a:cubicBezTo>
                      <a:pt x="800" y="76"/>
                      <a:pt x="800" y="79"/>
                      <a:pt x="799" y="82"/>
                    </a:cubicBezTo>
                    <a:cubicBezTo>
                      <a:pt x="792" y="85"/>
                      <a:pt x="784" y="89"/>
                      <a:pt x="777" y="92"/>
                    </a:cubicBezTo>
                    <a:cubicBezTo>
                      <a:pt x="777" y="92"/>
                      <a:pt x="777" y="91"/>
                      <a:pt x="777" y="91"/>
                    </a:cubicBezTo>
                    <a:cubicBezTo>
                      <a:pt x="774" y="91"/>
                      <a:pt x="772" y="91"/>
                      <a:pt x="770" y="91"/>
                    </a:cubicBezTo>
                    <a:cubicBezTo>
                      <a:pt x="770" y="97"/>
                      <a:pt x="770" y="102"/>
                      <a:pt x="770" y="108"/>
                    </a:cubicBezTo>
                    <a:cubicBezTo>
                      <a:pt x="769" y="108"/>
                      <a:pt x="768" y="108"/>
                      <a:pt x="767" y="108"/>
                    </a:cubicBezTo>
                    <a:cubicBezTo>
                      <a:pt x="767" y="114"/>
                      <a:pt x="767" y="119"/>
                      <a:pt x="767" y="125"/>
                    </a:cubicBezTo>
                    <a:cubicBezTo>
                      <a:pt x="766" y="125"/>
                      <a:pt x="764" y="125"/>
                      <a:pt x="763" y="125"/>
                    </a:cubicBezTo>
                    <a:cubicBezTo>
                      <a:pt x="763" y="129"/>
                      <a:pt x="763" y="133"/>
                      <a:pt x="763" y="138"/>
                    </a:cubicBezTo>
                    <a:cubicBezTo>
                      <a:pt x="758" y="138"/>
                      <a:pt x="753" y="138"/>
                      <a:pt x="748" y="138"/>
                    </a:cubicBezTo>
                    <a:cubicBezTo>
                      <a:pt x="748" y="139"/>
                      <a:pt x="748" y="140"/>
                      <a:pt x="748" y="141"/>
                    </a:cubicBezTo>
                    <a:cubicBezTo>
                      <a:pt x="734" y="139"/>
                      <a:pt x="734" y="139"/>
                      <a:pt x="734" y="139"/>
                    </a:cubicBezTo>
                    <a:cubicBezTo>
                      <a:pt x="734" y="71"/>
                      <a:pt x="734" y="71"/>
                      <a:pt x="734" y="71"/>
                    </a:cubicBezTo>
                    <a:cubicBezTo>
                      <a:pt x="727" y="71"/>
                      <a:pt x="727" y="71"/>
                      <a:pt x="727" y="71"/>
                    </a:cubicBezTo>
                    <a:cubicBezTo>
                      <a:pt x="719" y="75"/>
                      <a:pt x="719" y="75"/>
                      <a:pt x="719" y="75"/>
                    </a:cubicBezTo>
                    <a:cubicBezTo>
                      <a:pt x="719" y="71"/>
                      <a:pt x="719" y="71"/>
                      <a:pt x="719" y="71"/>
                    </a:cubicBezTo>
                    <a:cubicBezTo>
                      <a:pt x="717" y="71"/>
                      <a:pt x="717" y="71"/>
                      <a:pt x="717" y="71"/>
                    </a:cubicBezTo>
                    <a:cubicBezTo>
                      <a:pt x="714" y="73"/>
                      <a:pt x="714" y="73"/>
                      <a:pt x="714" y="73"/>
                    </a:cubicBezTo>
                    <a:cubicBezTo>
                      <a:pt x="714" y="110"/>
                      <a:pt x="714" y="110"/>
                      <a:pt x="714" y="110"/>
                    </a:cubicBezTo>
                    <a:cubicBezTo>
                      <a:pt x="706" y="110"/>
                      <a:pt x="706" y="110"/>
                      <a:pt x="706" y="110"/>
                    </a:cubicBezTo>
                    <a:cubicBezTo>
                      <a:pt x="706" y="53"/>
                      <a:pt x="706" y="53"/>
                      <a:pt x="706" y="53"/>
                    </a:cubicBezTo>
                    <a:cubicBezTo>
                      <a:pt x="701" y="53"/>
                      <a:pt x="701" y="53"/>
                      <a:pt x="701" y="53"/>
                    </a:cubicBezTo>
                    <a:cubicBezTo>
                      <a:pt x="701" y="14"/>
                      <a:pt x="701" y="14"/>
                      <a:pt x="701" y="14"/>
                    </a:cubicBezTo>
                    <a:cubicBezTo>
                      <a:pt x="684" y="14"/>
                      <a:pt x="684" y="14"/>
                      <a:pt x="684" y="14"/>
                    </a:cubicBezTo>
                    <a:cubicBezTo>
                      <a:pt x="684" y="8"/>
                      <a:pt x="684" y="8"/>
                      <a:pt x="684" y="8"/>
                    </a:cubicBezTo>
                    <a:cubicBezTo>
                      <a:pt x="667" y="8"/>
                      <a:pt x="667" y="8"/>
                      <a:pt x="667" y="8"/>
                    </a:cubicBezTo>
                    <a:cubicBezTo>
                      <a:pt x="660" y="14"/>
                      <a:pt x="660" y="14"/>
                      <a:pt x="660" y="14"/>
                    </a:cubicBezTo>
                    <a:cubicBezTo>
                      <a:pt x="647" y="14"/>
                      <a:pt x="647" y="14"/>
                      <a:pt x="647" y="14"/>
                    </a:cubicBezTo>
                    <a:cubicBezTo>
                      <a:pt x="637" y="19"/>
                      <a:pt x="637" y="19"/>
                      <a:pt x="637" y="19"/>
                    </a:cubicBezTo>
                    <a:cubicBezTo>
                      <a:pt x="637" y="55"/>
                      <a:pt x="637" y="55"/>
                      <a:pt x="637" y="55"/>
                    </a:cubicBezTo>
                    <a:cubicBezTo>
                      <a:pt x="629" y="55"/>
                      <a:pt x="629" y="55"/>
                      <a:pt x="629" y="55"/>
                    </a:cubicBezTo>
                    <a:cubicBezTo>
                      <a:pt x="629" y="23"/>
                      <a:pt x="629" y="23"/>
                      <a:pt x="629" y="23"/>
                    </a:cubicBezTo>
                    <a:cubicBezTo>
                      <a:pt x="584" y="23"/>
                      <a:pt x="584" y="23"/>
                      <a:pt x="584" y="23"/>
                    </a:cubicBezTo>
                    <a:cubicBezTo>
                      <a:pt x="584" y="47"/>
                      <a:pt x="584" y="47"/>
                      <a:pt x="584" y="47"/>
                    </a:cubicBezTo>
                    <a:cubicBezTo>
                      <a:pt x="582" y="47"/>
                      <a:pt x="582" y="47"/>
                      <a:pt x="582" y="47"/>
                    </a:cubicBezTo>
                    <a:cubicBezTo>
                      <a:pt x="582" y="43"/>
                      <a:pt x="582" y="43"/>
                      <a:pt x="582" y="43"/>
                    </a:cubicBezTo>
                    <a:cubicBezTo>
                      <a:pt x="576" y="43"/>
                      <a:pt x="576" y="43"/>
                      <a:pt x="576" y="43"/>
                    </a:cubicBezTo>
                    <a:cubicBezTo>
                      <a:pt x="576" y="47"/>
                      <a:pt x="576" y="47"/>
                      <a:pt x="576" y="47"/>
                    </a:cubicBezTo>
                    <a:cubicBezTo>
                      <a:pt x="571" y="47"/>
                      <a:pt x="571" y="47"/>
                      <a:pt x="571" y="47"/>
                    </a:cubicBezTo>
                    <a:cubicBezTo>
                      <a:pt x="571" y="51"/>
                      <a:pt x="571" y="51"/>
                      <a:pt x="571" y="51"/>
                    </a:cubicBezTo>
                    <a:cubicBezTo>
                      <a:pt x="560" y="51"/>
                      <a:pt x="560" y="51"/>
                      <a:pt x="560" y="51"/>
                    </a:cubicBezTo>
                    <a:cubicBezTo>
                      <a:pt x="560" y="45"/>
                      <a:pt x="560" y="45"/>
                      <a:pt x="560" y="45"/>
                    </a:cubicBezTo>
                    <a:cubicBezTo>
                      <a:pt x="554" y="45"/>
                      <a:pt x="554" y="45"/>
                      <a:pt x="554" y="45"/>
                    </a:cubicBezTo>
                    <a:cubicBezTo>
                      <a:pt x="554" y="42"/>
                      <a:pt x="554" y="42"/>
                      <a:pt x="554" y="42"/>
                    </a:cubicBezTo>
                    <a:cubicBezTo>
                      <a:pt x="546" y="42"/>
                      <a:pt x="546" y="42"/>
                      <a:pt x="546" y="42"/>
                    </a:cubicBezTo>
                    <a:cubicBezTo>
                      <a:pt x="546" y="45"/>
                      <a:pt x="546" y="45"/>
                      <a:pt x="546" y="45"/>
                    </a:cubicBezTo>
                    <a:cubicBezTo>
                      <a:pt x="543" y="45"/>
                      <a:pt x="543" y="45"/>
                      <a:pt x="543" y="45"/>
                    </a:cubicBezTo>
                    <a:cubicBezTo>
                      <a:pt x="543" y="49"/>
                      <a:pt x="543" y="49"/>
                      <a:pt x="543" y="49"/>
                    </a:cubicBezTo>
                    <a:cubicBezTo>
                      <a:pt x="530" y="53"/>
                      <a:pt x="530" y="53"/>
                      <a:pt x="530" y="53"/>
                    </a:cubicBezTo>
                    <a:cubicBezTo>
                      <a:pt x="530" y="58"/>
                      <a:pt x="530" y="58"/>
                      <a:pt x="530" y="58"/>
                    </a:cubicBezTo>
                    <a:cubicBezTo>
                      <a:pt x="519" y="58"/>
                      <a:pt x="519" y="58"/>
                      <a:pt x="519" y="58"/>
                    </a:cubicBezTo>
                    <a:cubicBezTo>
                      <a:pt x="519" y="57"/>
                      <a:pt x="519" y="57"/>
                      <a:pt x="519" y="57"/>
                    </a:cubicBezTo>
                    <a:cubicBezTo>
                      <a:pt x="520" y="57"/>
                      <a:pt x="520" y="57"/>
                      <a:pt x="520" y="57"/>
                    </a:cubicBezTo>
                    <a:cubicBezTo>
                      <a:pt x="520" y="55"/>
                      <a:pt x="520" y="55"/>
                      <a:pt x="520" y="55"/>
                    </a:cubicBezTo>
                    <a:cubicBezTo>
                      <a:pt x="515" y="51"/>
                      <a:pt x="515" y="51"/>
                      <a:pt x="515" y="51"/>
                    </a:cubicBezTo>
                    <a:cubicBezTo>
                      <a:pt x="515" y="36"/>
                      <a:pt x="515" y="36"/>
                      <a:pt x="515" y="36"/>
                    </a:cubicBezTo>
                    <a:cubicBezTo>
                      <a:pt x="511" y="36"/>
                      <a:pt x="511" y="36"/>
                      <a:pt x="511" y="36"/>
                    </a:cubicBezTo>
                    <a:cubicBezTo>
                      <a:pt x="511" y="38"/>
                      <a:pt x="511" y="38"/>
                      <a:pt x="511" y="38"/>
                    </a:cubicBezTo>
                    <a:cubicBezTo>
                      <a:pt x="506" y="38"/>
                      <a:pt x="506" y="38"/>
                      <a:pt x="506" y="38"/>
                    </a:cubicBezTo>
                    <a:cubicBezTo>
                      <a:pt x="506" y="36"/>
                      <a:pt x="506" y="36"/>
                      <a:pt x="506" y="36"/>
                    </a:cubicBezTo>
                    <a:cubicBezTo>
                      <a:pt x="502" y="36"/>
                      <a:pt x="502" y="36"/>
                      <a:pt x="502" y="36"/>
                    </a:cubicBezTo>
                    <a:cubicBezTo>
                      <a:pt x="502" y="49"/>
                      <a:pt x="502" y="49"/>
                      <a:pt x="502" y="49"/>
                    </a:cubicBezTo>
                    <a:cubicBezTo>
                      <a:pt x="496" y="49"/>
                      <a:pt x="496" y="49"/>
                      <a:pt x="496" y="49"/>
                    </a:cubicBezTo>
                    <a:cubicBezTo>
                      <a:pt x="492" y="47"/>
                      <a:pt x="492" y="47"/>
                      <a:pt x="492" y="47"/>
                    </a:cubicBezTo>
                    <a:cubicBezTo>
                      <a:pt x="487" y="49"/>
                      <a:pt x="487" y="49"/>
                      <a:pt x="487" y="49"/>
                    </a:cubicBezTo>
                    <a:cubicBezTo>
                      <a:pt x="487" y="57"/>
                      <a:pt x="487" y="57"/>
                      <a:pt x="487" y="57"/>
                    </a:cubicBezTo>
                    <a:cubicBezTo>
                      <a:pt x="485" y="57"/>
                      <a:pt x="485" y="57"/>
                      <a:pt x="485" y="57"/>
                    </a:cubicBezTo>
                    <a:cubicBezTo>
                      <a:pt x="485" y="53"/>
                      <a:pt x="485" y="53"/>
                      <a:pt x="485" y="53"/>
                    </a:cubicBezTo>
                    <a:cubicBezTo>
                      <a:pt x="481" y="53"/>
                      <a:pt x="481" y="53"/>
                      <a:pt x="481" y="53"/>
                    </a:cubicBezTo>
                    <a:cubicBezTo>
                      <a:pt x="481" y="73"/>
                      <a:pt x="481" y="73"/>
                      <a:pt x="481" y="73"/>
                    </a:cubicBezTo>
                    <a:cubicBezTo>
                      <a:pt x="480" y="73"/>
                      <a:pt x="480" y="73"/>
                      <a:pt x="480" y="73"/>
                    </a:cubicBezTo>
                    <a:cubicBezTo>
                      <a:pt x="480" y="81"/>
                      <a:pt x="480" y="81"/>
                      <a:pt x="480" y="81"/>
                    </a:cubicBezTo>
                    <a:cubicBezTo>
                      <a:pt x="476" y="81"/>
                      <a:pt x="476" y="81"/>
                      <a:pt x="476" y="81"/>
                    </a:cubicBezTo>
                    <a:cubicBezTo>
                      <a:pt x="476" y="131"/>
                      <a:pt x="476" y="131"/>
                      <a:pt x="476" y="131"/>
                    </a:cubicBezTo>
                    <a:cubicBezTo>
                      <a:pt x="470" y="131"/>
                      <a:pt x="470" y="131"/>
                      <a:pt x="470" y="131"/>
                    </a:cubicBezTo>
                    <a:cubicBezTo>
                      <a:pt x="470" y="135"/>
                      <a:pt x="470" y="135"/>
                      <a:pt x="470" y="135"/>
                    </a:cubicBezTo>
                    <a:cubicBezTo>
                      <a:pt x="461" y="135"/>
                      <a:pt x="461" y="135"/>
                      <a:pt x="461" y="135"/>
                    </a:cubicBezTo>
                    <a:cubicBezTo>
                      <a:pt x="461" y="136"/>
                      <a:pt x="461" y="136"/>
                      <a:pt x="461" y="136"/>
                    </a:cubicBezTo>
                    <a:cubicBezTo>
                      <a:pt x="457" y="136"/>
                      <a:pt x="457" y="136"/>
                      <a:pt x="457" y="136"/>
                    </a:cubicBezTo>
                    <a:cubicBezTo>
                      <a:pt x="457" y="146"/>
                      <a:pt x="457" y="146"/>
                      <a:pt x="457" y="146"/>
                    </a:cubicBezTo>
                    <a:cubicBezTo>
                      <a:pt x="459" y="146"/>
                      <a:pt x="459" y="146"/>
                      <a:pt x="459" y="146"/>
                    </a:cubicBezTo>
                    <a:cubicBezTo>
                      <a:pt x="459" y="155"/>
                      <a:pt x="459" y="155"/>
                      <a:pt x="459" y="155"/>
                    </a:cubicBezTo>
                    <a:cubicBezTo>
                      <a:pt x="452" y="159"/>
                      <a:pt x="452" y="159"/>
                      <a:pt x="452" y="159"/>
                    </a:cubicBezTo>
                    <a:cubicBezTo>
                      <a:pt x="452" y="166"/>
                      <a:pt x="452" y="166"/>
                      <a:pt x="452" y="166"/>
                    </a:cubicBezTo>
                    <a:cubicBezTo>
                      <a:pt x="446" y="166"/>
                      <a:pt x="446" y="166"/>
                      <a:pt x="446" y="166"/>
                    </a:cubicBezTo>
                    <a:cubicBezTo>
                      <a:pt x="446" y="159"/>
                      <a:pt x="446" y="159"/>
                      <a:pt x="446" y="159"/>
                    </a:cubicBezTo>
                    <a:cubicBezTo>
                      <a:pt x="440" y="159"/>
                      <a:pt x="440" y="159"/>
                      <a:pt x="440" y="159"/>
                    </a:cubicBezTo>
                    <a:cubicBezTo>
                      <a:pt x="440" y="157"/>
                      <a:pt x="440" y="157"/>
                      <a:pt x="440" y="157"/>
                    </a:cubicBezTo>
                    <a:cubicBezTo>
                      <a:pt x="433" y="157"/>
                      <a:pt x="433" y="157"/>
                      <a:pt x="433" y="157"/>
                    </a:cubicBezTo>
                    <a:cubicBezTo>
                      <a:pt x="433" y="133"/>
                      <a:pt x="433" y="133"/>
                      <a:pt x="433" y="133"/>
                    </a:cubicBezTo>
                    <a:cubicBezTo>
                      <a:pt x="435" y="131"/>
                      <a:pt x="435" y="131"/>
                      <a:pt x="435" y="131"/>
                    </a:cubicBezTo>
                    <a:cubicBezTo>
                      <a:pt x="435" y="125"/>
                      <a:pt x="435" y="125"/>
                      <a:pt x="435" y="125"/>
                    </a:cubicBezTo>
                    <a:cubicBezTo>
                      <a:pt x="433" y="125"/>
                      <a:pt x="433" y="125"/>
                      <a:pt x="433" y="125"/>
                    </a:cubicBezTo>
                    <a:cubicBezTo>
                      <a:pt x="433" y="122"/>
                      <a:pt x="433" y="122"/>
                      <a:pt x="433" y="122"/>
                    </a:cubicBezTo>
                    <a:cubicBezTo>
                      <a:pt x="435" y="122"/>
                      <a:pt x="435" y="122"/>
                      <a:pt x="435" y="122"/>
                    </a:cubicBezTo>
                    <a:cubicBezTo>
                      <a:pt x="435" y="114"/>
                      <a:pt x="435" y="114"/>
                      <a:pt x="435" y="114"/>
                    </a:cubicBezTo>
                    <a:cubicBezTo>
                      <a:pt x="426" y="114"/>
                      <a:pt x="426" y="114"/>
                      <a:pt x="426" y="114"/>
                    </a:cubicBezTo>
                    <a:cubicBezTo>
                      <a:pt x="426" y="109"/>
                      <a:pt x="426" y="109"/>
                      <a:pt x="426" y="109"/>
                    </a:cubicBezTo>
                    <a:cubicBezTo>
                      <a:pt x="409" y="109"/>
                      <a:pt x="409" y="109"/>
                      <a:pt x="409" y="109"/>
                    </a:cubicBezTo>
                    <a:cubicBezTo>
                      <a:pt x="409" y="116"/>
                      <a:pt x="409" y="116"/>
                      <a:pt x="409" y="116"/>
                    </a:cubicBezTo>
                    <a:cubicBezTo>
                      <a:pt x="401" y="116"/>
                      <a:pt x="401" y="116"/>
                      <a:pt x="401" y="116"/>
                    </a:cubicBezTo>
                    <a:cubicBezTo>
                      <a:pt x="401" y="120"/>
                      <a:pt x="401" y="120"/>
                      <a:pt x="401" y="120"/>
                    </a:cubicBezTo>
                    <a:cubicBezTo>
                      <a:pt x="398" y="120"/>
                      <a:pt x="398" y="120"/>
                      <a:pt x="398" y="120"/>
                    </a:cubicBezTo>
                    <a:cubicBezTo>
                      <a:pt x="398" y="118"/>
                      <a:pt x="398" y="118"/>
                      <a:pt x="398" y="118"/>
                    </a:cubicBezTo>
                    <a:cubicBezTo>
                      <a:pt x="394" y="118"/>
                      <a:pt x="394" y="118"/>
                      <a:pt x="394" y="118"/>
                    </a:cubicBezTo>
                    <a:cubicBezTo>
                      <a:pt x="394" y="104"/>
                      <a:pt x="394" y="104"/>
                      <a:pt x="394" y="104"/>
                    </a:cubicBezTo>
                    <a:cubicBezTo>
                      <a:pt x="396" y="104"/>
                      <a:pt x="396" y="104"/>
                      <a:pt x="396" y="104"/>
                    </a:cubicBezTo>
                    <a:cubicBezTo>
                      <a:pt x="396" y="98"/>
                      <a:pt x="396" y="98"/>
                      <a:pt x="396" y="98"/>
                    </a:cubicBezTo>
                    <a:cubicBezTo>
                      <a:pt x="394" y="98"/>
                      <a:pt x="394" y="98"/>
                      <a:pt x="394" y="98"/>
                    </a:cubicBezTo>
                    <a:cubicBezTo>
                      <a:pt x="392" y="88"/>
                      <a:pt x="392" y="88"/>
                      <a:pt x="392" y="88"/>
                    </a:cubicBezTo>
                    <a:cubicBezTo>
                      <a:pt x="391" y="98"/>
                      <a:pt x="391" y="98"/>
                      <a:pt x="391" y="98"/>
                    </a:cubicBezTo>
                    <a:cubicBezTo>
                      <a:pt x="389" y="98"/>
                      <a:pt x="389" y="98"/>
                      <a:pt x="389" y="98"/>
                    </a:cubicBezTo>
                    <a:cubicBezTo>
                      <a:pt x="388" y="94"/>
                      <a:pt x="388" y="94"/>
                      <a:pt x="388" y="94"/>
                    </a:cubicBezTo>
                    <a:cubicBezTo>
                      <a:pt x="387" y="90"/>
                      <a:pt x="387" y="90"/>
                      <a:pt x="387" y="90"/>
                    </a:cubicBezTo>
                    <a:cubicBezTo>
                      <a:pt x="383" y="86"/>
                      <a:pt x="383" y="86"/>
                      <a:pt x="383" y="86"/>
                    </a:cubicBezTo>
                    <a:cubicBezTo>
                      <a:pt x="379" y="82"/>
                      <a:pt x="379" y="82"/>
                      <a:pt x="379" y="82"/>
                    </a:cubicBezTo>
                    <a:cubicBezTo>
                      <a:pt x="374" y="78"/>
                      <a:pt x="374" y="78"/>
                      <a:pt x="374" y="78"/>
                    </a:cubicBezTo>
                    <a:cubicBezTo>
                      <a:pt x="372" y="75"/>
                      <a:pt x="372" y="75"/>
                      <a:pt x="372" y="75"/>
                    </a:cubicBezTo>
                    <a:cubicBezTo>
                      <a:pt x="370" y="68"/>
                      <a:pt x="370" y="68"/>
                      <a:pt x="370" y="68"/>
                    </a:cubicBezTo>
                    <a:cubicBezTo>
                      <a:pt x="368" y="75"/>
                      <a:pt x="368" y="75"/>
                      <a:pt x="368" y="75"/>
                    </a:cubicBezTo>
                    <a:cubicBezTo>
                      <a:pt x="365" y="79"/>
                      <a:pt x="365" y="79"/>
                      <a:pt x="365" y="79"/>
                    </a:cubicBezTo>
                    <a:cubicBezTo>
                      <a:pt x="359" y="83"/>
                      <a:pt x="359" y="83"/>
                      <a:pt x="359" y="83"/>
                    </a:cubicBezTo>
                    <a:cubicBezTo>
                      <a:pt x="354" y="86"/>
                      <a:pt x="354" y="86"/>
                      <a:pt x="354" y="86"/>
                    </a:cubicBezTo>
                    <a:cubicBezTo>
                      <a:pt x="352" y="90"/>
                      <a:pt x="352" y="90"/>
                      <a:pt x="352" y="90"/>
                    </a:cubicBezTo>
                    <a:cubicBezTo>
                      <a:pt x="350" y="94"/>
                      <a:pt x="350" y="94"/>
                      <a:pt x="350" y="94"/>
                    </a:cubicBezTo>
                    <a:cubicBezTo>
                      <a:pt x="349" y="97"/>
                      <a:pt x="349" y="97"/>
                      <a:pt x="349" y="97"/>
                    </a:cubicBezTo>
                    <a:cubicBezTo>
                      <a:pt x="348" y="98"/>
                      <a:pt x="348" y="98"/>
                      <a:pt x="348" y="98"/>
                    </a:cubicBezTo>
                    <a:cubicBezTo>
                      <a:pt x="346" y="88"/>
                      <a:pt x="346" y="88"/>
                      <a:pt x="346" y="88"/>
                    </a:cubicBezTo>
                    <a:cubicBezTo>
                      <a:pt x="344" y="98"/>
                      <a:pt x="344" y="98"/>
                      <a:pt x="344" y="98"/>
                    </a:cubicBezTo>
                    <a:cubicBezTo>
                      <a:pt x="342" y="97"/>
                      <a:pt x="342" y="97"/>
                      <a:pt x="342" y="97"/>
                    </a:cubicBezTo>
                    <a:cubicBezTo>
                      <a:pt x="342" y="103"/>
                      <a:pt x="342" y="103"/>
                      <a:pt x="342" y="103"/>
                    </a:cubicBezTo>
                    <a:cubicBezTo>
                      <a:pt x="344" y="103"/>
                      <a:pt x="344" y="103"/>
                      <a:pt x="344" y="103"/>
                    </a:cubicBezTo>
                    <a:cubicBezTo>
                      <a:pt x="344" y="120"/>
                      <a:pt x="344" y="120"/>
                      <a:pt x="344" y="120"/>
                    </a:cubicBezTo>
                    <a:cubicBezTo>
                      <a:pt x="334" y="120"/>
                      <a:pt x="334" y="120"/>
                      <a:pt x="334" y="120"/>
                    </a:cubicBezTo>
                    <a:cubicBezTo>
                      <a:pt x="334" y="123"/>
                      <a:pt x="334" y="123"/>
                      <a:pt x="334" y="123"/>
                    </a:cubicBezTo>
                    <a:cubicBezTo>
                      <a:pt x="318" y="123"/>
                      <a:pt x="318" y="123"/>
                      <a:pt x="318" y="123"/>
                    </a:cubicBezTo>
                    <a:cubicBezTo>
                      <a:pt x="318" y="155"/>
                      <a:pt x="318" y="155"/>
                      <a:pt x="318" y="155"/>
                    </a:cubicBezTo>
                    <a:cubicBezTo>
                      <a:pt x="301" y="155"/>
                      <a:pt x="301" y="155"/>
                      <a:pt x="301" y="155"/>
                    </a:cubicBezTo>
                    <a:cubicBezTo>
                      <a:pt x="301" y="177"/>
                      <a:pt x="301" y="177"/>
                      <a:pt x="301" y="177"/>
                    </a:cubicBezTo>
                    <a:cubicBezTo>
                      <a:pt x="299" y="177"/>
                      <a:pt x="299" y="177"/>
                      <a:pt x="299" y="177"/>
                    </a:cubicBezTo>
                    <a:cubicBezTo>
                      <a:pt x="299" y="176"/>
                      <a:pt x="299" y="176"/>
                      <a:pt x="299" y="176"/>
                    </a:cubicBezTo>
                    <a:cubicBezTo>
                      <a:pt x="297" y="176"/>
                      <a:pt x="297" y="176"/>
                      <a:pt x="297" y="176"/>
                    </a:cubicBezTo>
                    <a:cubicBezTo>
                      <a:pt x="297" y="172"/>
                      <a:pt x="297" y="172"/>
                      <a:pt x="297" y="172"/>
                    </a:cubicBezTo>
                    <a:cubicBezTo>
                      <a:pt x="294" y="172"/>
                      <a:pt x="294" y="172"/>
                      <a:pt x="294" y="172"/>
                    </a:cubicBezTo>
                    <a:cubicBezTo>
                      <a:pt x="294" y="179"/>
                      <a:pt x="294" y="179"/>
                      <a:pt x="294" y="179"/>
                    </a:cubicBezTo>
                    <a:cubicBezTo>
                      <a:pt x="290" y="179"/>
                      <a:pt x="290" y="179"/>
                      <a:pt x="290" y="179"/>
                    </a:cubicBezTo>
                    <a:cubicBezTo>
                      <a:pt x="290" y="164"/>
                      <a:pt x="290" y="164"/>
                      <a:pt x="290" y="164"/>
                    </a:cubicBezTo>
                    <a:cubicBezTo>
                      <a:pt x="279" y="150"/>
                      <a:pt x="279" y="150"/>
                      <a:pt x="279" y="150"/>
                    </a:cubicBezTo>
                    <a:cubicBezTo>
                      <a:pt x="275" y="150"/>
                      <a:pt x="275" y="150"/>
                      <a:pt x="275" y="150"/>
                    </a:cubicBezTo>
                    <a:cubicBezTo>
                      <a:pt x="275" y="148"/>
                      <a:pt x="275" y="148"/>
                      <a:pt x="275" y="148"/>
                    </a:cubicBezTo>
                    <a:cubicBezTo>
                      <a:pt x="269" y="148"/>
                      <a:pt x="269" y="148"/>
                      <a:pt x="269" y="148"/>
                    </a:cubicBezTo>
                    <a:cubicBezTo>
                      <a:pt x="269" y="144"/>
                      <a:pt x="269" y="144"/>
                      <a:pt x="269" y="144"/>
                    </a:cubicBezTo>
                    <a:cubicBezTo>
                      <a:pt x="262" y="144"/>
                      <a:pt x="262" y="144"/>
                      <a:pt x="262" y="144"/>
                    </a:cubicBezTo>
                    <a:cubicBezTo>
                      <a:pt x="258" y="146"/>
                      <a:pt x="258" y="146"/>
                      <a:pt x="258" y="146"/>
                    </a:cubicBezTo>
                    <a:cubicBezTo>
                      <a:pt x="258" y="151"/>
                      <a:pt x="258" y="151"/>
                      <a:pt x="258" y="151"/>
                    </a:cubicBezTo>
                    <a:cubicBezTo>
                      <a:pt x="254" y="151"/>
                      <a:pt x="254" y="151"/>
                      <a:pt x="254" y="151"/>
                    </a:cubicBezTo>
                    <a:cubicBezTo>
                      <a:pt x="254" y="140"/>
                      <a:pt x="254" y="140"/>
                      <a:pt x="254" y="140"/>
                    </a:cubicBezTo>
                    <a:cubicBezTo>
                      <a:pt x="258" y="140"/>
                      <a:pt x="258" y="140"/>
                      <a:pt x="258" y="140"/>
                    </a:cubicBezTo>
                    <a:cubicBezTo>
                      <a:pt x="258" y="138"/>
                      <a:pt x="258" y="138"/>
                      <a:pt x="258" y="138"/>
                    </a:cubicBezTo>
                    <a:cubicBezTo>
                      <a:pt x="247" y="129"/>
                      <a:pt x="247" y="129"/>
                      <a:pt x="247" y="129"/>
                    </a:cubicBezTo>
                    <a:cubicBezTo>
                      <a:pt x="247" y="125"/>
                      <a:pt x="247" y="125"/>
                      <a:pt x="247" y="125"/>
                    </a:cubicBezTo>
                    <a:cubicBezTo>
                      <a:pt x="251" y="125"/>
                      <a:pt x="251" y="125"/>
                      <a:pt x="251" y="125"/>
                    </a:cubicBezTo>
                    <a:cubicBezTo>
                      <a:pt x="251" y="122"/>
                      <a:pt x="251" y="122"/>
                      <a:pt x="251" y="122"/>
                    </a:cubicBezTo>
                    <a:cubicBezTo>
                      <a:pt x="247" y="122"/>
                      <a:pt x="247" y="122"/>
                      <a:pt x="247" y="122"/>
                    </a:cubicBezTo>
                    <a:cubicBezTo>
                      <a:pt x="247" y="118"/>
                      <a:pt x="247" y="118"/>
                      <a:pt x="247" y="118"/>
                    </a:cubicBezTo>
                    <a:cubicBezTo>
                      <a:pt x="251" y="118"/>
                      <a:pt x="251" y="118"/>
                      <a:pt x="251" y="118"/>
                    </a:cubicBezTo>
                    <a:cubicBezTo>
                      <a:pt x="251" y="114"/>
                      <a:pt x="251" y="114"/>
                      <a:pt x="251" y="114"/>
                    </a:cubicBezTo>
                    <a:cubicBezTo>
                      <a:pt x="247" y="114"/>
                      <a:pt x="247" y="114"/>
                      <a:pt x="247" y="114"/>
                    </a:cubicBezTo>
                    <a:cubicBezTo>
                      <a:pt x="247" y="110"/>
                      <a:pt x="247" y="110"/>
                      <a:pt x="247" y="110"/>
                    </a:cubicBezTo>
                    <a:cubicBezTo>
                      <a:pt x="251" y="110"/>
                      <a:pt x="251" y="110"/>
                      <a:pt x="251" y="110"/>
                    </a:cubicBezTo>
                    <a:cubicBezTo>
                      <a:pt x="251" y="107"/>
                      <a:pt x="251" y="107"/>
                      <a:pt x="251" y="107"/>
                    </a:cubicBezTo>
                    <a:cubicBezTo>
                      <a:pt x="247" y="107"/>
                      <a:pt x="247" y="107"/>
                      <a:pt x="247" y="107"/>
                    </a:cubicBezTo>
                    <a:cubicBezTo>
                      <a:pt x="247" y="103"/>
                      <a:pt x="247" y="103"/>
                      <a:pt x="247" y="103"/>
                    </a:cubicBezTo>
                    <a:cubicBezTo>
                      <a:pt x="251" y="103"/>
                      <a:pt x="251" y="103"/>
                      <a:pt x="251" y="103"/>
                    </a:cubicBezTo>
                    <a:cubicBezTo>
                      <a:pt x="251" y="99"/>
                      <a:pt x="251" y="99"/>
                      <a:pt x="251" y="99"/>
                    </a:cubicBezTo>
                    <a:cubicBezTo>
                      <a:pt x="247" y="99"/>
                      <a:pt x="247" y="99"/>
                      <a:pt x="247" y="99"/>
                    </a:cubicBezTo>
                    <a:cubicBezTo>
                      <a:pt x="247" y="96"/>
                      <a:pt x="247" y="96"/>
                      <a:pt x="247" y="96"/>
                    </a:cubicBezTo>
                    <a:cubicBezTo>
                      <a:pt x="251" y="96"/>
                      <a:pt x="251" y="96"/>
                      <a:pt x="251" y="96"/>
                    </a:cubicBezTo>
                    <a:cubicBezTo>
                      <a:pt x="251" y="92"/>
                      <a:pt x="251" y="92"/>
                      <a:pt x="251" y="92"/>
                    </a:cubicBezTo>
                    <a:cubicBezTo>
                      <a:pt x="247" y="92"/>
                      <a:pt x="247" y="92"/>
                      <a:pt x="247" y="92"/>
                    </a:cubicBezTo>
                    <a:cubicBezTo>
                      <a:pt x="247" y="88"/>
                      <a:pt x="247" y="88"/>
                      <a:pt x="247" y="88"/>
                    </a:cubicBezTo>
                    <a:cubicBezTo>
                      <a:pt x="251" y="88"/>
                      <a:pt x="251" y="88"/>
                      <a:pt x="251" y="88"/>
                    </a:cubicBezTo>
                    <a:cubicBezTo>
                      <a:pt x="251" y="84"/>
                      <a:pt x="251" y="84"/>
                      <a:pt x="251" y="84"/>
                    </a:cubicBezTo>
                    <a:cubicBezTo>
                      <a:pt x="247" y="84"/>
                      <a:pt x="247" y="84"/>
                      <a:pt x="247" y="84"/>
                    </a:cubicBezTo>
                    <a:cubicBezTo>
                      <a:pt x="247" y="81"/>
                      <a:pt x="247" y="81"/>
                      <a:pt x="247" y="81"/>
                    </a:cubicBezTo>
                    <a:cubicBezTo>
                      <a:pt x="251" y="81"/>
                      <a:pt x="251" y="81"/>
                      <a:pt x="251" y="81"/>
                    </a:cubicBezTo>
                    <a:cubicBezTo>
                      <a:pt x="251" y="77"/>
                      <a:pt x="251" y="77"/>
                      <a:pt x="251" y="77"/>
                    </a:cubicBezTo>
                    <a:cubicBezTo>
                      <a:pt x="247" y="77"/>
                      <a:pt x="247" y="77"/>
                      <a:pt x="247" y="77"/>
                    </a:cubicBezTo>
                    <a:cubicBezTo>
                      <a:pt x="247" y="73"/>
                      <a:pt x="247" y="73"/>
                      <a:pt x="247" y="73"/>
                    </a:cubicBezTo>
                    <a:cubicBezTo>
                      <a:pt x="251" y="73"/>
                      <a:pt x="251" y="73"/>
                      <a:pt x="251" y="73"/>
                    </a:cubicBezTo>
                    <a:cubicBezTo>
                      <a:pt x="251" y="70"/>
                      <a:pt x="251" y="70"/>
                      <a:pt x="251" y="70"/>
                    </a:cubicBezTo>
                    <a:cubicBezTo>
                      <a:pt x="247" y="70"/>
                      <a:pt x="247" y="70"/>
                      <a:pt x="247" y="70"/>
                    </a:cubicBezTo>
                    <a:cubicBezTo>
                      <a:pt x="247" y="66"/>
                      <a:pt x="247" y="66"/>
                      <a:pt x="247" y="66"/>
                    </a:cubicBezTo>
                    <a:cubicBezTo>
                      <a:pt x="251" y="66"/>
                      <a:pt x="251" y="66"/>
                      <a:pt x="251" y="66"/>
                    </a:cubicBezTo>
                    <a:cubicBezTo>
                      <a:pt x="251" y="62"/>
                      <a:pt x="251" y="62"/>
                      <a:pt x="251" y="62"/>
                    </a:cubicBezTo>
                    <a:cubicBezTo>
                      <a:pt x="247" y="62"/>
                      <a:pt x="247" y="62"/>
                      <a:pt x="247" y="62"/>
                    </a:cubicBezTo>
                    <a:cubicBezTo>
                      <a:pt x="247" y="58"/>
                      <a:pt x="247" y="58"/>
                      <a:pt x="247" y="58"/>
                    </a:cubicBezTo>
                    <a:cubicBezTo>
                      <a:pt x="251" y="58"/>
                      <a:pt x="251" y="58"/>
                      <a:pt x="251" y="58"/>
                    </a:cubicBezTo>
                    <a:cubicBezTo>
                      <a:pt x="251" y="55"/>
                      <a:pt x="251" y="55"/>
                      <a:pt x="251" y="55"/>
                    </a:cubicBezTo>
                    <a:cubicBezTo>
                      <a:pt x="247" y="55"/>
                      <a:pt x="247" y="55"/>
                      <a:pt x="247" y="55"/>
                    </a:cubicBezTo>
                    <a:cubicBezTo>
                      <a:pt x="247" y="51"/>
                      <a:pt x="247" y="51"/>
                      <a:pt x="247" y="51"/>
                    </a:cubicBezTo>
                    <a:cubicBezTo>
                      <a:pt x="251" y="51"/>
                      <a:pt x="251" y="51"/>
                      <a:pt x="251" y="51"/>
                    </a:cubicBezTo>
                    <a:cubicBezTo>
                      <a:pt x="251" y="47"/>
                      <a:pt x="251" y="47"/>
                      <a:pt x="251" y="47"/>
                    </a:cubicBezTo>
                    <a:cubicBezTo>
                      <a:pt x="247" y="47"/>
                      <a:pt x="247" y="47"/>
                      <a:pt x="247" y="47"/>
                    </a:cubicBezTo>
                    <a:cubicBezTo>
                      <a:pt x="247" y="43"/>
                      <a:pt x="247" y="43"/>
                      <a:pt x="247" y="43"/>
                    </a:cubicBezTo>
                    <a:cubicBezTo>
                      <a:pt x="251" y="43"/>
                      <a:pt x="251" y="43"/>
                      <a:pt x="251" y="43"/>
                    </a:cubicBezTo>
                    <a:cubicBezTo>
                      <a:pt x="251" y="23"/>
                      <a:pt x="251" y="23"/>
                      <a:pt x="251" y="23"/>
                    </a:cubicBezTo>
                    <a:cubicBezTo>
                      <a:pt x="245" y="14"/>
                      <a:pt x="245" y="14"/>
                      <a:pt x="245" y="14"/>
                    </a:cubicBezTo>
                    <a:cubicBezTo>
                      <a:pt x="178" y="14"/>
                      <a:pt x="178" y="14"/>
                      <a:pt x="178" y="14"/>
                    </a:cubicBezTo>
                    <a:cubicBezTo>
                      <a:pt x="178" y="30"/>
                      <a:pt x="178" y="30"/>
                      <a:pt x="178" y="30"/>
                    </a:cubicBezTo>
                    <a:cubicBezTo>
                      <a:pt x="182" y="36"/>
                      <a:pt x="182" y="36"/>
                      <a:pt x="182" y="36"/>
                    </a:cubicBezTo>
                    <a:cubicBezTo>
                      <a:pt x="178" y="36"/>
                      <a:pt x="178" y="36"/>
                      <a:pt x="178" y="36"/>
                    </a:cubicBezTo>
                    <a:cubicBezTo>
                      <a:pt x="178" y="40"/>
                      <a:pt x="178" y="40"/>
                      <a:pt x="178" y="40"/>
                    </a:cubicBezTo>
                    <a:cubicBezTo>
                      <a:pt x="182" y="40"/>
                      <a:pt x="182" y="40"/>
                      <a:pt x="182" y="40"/>
                    </a:cubicBezTo>
                    <a:cubicBezTo>
                      <a:pt x="182" y="43"/>
                      <a:pt x="182" y="43"/>
                      <a:pt x="182" y="43"/>
                    </a:cubicBezTo>
                    <a:cubicBezTo>
                      <a:pt x="178" y="43"/>
                      <a:pt x="178" y="43"/>
                      <a:pt x="178" y="43"/>
                    </a:cubicBezTo>
                    <a:cubicBezTo>
                      <a:pt x="178" y="47"/>
                      <a:pt x="178" y="47"/>
                      <a:pt x="178" y="47"/>
                    </a:cubicBezTo>
                    <a:cubicBezTo>
                      <a:pt x="182" y="47"/>
                      <a:pt x="182" y="47"/>
                      <a:pt x="182" y="47"/>
                    </a:cubicBezTo>
                    <a:cubicBezTo>
                      <a:pt x="182" y="51"/>
                      <a:pt x="182" y="51"/>
                      <a:pt x="182" y="51"/>
                    </a:cubicBezTo>
                    <a:cubicBezTo>
                      <a:pt x="178" y="51"/>
                      <a:pt x="178" y="51"/>
                      <a:pt x="178" y="51"/>
                    </a:cubicBezTo>
                    <a:cubicBezTo>
                      <a:pt x="178" y="55"/>
                      <a:pt x="178" y="55"/>
                      <a:pt x="178" y="55"/>
                    </a:cubicBezTo>
                    <a:cubicBezTo>
                      <a:pt x="182" y="55"/>
                      <a:pt x="182" y="55"/>
                      <a:pt x="182" y="55"/>
                    </a:cubicBezTo>
                    <a:cubicBezTo>
                      <a:pt x="182" y="58"/>
                      <a:pt x="182" y="58"/>
                      <a:pt x="182" y="58"/>
                    </a:cubicBezTo>
                    <a:cubicBezTo>
                      <a:pt x="178" y="58"/>
                      <a:pt x="178" y="58"/>
                      <a:pt x="178" y="58"/>
                    </a:cubicBezTo>
                    <a:cubicBezTo>
                      <a:pt x="178" y="62"/>
                      <a:pt x="178" y="62"/>
                      <a:pt x="178" y="62"/>
                    </a:cubicBezTo>
                    <a:cubicBezTo>
                      <a:pt x="182" y="62"/>
                      <a:pt x="182" y="62"/>
                      <a:pt x="182" y="62"/>
                    </a:cubicBezTo>
                    <a:cubicBezTo>
                      <a:pt x="182" y="66"/>
                      <a:pt x="182" y="66"/>
                      <a:pt x="182" y="66"/>
                    </a:cubicBezTo>
                    <a:cubicBezTo>
                      <a:pt x="178" y="66"/>
                      <a:pt x="178" y="66"/>
                      <a:pt x="178" y="66"/>
                    </a:cubicBezTo>
                    <a:cubicBezTo>
                      <a:pt x="178" y="70"/>
                      <a:pt x="178" y="70"/>
                      <a:pt x="178" y="70"/>
                    </a:cubicBezTo>
                    <a:cubicBezTo>
                      <a:pt x="182" y="70"/>
                      <a:pt x="182" y="70"/>
                      <a:pt x="182" y="70"/>
                    </a:cubicBezTo>
                    <a:cubicBezTo>
                      <a:pt x="182" y="73"/>
                      <a:pt x="182" y="73"/>
                      <a:pt x="182" y="73"/>
                    </a:cubicBezTo>
                    <a:cubicBezTo>
                      <a:pt x="178" y="73"/>
                      <a:pt x="178" y="73"/>
                      <a:pt x="178" y="73"/>
                    </a:cubicBezTo>
                    <a:cubicBezTo>
                      <a:pt x="178" y="77"/>
                      <a:pt x="178" y="77"/>
                      <a:pt x="178" y="77"/>
                    </a:cubicBezTo>
                    <a:cubicBezTo>
                      <a:pt x="182" y="77"/>
                      <a:pt x="182" y="77"/>
                      <a:pt x="182" y="77"/>
                    </a:cubicBezTo>
                    <a:cubicBezTo>
                      <a:pt x="182" y="81"/>
                      <a:pt x="182" y="81"/>
                      <a:pt x="182" y="81"/>
                    </a:cubicBezTo>
                    <a:cubicBezTo>
                      <a:pt x="178" y="81"/>
                      <a:pt x="178" y="81"/>
                      <a:pt x="178" y="81"/>
                    </a:cubicBezTo>
                    <a:cubicBezTo>
                      <a:pt x="178" y="84"/>
                      <a:pt x="178" y="84"/>
                      <a:pt x="178" y="84"/>
                    </a:cubicBezTo>
                    <a:cubicBezTo>
                      <a:pt x="182" y="84"/>
                      <a:pt x="182" y="84"/>
                      <a:pt x="182" y="84"/>
                    </a:cubicBezTo>
                    <a:cubicBezTo>
                      <a:pt x="182" y="88"/>
                      <a:pt x="182" y="88"/>
                      <a:pt x="182" y="88"/>
                    </a:cubicBezTo>
                    <a:cubicBezTo>
                      <a:pt x="178" y="88"/>
                      <a:pt x="178" y="88"/>
                      <a:pt x="178" y="88"/>
                    </a:cubicBezTo>
                    <a:cubicBezTo>
                      <a:pt x="178" y="92"/>
                      <a:pt x="178" y="92"/>
                      <a:pt x="178" y="92"/>
                    </a:cubicBezTo>
                    <a:cubicBezTo>
                      <a:pt x="182" y="92"/>
                      <a:pt x="182" y="92"/>
                      <a:pt x="182" y="92"/>
                    </a:cubicBezTo>
                    <a:cubicBezTo>
                      <a:pt x="182" y="96"/>
                      <a:pt x="182" y="96"/>
                      <a:pt x="182" y="96"/>
                    </a:cubicBezTo>
                    <a:cubicBezTo>
                      <a:pt x="178" y="96"/>
                      <a:pt x="178" y="96"/>
                      <a:pt x="178" y="96"/>
                    </a:cubicBezTo>
                    <a:cubicBezTo>
                      <a:pt x="178" y="99"/>
                      <a:pt x="178" y="99"/>
                      <a:pt x="178" y="99"/>
                    </a:cubicBezTo>
                    <a:cubicBezTo>
                      <a:pt x="182" y="99"/>
                      <a:pt x="182" y="99"/>
                      <a:pt x="182" y="99"/>
                    </a:cubicBezTo>
                    <a:cubicBezTo>
                      <a:pt x="182" y="103"/>
                      <a:pt x="182" y="103"/>
                      <a:pt x="182" y="103"/>
                    </a:cubicBezTo>
                    <a:cubicBezTo>
                      <a:pt x="178" y="103"/>
                      <a:pt x="178" y="103"/>
                      <a:pt x="178" y="103"/>
                    </a:cubicBezTo>
                    <a:cubicBezTo>
                      <a:pt x="178" y="107"/>
                      <a:pt x="178" y="107"/>
                      <a:pt x="178" y="107"/>
                    </a:cubicBezTo>
                    <a:cubicBezTo>
                      <a:pt x="182" y="107"/>
                      <a:pt x="182" y="107"/>
                      <a:pt x="182" y="107"/>
                    </a:cubicBezTo>
                    <a:cubicBezTo>
                      <a:pt x="182" y="110"/>
                      <a:pt x="182" y="110"/>
                      <a:pt x="182" y="110"/>
                    </a:cubicBezTo>
                    <a:cubicBezTo>
                      <a:pt x="178" y="110"/>
                      <a:pt x="178" y="110"/>
                      <a:pt x="178" y="110"/>
                    </a:cubicBezTo>
                    <a:cubicBezTo>
                      <a:pt x="178" y="114"/>
                      <a:pt x="178" y="114"/>
                      <a:pt x="178" y="114"/>
                    </a:cubicBezTo>
                    <a:cubicBezTo>
                      <a:pt x="182" y="114"/>
                      <a:pt x="182" y="114"/>
                      <a:pt x="182" y="114"/>
                    </a:cubicBezTo>
                    <a:cubicBezTo>
                      <a:pt x="182" y="118"/>
                      <a:pt x="182" y="118"/>
                      <a:pt x="182" y="118"/>
                    </a:cubicBezTo>
                    <a:cubicBezTo>
                      <a:pt x="178" y="118"/>
                      <a:pt x="178" y="118"/>
                      <a:pt x="178" y="118"/>
                    </a:cubicBezTo>
                    <a:cubicBezTo>
                      <a:pt x="178" y="122"/>
                      <a:pt x="178" y="122"/>
                      <a:pt x="178" y="122"/>
                    </a:cubicBezTo>
                    <a:cubicBezTo>
                      <a:pt x="182" y="122"/>
                      <a:pt x="182" y="122"/>
                      <a:pt x="182" y="122"/>
                    </a:cubicBezTo>
                    <a:cubicBezTo>
                      <a:pt x="182" y="125"/>
                      <a:pt x="182" y="125"/>
                      <a:pt x="182" y="125"/>
                    </a:cubicBezTo>
                    <a:cubicBezTo>
                      <a:pt x="178" y="125"/>
                      <a:pt x="178" y="125"/>
                      <a:pt x="178" y="125"/>
                    </a:cubicBezTo>
                    <a:cubicBezTo>
                      <a:pt x="178" y="129"/>
                      <a:pt x="178" y="129"/>
                      <a:pt x="178" y="129"/>
                    </a:cubicBezTo>
                    <a:cubicBezTo>
                      <a:pt x="173" y="127"/>
                      <a:pt x="173" y="127"/>
                      <a:pt x="173" y="127"/>
                    </a:cubicBezTo>
                    <a:cubicBezTo>
                      <a:pt x="173" y="114"/>
                      <a:pt x="173" y="114"/>
                      <a:pt x="173" y="114"/>
                    </a:cubicBezTo>
                    <a:cubicBezTo>
                      <a:pt x="165" y="110"/>
                      <a:pt x="165" y="110"/>
                      <a:pt x="165" y="110"/>
                    </a:cubicBezTo>
                    <a:cubicBezTo>
                      <a:pt x="165" y="101"/>
                      <a:pt x="165" y="101"/>
                      <a:pt x="165" y="101"/>
                    </a:cubicBezTo>
                    <a:cubicBezTo>
                      <a:pt x="145" y="101"/>
                      <a:pt x="145" y="101"/>
                      <a:pt x="145" y="101"/>
                    </a:cubicBezTo>
                    <a:cubicBezTo>
                      <a:pt x="145" y="105"/>
                      <a:pt x="145" y="105"/>
                      <a:pt x="145" y="105"/>
                    </a:cubicBezTo>
                    <a:cubicBezTo>
                      <a:pt x="135" y="105"/>
                      <a:pt x="135" y="105"/>
                      <a:pt x="135" y="105"/>
                    </a:cubicBezTo>
                    <a:cubicBezTo>
                      <a:pt x="135" y="110"/>
                      <a:pt x="135" y="110"/>
                      <a:pt x="135" y="110"/>
                    </a:cubicBezTo>
                    <a:cubicBezTo>
                      <a:pt x="112" y="110"/>
                      <a:pt x="112" y="110"/>
                      <a:pt x="112" y="110"/>
                    </a:cubicBezTo>
                    <a:cubicBezTo>
                      <a:pt x="111" y="111"/>
                      <a:pt x="111" y="111"/>
                      <a:pt x="111" y="111"/>
                    </a:cubicBezTo>
                    <a:cubicBezTo>
                      <a:pt x="111" y="153"/>
                      <a:pt x="111" y="153"/>
                      <a:pt x="111" y="153"/>
                    </a:cubicBezTo>
                    <a:cubicBezTo>
                      <a:pt x="100" y="153"/>
                      <a:pt x="100" y="153"/>
                      <a:pt x="100" y="153"/>
                    </a:cubicBezTo>
                    <a:cubicBezTo>
                      <a:pt x="100" y="157"/>
                      <a:pt x="100" y="157"/>
                      <a:pt x="100" y="157"/>
                    </a:cubicBezTo>
                    <a:cubicBezTo>
                      <a:pt x="96" y="156"/>
                      <a:pt x="96" y="156"/>
                      <a:pt x="96" y="156"/>
                    </a:cubicBezTo>
                    <a:cubicBezTo>
                      <a:pt x="96" y="128"/>
                      <a:pt x="96" y="128"/>
                      <a:pt x="96" y="128"/>
                    </a:cubicBezTo>
                    <a:cubicBezTo>
                      <a:pt x="89" y="128"/>
                      <a:pt x="89" y="128"/>
                      <a:pt x="89" y="128"/>
                    </a:cubicBezTo>
                    <a:cubicBezTo>
                      <a:pt x="84" y="135"/>
                      <a:pt x="84" y="135"/>
                      <a:pt x="84" y="135"/>
                    </a:cubicBezTo>
                    <a:cubicBezTo>
                      <a:pt x="79" y="135"/>
                      <a:pt x="79" y="135"/>
                      <a:pt x="79" y="135"/>
                    </a:cubicBezTo>
                    <a:cubicBezTo>
                      <a:pt x="69" y="128"/>
                      <a:pt x="69" y="128"/>
                      <a:pt x="69" y="128"/>
                    </a:cubicBezTo>
                    <a:cubicBezTo>
                      <a:pt x="44" y="128"/>
                      <a:pt x="44" y="128"/>
                      <a:pt x="44" y="128"/>
                    </a:cubicBezTo>
                    <a:cubicBezTo>
                      <a:pt x="44" y="145"/>
                      <a:pt x="44" y="145"/>
                      <a:pt x="44" y="145"/>
                    </a:cubicBezTo>
                    <a:cubicBezTo>
                      <a:pt x="29" y="142"/>
                      <a:pt x="29" y="142"/>
                      <a:pt x="29" y="142"/>
                    </a:cubicBezTo>
                    <a:cubicBezTo>
                      <a:pt x="26" y="128"/>
                      <a:pt x="26" y="128"/>
                      <a:pt x="26" y="128"/>
                    </a:cubicBezTo>
                    <a:cubicBezTo>
                      <a:pt x="22" y="128"/>
                      <a:pt x="22" y="128"/>
                      <a:pt x="22" y="128"/>
                    </a:cubicBezTo>
                    <a:cubicBezTo>
                      <a:pt x="17" y="99"/>
                      <a:pt x="17" y="99"/>
                      <a:pt x="17" y="99"/>
                    </a:cubicBezTo>
                    <a:cubicBezTo>
                      <a:pt x="19" y="98"/>
                      <a:pt x="19" y="98"/>
                      <a:pt x="19" y="98"/>
                    </a:cubicBezTo>
                    <a:cubicBezTo>
                      <a:pt x="19" y="94"/>
                      <a:pt x="19" y="94"/>
                      <a:pt x="19" y="94"/>
                    </a:cubicBezTo>
                    <a:cubicBezTo>
                      <a:pt x="17" y="92"/>
                      <a:pt x="17" y="92"/>
                      <a:pt x="17" y="92"/>
                    </a:cubicBezTo>
                    <a:cubicBezTo>
                      <a:pt x="15" y="86"/>
                      <a:pt x="15" y="86"/>
                      <a:pt x="15" y="86"/>
                    </a:cubicBezTo>
                    <a:cubicBezTo>
                      <a:pt x="14" y="92"/>
                      <a:pt x="14" y="92"/>
                      <a:pt x="14" y="92"/>
                    </a:cubicBezTo>
                    <a:cubicBezTo>
                      <a:pt x="11" y="94"/>
                      <a:pt x="11" y="94"/>
                      <a:pt x="11" y="94"/>
                    </a:cubicBezTo>
                    <a:cubicBezTo>
                      <a:pt x="11" y="97"/>
                      <a:pt x="11" y="97"/>
                      <a:pt x="11" y="97"/>
                    </a:cubicBezTo>
                    <a:cubicBezTo>
                      <a:pt x="13" y="99"/>
                      <a:pt x="13" y="99"/>
                      <a:pt x="13" y="99"/>
                    </a:cubicBezTo>
                    <a:cubicBezTo>
                      <a:pt x="9" y="129"/>
                      <a:pt x="9" y="129"/>
                      <a:pt x="9" y="129"/>
                    </a:cubicBezTo>
                    <a:cubicBezTo>
                      <a:pt x="6" y="129"/>
                      <a:pt x="6" y="129"/>
                      <a:pt x="6" y="129"/>
                    </a:cubicBezTo>
                    <a:cubicBezTo>
                      <a:pt x="3" y="142"/>
                      <a:pt x="3" y="142"/>
                      <a:pt x="3" y="142"/>
                    </a:cubicBezTo>
                    <a:cubicBezTo>
                      <a:pt x="0" y="140"/>
                      <a:pt x="0" y="140"/>
                      <a:pt x="0" y="140"/>
                    </a:cubicBezTo>
                    <a:cubicBezTo>
                      <a:pt x="0" y="182"/>
                      <a:pt x="0" y="182"/>
                      <a:pt x="0" y="182"/>
                    </a:cubicBezTo>
                    <a:cubicBezTo>
                      <a:pt x="1459" y="182"/>
                      <a:pt x="1459" y="182"/>
                      <a:pt x="1459"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800"/>
              </a:p>
            </p:txBody>
          </p:sp>
          <p:sp>
            <p:nvSpPr>
              <p:cNvPr id="5" name="Freeform 7">
                <a:extLst>
                  <a:ext uri="{FF2B5EF4-FFF2-40B4-BE49-F238E27FC236}">
                    <a16:creationId xmlns:a16="http://schemas.microsoft.com/office/drawing/2014/main" id="{1E0A65E9-0572-4165-BAA4-7FCD16F7B748}"/>
                  </a:ext>
                </a:extLst>
              </p:cNvPr>
              <p:cNvSpPr>
                <a:spLocks/>
              </p:cNvSpPr>
              <p:nvPr userDrawn="1"/>
            </p:nvSpPr>
            <p:spPr bwMode="auto">
              <a:xfrm flipH="1">
                <a:off x="6184751" y="5737141"/>
                <a:ext cx="2958970" cy="886329"/>
              </a:xfrm>
              <a:custGeom>
                <a:avLst/>
                <a:gdLst>
                  <a:gd name="T0" fmla="*/ 59 w 1460"/>
                  <a:gd name="T1" fmla="*/ 347 h 410"/>
                  <a:gd name="T2" fmla="*/ 82 w 1460"/>
                  <a:gd name="T3" fmla="*/ 338 h 410"/>
                  <a:gd name="T4" fmla="*/ 130 w 1460"/>
                  <a:gd name="T5" fmla="*/ 350 h 410"/>
                  <a:gd name="T6" fmla="*/ 162 w 1460"/>
                  <a:gd name="T7" fmla="*/ 358 h 410"/>
                  <a:gd name="T8" fmla="*/ 225 w 1460"/>
                  <a:gd name="T9" fmla="*/ 295 h 410"/>
                  <a:gd name="T10" fmla="*/ 257 w 1460"/>
                  <a:gd name="T11" fmla="*/ 273 h 410"/>
                  <a:gd name="T12" fmla="*/ 309 w 1460"/>
                  <a:gd name="T13" fmla="*/ 361 h 410"/>
                  <a:gd name="T14" fmla="*/ 343 w 1460"/>
                  <a:gd name="T15" fmla="*/ 340 h 410"/>
                  <a:gd name="T16" fmla="*/ 388 w 1460"/>
                  <a:gd name="T17" fmla="*/ 187 h 410"/>
                  <a:gd name="T18" fmla="*/ 391 w 1460"/>
                  <a:gd name="T19" fmla="*/ 144 h 410"/>
                  <a:gd name="T20" fmla="*/ 395 w 1460"/>
                  <a:gd name="T21" fmla="*/ 46 h 410"/>
                  <a:gd name="T22" fmla="*/ 397 w 1460"/>
                  <a:gd name="T23" fmla="*/ 46 h 410"/>
                  <a:gd name="T24" fmla="*/ 401 w 1460"/>
                  <a:gd name="T25" fmla="*/ 144 h 410"/>
                  <a:gd name="T26" fmla="*/ 404 w 1460"/>
                  <a:gd name="T27" fmla="*/ 187 h 410"/>
                  <a:gd name="T28" fmla="*/ 439 w 1460"/>
                  <a:gd name="T29" fmla="*/ 369 h 410"/>
                  <a:gd name="T30" fmla="*/ 458 w 1460"/>
                  <a:gd name="T31" fmla="*/ 387 h 410"/>
                  <a:gd name="T32" fmla="*/ 479 w 1460"/>
                  <a:gd name="T33" fmla="*/ 373 h 410"/>
                  <a:gd name="T34" fmla="*/ 544 w 1460"/>
                  <a:gd name="T35" fmla="*/ 377 h 410"/>
                  <a:gd name="T36" fmla="*/ 562 w 1460"/>
                  <a:gd name="T37" fmla="*/ 390 h 410"/>
                  <a:gd name="T38" fmla="*/ 588 w 1460"/>
                  <a:gd name="T39" fmla="*/ 379 h 410"/>
                  <a:gd name="T40" fmla="*/ 602 w 1460"/>
                  <a:gd name="T41" fmla="*/ 377 h 410"/>
                  <a:gd name="T42" fmla="*/ 617 w 1460"/>
                  <a:gd name="T43" fmla="*/ 382 h 410"/>
                  <a:gd name="T44" fmla="*/ 625 w 1460"/>
                  <a:gd name="T45" fmla="*/ 373 h 410"/>
                  <a:gd name="T46" fmla="*/ 683 w 1460"/>
                  <a:gd name="T47" fmla="*/ 364 h 410"/>
                  <a:gd name="T48" fmla="*/ 702 w 1460"/>
                  <a:gd name="T49" fmla="*/ 364 h 410"/>
                  <a:gd name="T50" fmla="*/ 744 w 1460"/>
                  <a:gd name="T51" fmla="*/ 300 h 410"/>
                  <a:gd name="T52" fmla="*/ 758 w 1460"/>
                  <a:gd name="T53" fmla="*/ 302 h 410"/>
                  <a:gd name="T54" fmla="*/ 778 w 1460"/>
                  <a:gd name="T55" fmla="*/ 313 h 410"/>
                  <a:gd name="T56" fmla="*/ 801 w 1460"/>
                  <a:gd name="T57" fmla="*/ 324 h 410"/>
                  <a:gd name="T58" fmla="*/ 832 w 1460"/>
                  <a:gd name="T59" fmla="*/ 306 h 410"/>
                  <a:gd name="T60" fmla="*/ 843 w 1460"/>
                  <a:gd name="T61" fmla="*/ 355 h 410"/>
                  <a:gd name="T62" fmla="*/ 869 w 1460"/>
                  <a:gd name="T63" fmla="*/ 314 h 410"/>
                  <a:gd name="T64" fmla="*/ 881 w 1460"/>
                  <a:gd name="T65" fmla="*/ 272 h 410"/>
                  <a:gd name="T66" fmla="*/ 893 w 1460"/>
                  <a:gd name="T67" fmla="*/ 251 h 410"/>
                  <a:gd name="T68" fmla="*/ 930 w 1460"/>
                  <a:gd name="T69" fmla="*/ 231 h 410"/>
                  <a:gd name="T70" fmla="*/ 947 w 1460"/>
                  <a:gd name="T71" fmla="*/ 227 h 410"/>
                  <a:gd name="T72" fmla="*/ 968 w 1460"/>
                  <a:gd name="T73" fmla="*/ 261 h 410"/>
                  <a:gd name="T74" fmla="*/ 994 w 1460"/>
                  <a:gd name="T75" fmla="*/ 315 h 410"/>
                  <a:gd name="T76" fmla="*/ 1035 w 1460"/>
                  <a:gd name="T77" fmla="*/ 327 h 410"/>
                  <a:gd name="T78" fmla="*/ 1044 w 1460"/>
                  <a:gd name="T79" fmla="*/ 322 h 410"/>
                  <a:gd name="T80" fmla="*/ 1069 w 1460"/>
                  <a:gd name="T81" fmla="*/ 305 h 410"/>
                  <a:gd name="T82" fmla="*/ 1084 w 1460"/>
                  <a:gd name="T83" fmla="*/ 257 h 410"/>
                  <a:gd name="T84" fmla="*/ 1129 w 1460"/>
                  <a:gd name="T85" fmla="*/ 280 h 410"/>
                  <a:gd name="T86" fmla="*/ 1142 w 1460"/>
                  <a:gd name="T87" fmla="*/ 329 h 410"/>
                  <a:gd name="T88" fmla="*/ 1161 w 1460"/>
                  <a:gd name="T89" fmla="*/ 340 h 410"/>
                  <a:gd name="T90" fmla="*/ 1187 w 1460"/>
                  <a:gd name="T91" fmla="*/ 340 h 410"/>
                  <a:gd name="T92" fmla="*/ 1209 w 1460"/>
                  <a:gd name="T93" fmla="*/ 336 h 410"/>
                  <a:gd name="T94" fmla="*/ 1231 w 1460"/>
                  <a:gd name="T95" fmla="*/ 322 h 410"/>
                  <a:gd name="T96" fmla="*/ 1257 w 1460"/>
                  <a:gd name="T97" fmla="*/ 318 h 410"/>
                  <a:gd name="T98" fmla="*/ 1294 w 1460"/>
                  <a:gd name="T99" fmla="*/ 344 h 410"/>
                  <a:gd name="T100" fmla="*/ 1330 w 1460"/>
                  <a:gd name="T101" fmla="*/ 327 h 410"/>
                  <a:gd name="T102" fmla="*/ 1351 w 1460"/>
                  <a:gd name="T103" fmla="*/ 165 h 410"/>
                  <a:gd name="T104" fmla="*/ 1401 w 1460"/>
                  <a:gd name="T105" fmla="*/ 152 h 410"/>
                  <a:gd name="T106" fmla="*/ 1426 w 1460"/>
                  <a:gd name="T107" fmla="*/ 281 h 410"/>
                  <a:gd name="T108" fmla="*/ 1460 w 1460"/>
                  <a:gd name="T109" fmla="*/ 41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60" h="410">
                    <a:moveTo>
                      <a:pt x="0" y="410"/>
                    </a:moveTo>
                    <a:cubicBezTo>
                      <a:pt x="0" y="321"/>
                      <a:pt x="0" y="321"/>
                      <a:pt x="0" y="321"/>
                    </a:cubicBezTo>
                    <a:cubicBezTo>
                      <a:pt x="8" y="321"/>
                      <a:pt x="16" y="321"/>
                      <a:pt x="24" y="321"/>
                    </a:cubicBezTo>
                    <a:cubicBezTo>
                      <a:pt x="24" y="326"/>
                      <a:pt x="24" y="330"/>
                      <a:pt x="24" y="335"/>
                    </a:cubicBezTo>
                    <a:cubicBezTo>
                      <a:pt x="30" y="335"/>
                      <a:pt x="37" y="335"/>
                      <a:pt x="43" y="335"/>
                    </a:cubicBezTo>
                    <a:cubicBezTo>
                      <a:pt x="43" y="339"/>
                      <a:pt x="43" y="343"/>
                      <a:pt x="43" y="347"/>
                    </a:cubicBezTo>
                    <a:cubicBezTo>
                      <a:pt x="48" y="347"/>
                      <a:pt x="54" y="347"/>
                      <a:pt x="59" y="347"/>
                    </a:cubicBezTo>
                    <a:cubicBezTo>
                      <a:pt x="59" y="339"/>
                      <a:pt x="59" y="331"/>
                      <a:pt x="59" y="324"/>
                    </a:cubicBezTo>
                    <a:cubicBezTo>
                      <a:pt x="62" y="324"/>
                      <a:pt x="64" y="324"/>
                      <a:pt x="67" y="324"/>
                    </a:cubicBezTo>
                    <a:cubicBezTo>
                      <a:pt x="67" y="323"/>
                      <a:pt x="67" y="322"/>
                      <a:pt x="67" y="321"/>
                    </a:cubicBezTo>
                    <a:cubicBezTo>
                      <a:pt x="69" y="321"/>
                      <a:pt x="71" y="321"/>
                      <a:pt x="73" y="321"/>
                    </a:cubicBezTo>
                    <a:cubicBezTo>
                      <a:pt x="73" y="322"/>
                      <a:pt x="73" y="323"/>
                      <a:pt x="73" y="324"/>
                    </a:cubicBezTo>
                    <a:cubicBezTo>
                      <a:pt x="76" y="324"/>
                      <a:pt x="79" y="324"/>
                      <a:pt x="82" y="324"/>
                    </a:cubicBezTo>
                    <a:cubicBezTo>
                      <a:pt x="82" y="329"/>
                      <a:pt x="82" y="333"/>
                      <a:pt x="82" y="338"/>
                    </a:cubicBezTo>
                    <a:cubicBezTo>
                      <a:pt x="91" y="338"/>
                      <a:pt x="101" y="338"/>
                      <a:pt x="110" y="338"/>
                    </a:cubicBezTo>
                    <a:cubicBezTo>
                      <a:pt x="110" y="340"/>
                      <a:pt x="110" y="342"/>
                      <a:pt x="110" y="344"/>
                    </a:cubicBezTo>
                    <a:cubicBezTo>
                      <a:pt x="111" y="344"/>
                      <a:pt x="113" y="344"/>
                      <a:pt x="114" y="344"/>
                    </a:cubicBezTo>
                    <a:cubicBezTo>
                      <a:pt x="114" y="347"/>
                      <a:pt x="114" y="349"/>
                      <a:pt x="114" y="352"/>
                    </a:cubicBezTo>
                    <a:cubicBezTo>
                      <a:pt x="117" y="352"/>
                      <a:pt x="121" y="352"/>
                      <a:pt x="124" y="352"/>
                    </a:cubicBezTo>
                    <a:cubicBezTo>
                      <a:pt x="124" y="351"/>
                      <a:pt x="124" y="350"/>
                      <a:pt x="124" y="350"/>
                    </a:cubicBezTo>
                    <a:cubicBezTo>
                      <a:pt x="126" y="350"/>
                      <a:pt x="128" y="350"/>
                      <a:pt x="130" y="350"/>
                    </a:cubicBezTo>
                    <a:cubicBezTo>
                      <a:pt x="130" y="350"/>
                      <a:pt x="130" y="351"/>
                      <a:pt x="130" y="352"/>
                    </a:cubicBezTo>
                    <a:cubicBezTo>
                      <a:pt x="134" y="352"/>
                      <a:pt x="139" y="352"/>
                      <a:pt x="144" y="352"/>
                    </a:cubicBezTo>
                    <a:cubicBezTo>
                      <a:pt x="144" y="354"/>
                      <a:pt x="144" y="356"/>
                      <a:pt x="144" y="358"/>
                    </a:cubicBezTo>
                    <a:cubicBezTo>
                      <a:pt x="148" y="358"/>
                      <a:pt x="152" y="358"/>
                      <a:pt x="156" y="358"/>
                    </a:cubicBezTo>
                    <a:cubicBezTo>
                      <a:pt x="156" y="357"/>
                      <a:pt x="156" y="357"/>
                      <a:pt x="156" y="356"/>
                    </a:cubicBezTo>
                    <a:cubicBezTo>
                      <a:pt x="158" y="356"/>
                      <a:pt x="160" y="356"/>
                      <a:pt x="162" y="356"/>
                    </a:cubicBezTo>
                    <a:cubicBezTo>
                      <a:pt x="162" y="357"/>
                      <a:pt x="162" y="357"/>
                      <a:pt x="162" y="358"/>
                    </a:cubicBezTo>
                    <a:cubicBezTo>
                      <a:pt x="166" y="358"/>
                      <a:pt x="170" y="358"/>
                      <a:pt x="173" y="358"/>
                    </a:cubicBezTo>
                    <a:cubicBezTo>
                      <a:pt x="173" y="240"/>
                      <a:pt x="173" y="240"/>
                      <a:pt x="173" y="240"/>
                    </a:cubicBezTo>
                    <a:cubicBezTo>
                      <a:pt x="186" y="240"/>
                      <a:pt x="186" y="240"/>
                      <a:pt x="186" y="240"/>
                    </a:cubicBezTo>
                    <a:cubicBezTo>
                      <a:pt x="186" y="236"/>
                      <a:pt x="186" y="236"/>
                      <a:pt x="186" y="236"/>
                    </a:cubicBezTo>
                    <a:cubicBezTo>
                      <a:pt x="214" y="241"/>
                      <a:pt x="214" y="241"/>
                      <a:pt x="214" y="241"/>
                    </a:cubicBezTo>
                    <a:cubicBezTo>
                      <a:pt x="214" y="259"/>
                      <a:pt x="214" y="277"/>
                      <a:pt x="214" y="295"/>
                    </a:cubicBezTo>
                    <a:cubicBezTo>
                      <a:pt x="218" y="295"/>
                      <a:pt x="222" y="295"/>
                      <a:pt x="225" y="295"/>
                    </a:cubicBezTo>
                    <a:cubicBezTo>
                      <a:pt x="226" y="295"/>
                      <a:pt x="226" y="294"/>
                      <a:pt x="227" y="293"/>
                    </a:cubicBezTo>
                    <a:cubicBezTo>
                      <a:pt x="228" y="293"/>
                      <a:pt x="230" y="293"/>
                      <a:pt x="231" y="293"/>
                    </a:cubicBezTo>
                    <a:cubicBezTo>
                      <a:pt x="232" y="294"/>
                      <a:pt x="232" y="295"/>
                      <a:pt x="233" y="295"/>
                    </a:cubicBezTo>
                    <a:cubicBezTo>
                      <a:pt x="237" y="295"/>
                      <a:pt x="242" y="295"/>
                      <a:pt x="246" y="295"/>
                    </a:cubicBezTo>
                    <a:cubicBezTo>
                      <a:pt x="246" y="306"/>
                      <a:pt x="246" y="316"/>
                      <a:pt x="246" y="326"/>
                    </a:cubicBezTo>
                    <a:cubicBezTo>
                      <a:pt x="250" y="326"/>
                      <a:pt x="253" y="326"/>
                      <a:pt x="257" y="326"/>
                    </a:cubicBezTo>
                    <a:cubicBezTo>
                      <a:pt x="257" y="309"/>
                      <a:pt x="257" y="291"/>
                      <a:pt x="257" y="273"/>
                    </a:cubicBezTo>
                    <a:cubicBezTo>
                      <a:pt x="259" y="273"/>
                      <a:pt x="261" y="273"/>
                      <a:pt x="262" y="273"/>
                    </a:cubicBezTo>
                    <a:cubicBezTo>
                      <a:pt x="262" y="272"/>
                      <a:pt x="262" y="270"/>
                      <a:pt x="262" y="269"/>
                    </a:cubicBezTo>
                    <a:cubicBezTo>
                      <a:pt x="274" y="269"/>
                      <a:pt x="286" y="269"/>
                      <a:pt x="298" y="269"/>
                    </a:cubicBezTo>
                    <a:cubicBezTo>
                      <a:pt x="299" y="270"/>
                      <a:pt x="300" y="271"/>
                      <a:pt x="301" y="272"/>
                    </a:cubicBezTo>
                    <a:cubicBezTo>
                      <a:pt x="301" y="300"/>
                      <a:pt x="301" y="327"/>
                      <a:pt x="301" y="355"/>
                    </a:cubicBezTo>
                    <a:cubicBezTo>
                      <a:pt x="303" y="355"/>
                      <a:pt x="306" y="355"/>
                      <a:pt x="309" y="355"/>
                    </a:cubicBezTo>
                    <a:cubicBezTo>
                      <a:pt x="309" y="357"/>
                      <a:pt x="309" y="359"/>
                      <a:pt x="309" y="361"/>
                    </a:cubicBezTo>
                    <a:cubicBezTo>
                      <a:pt x="311" y="361"/>
                      <a:pt x="314" y="361"/>
                      <a:pt x="316" y="361"/>
                    </a:cubicBezTo>
                    <a:cubicBezTo>
                      <a:pt x="316" y="354"/>
                      <a:pt x="316" y="347"/>
                      <a:pt x="316" y="340"/>
                    </a:cubicBezTo>
                    <a:cubicBezTo>
                      <a:pt x="319" y="340"/>
                      <a:pt x="323" y="340"/>
                      <a:pt x="326" y="340"/>
                    </a:cubicBezTo>
                    <a:cubicBezTo>
                      <a:pt x="326" y="339"/>
                      <a:pt x="326" y="338"/>
                      <a:pt x="326" y="337"/>
                    </a:cubicBezTo>
                    <a:cubicBezTo>
                      <a:pt x="330" y="337"/>
                      <a:pt x="333" y="337"/>
                      <a:pt x="337" y="337"/>
                    </a:cubicBezTo>
                    <a:cubicBezTo>
                      <a:pt x="337" y="338"/>
                      <a:pt x="337" y="339"/>
                      <a:pt x="337" y="340"/>
                    </a:cubicBezTo>
                    <a:cubicBezTo>
                      <a:pt x="339" y="340"/>
                      <a:pt x="341" y="340"/>
                      <a:pt x="343" y="340"/>
                    </a:cubicBezTo>
                    <a:cubicBezTo>
                      <a:pt x="344" y="338"/>
                      <a:pt x="344" y="337"/>
                      <a:pt x="344" y="336"/>
                    </a:cubicBezTo>
                    <a:cubicBezTo>
                      <a:pt x="345" y="336"/>
                      <a:pt x="346" y="336"/>
                      <a:pt x="347" y="336"/>
                    </a:cubicBezTo>
                    <a:cubicBezTo>
                      <a:pt x="347" y="337"/>
                      <a:pt x="348" y="338"/>
                      <a:pt x="348" y="339"/>
                    </a:cubicBezTo>
                    <a:cubicBezTo>
                      <a:pt x="349" y="339"/>
                      <a:pt x="350" y="339"/>
                      <a:pt x="352" y="339"/>
                    </a:cubicBezTo>
                    <a:cubicBezTo>
                      <a:pt x="352" y="328"/>
                      <a:pt x="352" y="316"/>
                      <a:pt x="352" y="304"/>
                    </a:cubicBezTo>
                    <a:cubicBezTo>
                      <a:pt x="362" y="304"/>
                      <a:pt x="373" y="304"/>
                      <a:pt x="384" y="304"/>
                    </a:cubicBezTo>
                    <a:cubicBezTo>
                      <a:pt x="385" y="265"/>
                      <a:pt x="387" y="226"/>
                      <a:pt x="388" y="187"/>
                    </a:cubicBezTo>
                    <a:cubicBezTo>
                      <a:pt x="384" y="186"/>
                      <a:pt x="372" y="182"/>
                      <a:pt x="382" y="177"/>
                    </a:cubicBezTo>
                    <a:cubicBezTo>
                      <a:pt x="381" y="176"/>
                      <a:pt x="380" y="175"/>
                      <a:pt x="379" y="175"/>
                    </a:cubicBezTo>
                    <a:cubicBezTo>
                      <a:pt x="379" y="168"/>
                      <a:pt x="379" y="168"/>
                      <a:pt x="383" y="164"/>
                    </a:cubicBezTo>
                    <a:cubicBezTo>
                      <a:pt x="383" y="162"/>
                      <a:pt x="383" y="159"/>
                      <a:pt x="383" y="156"/>
                    </a:cubicBezTo>
                    <a:cubicBezTo>
                      <a:pt x="385" y="156"/>
                      <a:pt x="388" y="156"/>
                      <a:pt x="390" y="156"/>
                    </a:cubicBezTo>
                    <a:cubicBezTo>
                      <a:pt x="390" y="152"/>
                      <a:pt x="390" y="149"/>
                      <a:pt x="390" y="146"/>
                    </a:cubicBezTo>
                    <a:cubicBezTo>
                      <a:pt x="390" y="145"/>
                      <a:pt x="391" y="145"/>
                      <a:pt x="391" y="144"/>
                    </a:cubicBezTo>
                    <a:cubicBezTo>
                      <a:pt x="391" y="132"/>
                      <a:pt x="391" y="120"/>
                      <a:pt x="391" y="108"/>
                    </a:cubicBezTo>
                    <a:cubicBezTo>
                      <a:pt x="391" y="107"/>
                      <a:pt x="390" y="106"/>
                      <a:pt x="390" y="105"/>
                    </a:cubicBezTo>
                    <a:cubicBezTo>
                      <a:pt x="391" y="104"/>
                      <a:pt x="392" y="103"/>
                      <a:pt x="393" y="102"/>
                    </a:cubicBezTo>
                    <a:cubicBezTo>
                      <a:pt x="393" y="93"/>
                      <a:pt x="393" y="84"/>
                      <a:pt x="393" y="75"/>
                    </a:cubicBezTo>
                    <a:cubicBezTo>
                      <a:pt x="393" y="75"/>
                      <a:pt x="394" y="74"/>
                      <a:pt x="394" y="73"/>
                    </a:cubicBezTo>
                    <a:cubicBezTo>
                      <a:pt x="394" y="65"/>
                      <a:pt x="394" y="56"/>
                      <a:pt x="394" y="47"/>
                    </a:cubicBezTo>
                    <a:cubicBezTo>
                      <a:pt x="394" y="47"/>
                      <a:pt x="395" y="46"/>
                      <a:pt x="395" y="46"/>
                    </a:cubicBezTo>
                    <a:cubicBezTo>
                      <a:pt x="395" y="43"/>
                      <a:pt x="395" y="41"/>
                      <a:pt x="395" y="38"/>
                    </a:cubicBezTo>
                    <a:cubicBezTo>
                      <a:pt x="395" y="38"/>
                      <a:pt x="395" y="37"/>
                      <a:pt x="396" y="37"/>
                    </a:cubicBezTo>
                    <a:cubicBezTo>
                      <a:pt x="396" y="32"/>
                      <a:pt x="396" y="28"/>
                      <a:pt x="396" y="23"/>
                    </a:cubicBezTo>
                    <a:cubicBezTo>
                      <a:pt x="396" y="23"/>
                      <a:pt x="396" y="23"/>
                      <a:pt x="396" y="23"/>
                    </a:cubicBezTo>
                    <a:cubicBezTo>
                      <a:pt x="396" y="28"/>
                      <a:pt x="396" y="32"/>
                      <a:pt x="396" y="37"/>
                    </a:cubicBezTo>
                    <a:cubicBezTo>
                      <a:pt x="397" y="37"/>
                      <a:pt x="397" y="38"/>
                      <a:pt x="397" y="38"/>
                    </a:cubicBezTo>
                    <a:cubicBezTo>
                      <a:pt x="397" y="41"/>
                      <a:pt x="397" y="43"/>
                      <a:pt x="397" y="46"/>
                    </a:cubicBezTo>
                    <a:cubicBezTo>
                      <a:pt x="398" y="46"/>
                      <a:pt x="398" y="47"/>
                      <a:pt x="398" y="47"/>
                    </a:cubicBezTo>
                    <a:cubicBezTo>
                      <a:pt x="398" y="56"/>
                      <a:pt x="398" y="65"/>
                      <a:pt x="398" y="73"/>
                    </a:cubicBezTo>
                    <a:cubicBezTo>
                      <a:pt x="399" y="74"/>
                      <a:pt x="399" y="74"/>
                      <a:pt x="399" y="75"/>
                    </a:cubicBezTo>
                    <a:cubicBezTo>
                      <a:pt x="399" y="84"/>
                      <a:pt x="399" y="93"/>
                      <a:pt x="399" y="102"/>
                    </a:cubicBezTo>
                    <a:cubicBezTo>
                      <a:pt x="400" y="103"/>
                      <a:pt x="401" y="104"/>
                      <a:pt x="402" y="105"/>
                    </a:cubicBezTo>
                    <a:cubicBezTo>
                      <a:pt x="402" y="106"/>
                      <a:pt x="401" y="107"/>
                      <a:pt x="401" y="108"/>
                    </a:cubicBezTo>
                    <a:cubicBezTo>
                      <a:pt x="401" y="120"/>
                      <a:pt x="401" y="132"/>
                      <a:pt x="401" y="144"/>
                    </a:cubicBezTo>
                    <a:cubicBezTo>
                      <a:pt x="401" y="145"/>
                      <a:pt x="402" y="145"/>
                      <a:pt x="402" y="146"/>
                    </a:cubicBezTo>
                    <a:cubicBezTo>
                      <a:pt x="402" y="149"/>
                      <a:pt x="402" y="152"/>
                      <a:pt x="402" y="156"/>
                    </a:cubicBezTo>
                    <a:cubicBezTo>
                      <a:pt x="405" y="156"/>
                      <a:pt x="407" y="156"/>
                      <a:pt x="409" y="156"/>
                    </a:cubicBezTo>
                    <a:cubicBezTo>
                      <a:pt x="409" y="159"/>
                      <a:pt x="409" y="162"/>
                      <a:pt x="409" y="164"/>
                    </a:cubicBezTo>
                    <a:cubicBezTo>
                      <a:pt x="414" y="168"/>
                      <a:pt x="413" y="169"/>
                      <a:pt x="413" y="175"/>
                    </a:cubicBezTo>
                    <a:cubicBezTo>
                      <a:pt x="412" y="175"/>
                      <a:pt x="411" y="176"/>
                      <a:pt x="410" y="177"/>
                    </a:cubicBezTo>
                    <a:cubicBezTo>
                      <a:pt x="421" y="181"/>
                      <a:pt x="409" y="187"/>
                      <a:pt x="404" y="187"/>
                    </a:cubicBezTo>
                    <a:cubicBezTo>
                      <a:pt x="407" y="254"/>
                      <a:pt x="409" y="320"/>
                      <a:pt x="412" y="387"/>
                    </a:cubicBezTo>
                    <a:cubicBezTo>
                      <a:pt x="414" y="387"/>
                      <a:pt x="415" y="387"/>
                      <a:pt x="417" y="387"/>
                    </a:cubicBezTo>
                    <a:cubicBezTo>
                      <a:pt x="417" y="383"/>
                      <a:pt x="417" y="379"/>
                      <a:pt x="417" y="375"/>
                    </a:cubicBezTo>
                    <a:cubicBezTo>
                      <a:pt x="423" y="375"/>
                      <a:pt x="430" y="375"/>
                      <a:pt x="436" y="375"/>
                    </a:cubicBezTo>
                    <a:cubicBezTo>
                      <a:pt x="436" y="380"/>
                      <a:pt x="436" y="384"/>
                      <a:pt x="436" y="389"/>
                    </a:cubicBezTo>
                    <a:cubicBezTo>
                      <a:pt x="437" y="389"/>
                      <a:pt x="438" y="389"/>
                      <a:pt x="439" y="389"/>
                    </a:cubicBezTo>
                    <a:cubicBezTo>
                      <a:pt x="439" y="382"/>
                      <a:pt x="439" y="376"/>
                      <a:pt x="439" y="369"/>
                    </a:cubicBezTo>
                    <a:cubicBezTo>
                      <a:pt x="440" y="369"/>
                      <a:pt x="441" y="369"/>
                      <a:pt x="442" y="369"/>
                    </a:cubicBezTo>
                    <a:cubicBezTo>
                      <a:pt x="442" y="376"/>
                      <a:pt x="442" y="382"/>
                      <a:pt x="442" y="388"/>
                    </a:cubicBezTo>
                    <a:cubicBezTo>
                      <a:pt x="443" y="388"/>
                      <a:pt x="444" y="388"/>
                      <a:pt x="445" y="388"/>
                    </a:cubicBezTo>
                    <a:cubicBezTo>
                      <a:pt x="445" y="385"/>
                      <a:pt x="445" y="381"/>
                      <a:pt x="445" y="378"/>
                    </a:cubicBezTo>
                    <a:cubicBezTo>
                      <a:pt x="445" y="378"/>
                      <a:pt x="446" y="378"/>
                      <a:pt x="446" y="378"/>
                    </a:cubicBezTo>
                    <a:cubicBezTo>
                      <a:pt x="446" y="381"/>
                      <a:pt x="446" y="384"/>
                      <a:pt x="446" y="388"/>
                    </a:cubicBezTo>
                    <a:cubicBezTo>
                      <a:pt x="450" y="388"/>
                      <a:pt x="454" y="388"/>
                      <a:pt x="458" y="387"/>
                    </a:cubicBezTo>
                    <a:cubicBezTo>
                      <a:pt x="458" y="384"/>
                      <a:pt x="458" y="380"/>
                      <a:pt x="458" y="376"/>
                    </a:cubicBezTo>
                    <a:cubicBezTo>
                      <a:pt x="460" y="376"/>
                      <a:pt x="463" y="376"/>
                      <a:pt x="465" y="376"/>
                    </a:cubicBezTo>
                    <a:cubicBezTo>
                      <a:pt x="465" y="375"/>
                      <a:pt x="465" y="374"/>
                      <a:pt x="465" y="373"/>
                    </a:cubicBezTo>
                    <a:cubicBezTo>
                      <a:pt x="468" y="373"/>
                      <a:pt x="471" y="373"/>
                      <a:pt x="473" y="373"/>
                    </a:cubicBezTo>
                    <a:cubicBezTo>
                      <a:pt x="473" y="374"/>
                      <a:pt x="473" y="374"/>
                      <a:pt x="473" y="375"/>
                    </a:cubicBezTo>
                    <a:cubicBezTo>
                      <a:pt x="475" y="375"/>
                      <a:pt x="477" y="375"/>
                      <a:pt x="479" y="375"/>
                    </a:cubicBezTo>
                    <a:cubicBezTo>
                      <a:pt x="479" y="374"/>
                      <a:pt x="479" y="374"/>
                      <a:pt x="479" y="373"/>
                    </a:cubicBezTo>
                    <a:cubicBezTo>
                      <a:pt x="497" y="373"/>
                      <a:pt x="515" y="373"/>
                      <a:pt x="533" y="373"/>
                    </a:cubicBezTo>
                    <a:cubicBezTo>
                      <a:pt x="533" y="372"/>
                      <a:pt x="533" y="371"/>
                      <a:pt x="533" y="370"/>
                    </a:cubicBezTo>
                    <a:cubicBezTo>
                      <a:pt x="534" y="370"/>
                      <a:pt x="536" y="370"/>
                      <a:pt x="537" y="370"/>
                    </a:cubicBezTo>
                    <a:cubicBezTo>
                      <a:pt x="537" y="371"/>
                      <a:pt x="537" y="372"/>
                      <a:pt x="537" y="373"/>
                    </a:cubicBezTo>
                    <a:cubicBezTo>
                      <a:pt x="538" y="373"/>
                      <a:pt x="540" y="373"/>
                      <a:pt x="541" y="373"/>
                    </a:cubicBezTo>
                    <a:cubicBezTo>
                      <a:pt x="541" y="374"/>
                      <a:pt x="541" y="376"/>
                      <a:pt x="541" y="377"/>
                    </a:cubicBezTo>
                    <a:cubicBezTo>
                      <a:pt x="542" y="377"/>
                      <a:pt x="543" y="377"/>
                      <a:pt x="544" y="377"/>
                    </a:cubicBezTo>
                    <a:cubicBezTo>
                      <a:pt x="544" y="377"/>
                      <a:pt x="544" y="376"/>
                      <a:pt x="544" y="375"/>
                    </a:cubicBezTo>
                    <a:cubicBezTo>
                      <a:pt x="545" y="375"/>
                      <a:pt x="546" y="375"/>
                      <a:pt x="547" y="375"/>
                    </a:cubicBezTo>
                    <a:cubicBezTo>
                      <a:pt x="547" y="376"/>
                      <a:pt x="547" y="377"/>
                      <a:pt x="547" y="377"/>
                    </a:cubicBezTo>
                    <a:cubicBezTo>
                      <a:pt x="550" y="377"/>
                      <a:pt x="553" y="377"/>
                      <a:pt x="556" y="377"/>
                    </a:cubicBezTo>
                    <a:cubicBezTo>
                      <a:pt x="556" y="376"/>
                      <a:pt x="556" y="375"/>
                      <a:pt x="556" y="374"/>
                    </a:cubicBezTo>
                    <a:cubicBezTo>
                      <a:pt x="558" y="374"/>
                      <a:pt x="560" y="374"/>
                      <a:pt x="562" y="374"/>
                    </a:cubicBezTo>
                    <a:cubicBezTo>
                      <a:pt x="562" y="379"/>
                      <a:pt x="562" y="385"/>
                      <a:pt x="562" y="390"/>
                    </a:cubicBezTo>
                    <a:cubicBezTo>
                      <a:pt x="563" y="390"/>
                      <a:pt x="563" y="390"/>
                      <a:pt x="564" y="390"/>
                    </a:cubicBezTo>
                    <a:cubicBezTo>
                      <a:pt x="564" y="389"/>
                      <a:pt x="564" y="387"/>
                      <a:pt x="564" y="386"/>
                    </a:cubicBezTo>
                    <a:cubicBezTo>
                      <a:pt x="565" y="386"/>
                      <a:pt x="567" y="386"/>
                      <a:pt x="568" y="386"/>
                    </a:cubicBezTo>
                    <a:cubicBezTo>
                      <a:pt x="568" y="387"/>
                      <a:pt x="568" y="389"/>
                      <a:pt x="568" y="390"/>
                    </a:cubicBezTo>
                    <a:cubicBezTo>
                      <a:pt x="571" y="390"/>
                      <a:pt x="575" y="390"/>
                      <a:pt x="578" y="390"/>
                    </a:cubicBezTo>
                    <a:cubicBezTo>
                      <a:pt x="578" y="382"/>
                      <a:pt x="578" y="382"/>
                      <a:pt x="578" y="382"/>
                    </a:cubicBezTo>
                    <a:cubicBezTo>
                      <a:pt x="588" y="379"/>
                      <a:pt x="588" y="379"/>
                      <a:pt x="588" y="379"/>
                    </a:cubicBezTo>
                    <a:cubicBezTo>
                      <a:pt x="588" y="374"/>
                      <a:pt x="589" y="368"/>
                      <a:pt x="589" y="362"/>
                    </a:cubicBezTo>
                    <a:cubicBezTo>
                      <a:pt x="590" y="362"/>
                      <a:pt x="591" y="362"/>
                      <a:pt x="592" y="362"/>
                    </a:cubicBezTo>
                    <a:cubicBezTo>
                      <a:pt x="592" y="368"/>
                      <a:pt x="593" y="374"/>
                      <a:pt x="593" y="379"/>
                    </a:cubicBezTo>
                    <a:cubicBezTo>
                      <a:pt x="594" y="379"/>
                      <a:pt x="596" y="379"/>
                      <a:pt x="597" y="379"/>
                    </a:cubicBezTo>
                    <a:cubicBezTo>
                      <a:pt x="597" y="374"/>
                      <a:pt x="597" y="368"/>
                      <a:pt x="598" y="362"/>
                    </a:cubicBezTo>
                    <a:cubicBezTo>
                      <a:pt x="599" y="362"/>
                      <a:pt x="600" y="362"/>
                      <a:pt x="601" y="362"/>
                    </a:cubicBezTo>
                    <a:cubicBezTo>
                      <a:pt x="601" y="367"/>
                      <a:pt x="602" y="372"/>
                      <a:pt x="602" y="377"/>
                    </a:cubicBezTo>
                    <a:cubicBezTo>
                      <a:pt x="603" y="377"/>
                      <a:pt x="604" y="377"/>
                      <a:pt x="606" y="377"/>
                    </a:cubicBezTo>
                    <a:cubicBezTo>
                      <a:pt x="606" y="378"/>
                      <a:pt x="606" y="378"/>
                      <a:pt x="606" y="379"/>
                    </a:cubicBezTo>
                    <a:cubicBezTo>
                      <a:pt x="607" y="379"/>
                      <a:pt x="609" y="379"/>
                      <a:pt x="610" y="379"/>
                    </a:cubicBezTo>
                    <a:cubicBezTo>
                      <a:pt x="610" y="378"/>
                      <a:pt x="610" y="378"/>
                      <a:pt x="610" y="377"/>
                    </a:cubicBezTo>
                    <a:cubicBezTo>
                      <a:pt x="612" y="377"/>
                      <a:pt x="613" y="377"/>
                      <a:pt x="615" y="377"/>
                    </a:cubicBezTo>
                    <a:cubicBezTo>
                      <a:pt x="615" y="379"/>
                      <a:pt x="615" y="380"/>
                      <a:pt x="615" y="381"/>
                    </a:cubicBezTo>
                    <a:cubicBezTo>
                      <a:pt x="616" y="382"/>
                      <a:pt x="617" y="382"/>
                      <a:pt x="617" y="382"/>
                    </a:cubicBezTo>
                    <a:cubicBezTo>
                      <a:pt x="617" y="383"/>
                      <a:pt x="617" y="384"/>
                      <a:pt x="617" y="385"/>
                    </a:cubicBezTo>
                    <a:cubicBezTo>
                      <a:pt x="617" y="385"/>
                      <a:pt x="617" y="385"/>
                      <a:pt x="617" y="385"/>
                    </a:cubicBezTo>
                    <a:cubicBezTo>
                      <a:pt x="617" y="387"/>
                      <a:pt x="617" y="389"/>
                      <a:pt x="617" y="391"/>
                    </a:cubicBezTo>
                    <a:cubicBezTo>
                      <a:pt x="620" y="391"/>
                      <a:pt x="624" y="391"/>
                      <a:pt x="628" y="391"/>
                    </a:cubicBezTo>
                    <a:cubicBezTo>
                      <a:pt x="628" y="386"/>
                      <a:pt x="628" y="381"/>
                      <a:pt x="628" y="375"/>
                    </a:cubicBezTo>
                    <a:cubicBezTo>
                      <a:pt x="627" y="375"/>
                      <a:pt x="626" y="375"/>
                      <a:pt x="625" y="375"/>
                    </a:cubicBezTo>
                    <a:cubicBezTo>
                      <a:pt x="625" y="374"/>
                      <a:pt x="625" y="374"/>
                      <a:pt x="625" y="373"/>
                    </a:cubicBezTo>
                    <a:cubicBezTo>
                      <a:pt x="627" y="373"/>
                      <a:pt x="629" y="373"/>
                      <a:pt x="630" y="373"/>
                    </a:cubicBezTo>
                    <a:cubicBezTo>
                      <a:pt x="630" y="370"/>
                      <a:pt x="630" y="368"/>
                      <a:pt x="630" y="365"/>
                    </a:cubicBezTo>
                    <a:cubicBezTo>
                      <a:pt x="643" y="365"/>
                      <a:pt x="656" y="365"/>
                      <a:pt x="668" y="365"/>
                    </a:cubicBezTo>
                    <a:cubicBezTo>
                      <a:pt x="668" y="368"/>
                      <a:pt x="668" y="370"/>
                      <a:pt x="668" y="373"/>
                    </a:cubicBezTo>
                    <a:cubicBezTo>
                      <a:pt x="672" y="373"/>
                      <a:pt x="676" y="373"/>
                      <a:pt x="679" y="372"/>
                    </a:cubicBezTo>
                    <a:cubicBezTo>
                      <a:pt x="679" y="370"/>
                      <a:pt x="679" y="367"/>
                      <a:pt x="679" y="364"/>
                    </a:cubicBezTo>
                    <a:cubicBezTo>
                      <a:pt x="681" y="364"/>
                      <a:pt x="682" y="364"/>
                      <a:pt x="683" y="364"/>
                    </a:cubicBezTo>
                    <a:cubicBezTo>
                      <a:pt x="683" y="360"/>
                      <a:pt x="683" y="355"/>
                      <a:pt x="683" y="350"/>
                    </a:cubicBezTo>
                    <a:cubicBezTo>
                      <a:pt x="685" y="350"/>
                      <a:pt x="687" y="350"/>
                      <a:pt x="688" y="350"/>
                    </a:cubicBezTo>
                    <a:cubicBezTo>
                      <a:pt x="689" y="350"/>
                      <a:pt x="689" y="349"/>
                      <a:pt x="690" y="349"/>
                    </a:cubicBezTo>
                    <a:cubicBezTo>
                      <a:pt x="691" y="349"/>
                      <a:pt x="693" y="349"/>
                      <a:pt x="695" y="349"/>
                    </a:cubicBezTo>
                    <a:cubicBezTo>
                      <a:pt x="695" y="349"/>
                      <a:pt x="696" y="350"/>
                      <a:pt x="696" y="350"/>
                    </a:cubicBezTo>
                    <a:cubicBezTo>
                      <a:pt x="698" y="350"/>
                      <a:pt x="700" y="350"/>
                      <a:pt x="702" y="350"/>
                    </a:cubicBezTo>
                    <a:cubicBezTo>
                      <a:pt x="702" y="355"/>
                      <a:pt x="702" y="359"/>
                      <a:pt x="702" y="364"/>
                    </a:cubicBezTo>
                    <a:cubicBezTo>
                      <a:pt x="707" y="364"/>
                      <a:pt x="712" y="364"/>
                      <a:pt x="717" y="364"/>
                    </a:cubicBezTo>
                    <a:cubicBezTo>
                      <a:pt x="717" y="362"/>
                      <a:pt x="717" y="360"/>
                      <a:pt x="717" y="358"/>
                    </a:cubicBezTo>
                    <a:cubicBezTo>
                      <a:pt x="718" y="358"/>
                      <a:pt x="718" y="358"/>
                      <a:pt x="719" y="358"/>
                    </a:cubicBezTo>
                    <a:cubicBezTo>
                      <a:pt x="719" y="360"/>
                      <a:pt x="719" y="362"/>
                      <a:pt x="719" y="364"/>
                    </a:cubicBezTo>
                    <a:cubicBezTo>
                      <a:pt x="725" y="364"/>
                      <a:pt x="725" y="364"/>
                      <a:pt x="725" y="364"/>
                    </a:cubicBezTo>
                    <a:cubicBezTo>
                      <a:pt x="725" y="300"/>
                      <a:pt x="725" y="300"/>
                      <a:pt x="725" y="300"/>
                    </a:cubicBezTo>
                    <a:cubicBezTo>
                      <a:pt x="744" y="300"/>
                      <a:pt x="744" y="300"/>
                      <a:pt x="744" y="300"/>
                    </a:cubicBezTo>
                    <a:cubicBezTo>
                      <a:pt x="744" y="295"/>
                      <a:pt x="744" y="295"/>
                      <a:pt x="744" y="295"/>
                    </a:cubicBezTo>
                    <a:cubicBezTo>
                      <a:pt x="747" y="295"/>
                      <a:pt x="747" y="295"/>
                      <a:pt x="747" y="295"/>
                    </a:cubicBezTo>
                    <a:cubicBezTo>
                      <a:pt x="747" y="298"/>
                      <a:pt x="747" y="298"/>
                      <a:pt x="747" y="298"/>
                    </a:cubicBezTo>
                    <a:cubicBezTo>
                      <a:pt x="756" y="298"/>
                      <a:pt x="756" y="298"/>
                      <a:pt x="756" y="298"/>
                    </a:cubicBezTo>
                    <a:cubicBezTo>
                      <a:pt x="756" y="295"/>
                      <a:pt x="756" y="295"/>
                      <a:pt x="756" y="295"/>
                    </a:cubicBezTo>
                    <a:cubicBezTo>
                      <a:pt x="758" y="295"/>
                      <a:pt x="758" y="295"/>
                      <a:pt x="758" y="295"/>
                    </a:cubicBezTo>
                    <a:cubicBezTo>
                      <a:pt x="758" y="302"/>
                      <a:pt x="758" y="302"/>
                      <a:pt x="758" y="302"/>
                    </a:cubicBezTo>
                    <a:cubicBezTo>
                      <a:pt x="761" y="302"/>
                      <a:pt x="761" y="302"/>
                      <a:pt x="761" y="302"/>
                    </a:cubicBezTo>
                    <a:cubicBezTo>
                      <a:pt x="761" y="308"/>
                      <a:pt x="761" y="308"/>
                      <a:pt x="761" y="308"/>
                    </a:cubicBezTo>
                    <a:cubicBezTo>
                      <a:pt x="772" y="308"/>
                      <a:pt x="772" y="308"/>
                      <a:pt x="772" y="308"/>
                    </a:cubicBezTo>
                    <a:cubicBezTo>
                      <a:pt x="772" y="323"/>
                      <a:pt x="772" y="323"/>
                      <a:pt x="772" y="323"/>
                    </a:cubicBezTo>
                    <a:cubicBezTo>
                      <a:pt x="773" y="323"/>
                      <a:pt x="773" y="323"/>
                      <a:pt x="773" y="323"/>
                    </a:cubicBezTo>
                    <a:cubicBezTo>
                      <a:pt x="773" y="313"/>
                      <a:pt x="773" y="313"/>
                      <a:pt x="773" y="313"/>
                    </a:cubicBezTo>
                    <a:cubicBezTo>
                      <a:pt x="778" y="313"/>
                      <a:pt x="778" y="313"/>
                      <a:pt x="778" y="313"/>
                    </a:cubicBezTo>
                    <a:cubicBezTo>
                      <a:pt x="778" y="330"/>
                      <a:pt x="778" y="330"/>
                      <a:pt x="778" y="330"/>
                    </a:cubicBezTo>
                    <a:cubicBezTo>
                      <a:pt x="793" y="330"/>
                      <a:pt x="793" y="330"/>
                      <a:pt x="793" y="330"/>
                    </a:cubicBezTo>
                    <a:cubicBezTo>
                      <a:pt x="793" y="324"/>
                      <a:pt x="793" y="324"/>
                      <a:pt x="793" y="324"/>
                    </a:cubicBezTo>
                    <a:cubicBezTo>
                      <a:pt x="799" y="324"/>
                      <a:pt x="799" y="324"/>
                      <a:pt x="799" y="324"/>
                    </a:cubicBezTo>
                    <a:cubicBezTo>
                      <a:pt x="799" y="332"/>
                      <a:pt x="799" y="332"/>
                      <a:pt x="799" y="332"/>
                    </a:cubicBezTo>
                    <a:cubicBezTo>
                      <a:pt x="801" y="332"/>
                      <a:pt x="801" y="332"/>
                      <a:pt x="801" y="332"/>
                    </a:cubicBezTo>
                    <a:cubicBezTo>
                      <a:pt x="801" y="324"/>
                      <a:pt x="801" y="324"/>
                      <a:pt x="801" y="324"/>
                    </a:cubicBezTo>
                    <a:cubicBezTo>
                      <a:pt x="808" y="324"/>
                      <a:pt x="808" y="324"/>
                      <a:pt x="808" y="324"/>
                    </a:cubicBezTo>
                    <a:cubicBezTo>
                      <a:pt x="808" y="306"/>
                      <a:pt x="808" y="306"/>
                      <a:pt x="808" y="306"/>
                    </a:cubicBezTo>
                    <a:cubicBezTo>
                      <a:pt x="812" y="306"/>
                      <a:pt x="812" y="306"/>
                      <a:pt x="812" y="306"/>
                    </a:cubicBezTo>
                    <a:cubicBezTo>
                      <a:pt x="817" y="286"/>
                      <a:pt x="817" y="286"/>
                      <a:pt x="817" y="286"/>
                    </a:cubicBezTo>
                    <a:cubicBezTo>
                      <a:pt x="822" y="286"/>
                      <a:pt x="822" y="286"/>
                      <a:pt x="822" y="286"/>
                    </a:cubicBezTo>
                    <a:cubicBezTo>
                      <a:pt x="828" y="306"/>
                      <a:pt x="828" y="306"/>
                      <a:pt x="828" y="306"/>
                    </a:cubicBezTo>
                    <a:cubicBezTo>
                      <a:pt x="832" y="306"/>
                      <a:pt x="832" y="306"/>
                      <a:pt x="832" y="306"/>
                    </a:cubicBezTo>
                    <a:cubicBezTo>
                      <a:pt x="832" y="336"/>
                      <a:pt x="832" y="336"/>
                      <a:pt x="832" y="336"/>
                    </a:cubicBezTo>
                    <a:cubicBezTo>
                      <a:pt x="835" y="336"/>
                      <a:pt x="835" y="336"/>
                      <a:pt x="835" y="336"/>
                    </a:cubicBezTo>
                    <a:cubicBezTo>
                      <a:pt x="835" y="357"/>
                      <a:pt x="835" y="357"/>
                      <a:pt x="835" y="357"/>
                    </a:cubicBezTo>
                    <a:cubicBezTo>
                      <a:pt x="837" y="357"/>
                      <a:pt x="837" y="357"/>
                      <a:pt x="837" y="357"/>
                    </a:cubicBezTo>
                    <a:cubicBezTo>
                      <a:pt x="837" y="350"/>
                      <a:pt x="837" y="350"/>
                      <a:pt x="837" y="350"/>
                    </a:cubicBezTo>
                    <a:cubicBezTo>
                      <a:pt x="840" y="355"/>
                      <a:pt x="840" y="355"/>
                      <a:pt x="840" y="355"/>
                    </a:cubicBezTo>
                    <a:cubicBezTo>
                      <a:pt x="843" y="355"/>
                      <a:pt x="843" y="355"/>
                      <a:pt x="843" y="355"/>
                    </a:cubicBezTo>
                    <a:cubicBezTo>
                      <a:pt x="843" y="315"/>
                      <a:pt x="843" y="315"/>
                      <a:pt x="843" y="315"/>
                    </a:cubicBezTo>
                    <a:cubicBezTo>
                      <a:pt x="857" y="315"/>
                      <a:pt x="857" y="315"/>
                      <a:pt x="857" y="315"/>
                    </a:cubicBezTo>
                    <a:cubicBezTo>
                      <a:pt x="863" y="322"/>
                      <a:pt x="863" y="322"/>
                      <a:pt x="863" y="322"/>
                    </a:cubicBezTo>
                    <a:cubicBezTo>
                      <a:pt x="863" y="315"/>
                      <a:pt x="863" y="315"/>
                      <a:pt x="863" y="315"/>
                    </a:cubicBezTo>
                    <a:cubicBezTo>
                      <a:pt x="864" y="315"/>
                      <a:pt x="864" y="315"/>
                      <a:pt x="864" y="315"/>
                    </a:cubicBezTo>
                    <a:cubicBezTo>
                      <a:pt x="864" y="314"/>
                      <a:pt x="864" y="314"/>
                      <a:pt x="864" y="314"/>
                    </a:cubicBezTo>
                    <a:cubicBezTo>
                      <a:pt x="869" y="314"/>
                      <a:pt x="869" y="314"/>
                      <a:pt x="869" y="314"/>
                    </a:cubicBezTo>
                    <a:cubicBezTo>
                      <a:pt x="869" y="303"/>
                      <a:pt x="869" y="303"/>
                      <a:pt x="869" y="303"/>
                    </a:cubicBezTo>
                    <a:cubicBezTo>
                      <a:pt x="872" y="303"/>
                      <a:pt x="872" y="303"/>
                      <a:pt x="872" y="303"/>
                    </a:cubicBezTo>
                    <a:cubicBezTo>
                      <a:pt x="872" y="297"/>
                      <a:pt x="872" y="297"/>
                      <a:pt x="872" y="297"/>
                    </a:cubicBezTo>
                    <a:cubicBezTo>
                      <a:pt x="873" y="297"/>
                      <a:pt x="873" y="297"/>
                      <a:pt x="873" y="297"/>
                    </a:cubicBezTo>
                    <a:cubicBezTo>
                      <a:pt x="873" y="286"/>
                      <a:pt x="873" y="286"/>
                      <a:pt x="873" y="286"/>
                    </a:cubicBezTo>
                    <a:cubicBezTo>
                      <a:pt x="881" y="286"/>
                      <a:pt x="881" y="286"/>
                      <a:pt x="881" y="286"/>
                    </a:cubicBezTo>
                    <a:cubicBezTo>
                      <a:pt x="881" y="272"/>
                      <a:pt x="881" y="272"/>
                      <a:pt x="881" y="272"/>
                    </a:cubicBezTo>
                    <a:cubicBezTo>
                      <a:pt x="885" y="272"/>
                      <a:pt x="885" y="272"/>
                      <a:pt x="885" y="272"/>
                    </a:cubicBezTo>
                    <a:cubicBezTo>
                      <a:pt x="885" y="269"/>
                      <a:pt x="885" y="269"/>
                      <a:pt x="885" y="269"/>
                    </a:cubicBezTo>
                    <a:cubicBezTo>
                      <a:pt x="888" y="269"/>
                      <a:pt x="888" y="269"/>
                      <a:pt x="888" y="269"/>
                    </a:cubicBezTo>
                    <a:cubicBezTo>
                      <a:pt x="888" y="255"/>
                      <a:pt x="888" y="255"/>
                      <a:pt x="888" y="255"/>
                    </a:cubicBezTo>
                    <a:cubicBezTo>
                      <a:pt x="890" y="255"/>
                      <a:pt x="890" y="255"/>
                      <a:pt x="890" y="255"/>
                    </a:cubicBezTo>
                    <a:cubicBezTo>
                      <a:pt x="890" y="251"/>
                      <a:pt x="890" y="251"/>
                      <a:pt x="890" y="251"/>
                    </a:cubicBezTo>
                    <a:cubicBezTo>
                      <a:pt x="893" y="251"/>
                      <a:pt x="893" y="251"/>
                      <a:pt x="893" y="251"/>
                    </a:cubicBezTo>
                    <a:cubicBezTo>
                      <a:pt x="893" y="237"/>
                      <a:pt x="893" y="237"/>
                      <a:pt x="893" y="237"/>
                    </a:cubicBezTo>
                    <a:cubicBezTo>
                      <a:pt x="906" y="237"/>
                      <a:pt x="906" y="237"/>
                      <a:pt x="906" y="237"/>
                    </a:cubicBezTo>
                    <a:cubicBezTo>
                      <a:pt x="906" y="231"/>
                      <a:pt x="906" y="231"/>
                      <a:pt x="906" y="231"/>
                    </a:cubicBezTo>
                    <a:cubicBezTo>
                      <a:pt x="921" y="231"/>
                      <a:pt x="921" y="231"/>
                      <a:pt x="921" y="231"/>
                    </a:cubicBezTo>
                    <a:cubicBezTo>
                      <a:pt x="921" y="227"/>
                      <a:pt x="921" y="227"/>
                      <a:pt x="921" y="227"/>
                    </a:cubicBezTo>
                    <a:cubicBezTo>
                      <a:pt x="930" y="227"/>
                      <a:pt x="930" y="227"/>
                      <a:pt x="930" y="227"/>
                    </a:cubicBezTo>
                    <a:cubicBezTo>
                      <a:pt x="930" y="231"/>
                      <a:pt x="930" y="231"/>
                      <a:pt x="930" y="231"/>
                    </a:cubicBezTo>
                    <a:cubicBezTo>
                      <a:pt x="932" y="231"/>
                      <a:pt x="932" y="231"/>
                      <a:pt x="932" y="231"/>
                    </a:cubicBezTo>
                    <a:cubicBezTo>
                      <a:pt x="932" y="229"/>
                      <a:pt x="932" y="229"/>
                      <a:pt x="932" y="229"/>
                    </a:cubicBezTo>
                    <a:cubicBezTo>
                      <a:pt x="937" y="229"/>
                      <a:pt x="937" y="229"/>
                      <a:pt x="937" y="229"/>
                    </a:cubicBezTo>
                    <a:cubicBezTo>
                      <a:pt x="937" y="231"/>
                      <a:pt x="937" y="231"/>
                      <a:pt x="937" y="231"/>
                    </a:cubicBezTo>
                    <a:cubicBezTo>
                      <a:pt x="940" y="231"/>
                      <a:pt x="940" y="231"/>
                      <a:pt x="940" y="231"/>
                    </a:cubicBezTo>
                    <a:cubicBezTo>
                      <a:pt x="940" y="227"/>
                      <a:pt x="940" y="227"/>
                      <a:pt x="940" y="227"/>
                    </a:cubicBezTo>
                    <a:cubicBezTo>
                      <a:pt x="947" y="227"/>
                      <a:pt x="947" y="227"/>
                      <a:pt x="947" y="227"/>
                    </a:cubicBezTo>
                    <a:cubicBezTo>
                      <a:pt x="947" y="231"/>
                      <a:pt x="947" y="231"/>
                      <a:pt x="947" y="231"/>
                    </a:cubicBezTo>
                    <a:cubicBezTo>
                      <a:pt x="958" y="231"/>
                      <a:pt x="958" y="231"/>
                      <a:pt x="958" y="231"/>
                    </a:cubicBezTo>
                    <a:cubicBezTo>
                      <a:pt x="958" y="238"/>
                      <a:pt x="958" y="238"/>
                      <a:pt x="958" y="238"/>
                    </a:cubicBezTo>
                    <a:cubicBezTo>
                      <a:pt x="965" y="238"/>
                      <a:pt x="965" y="238"/>
                      <a:pt x="965" y="238"/>
                    </a:cubicBezTo>
                    <a:cubicBezTo>
                      <a:pt x="965" y="276"/>
                      <a:pt x="965" y="276"/>
                      <a:pt x="965" y="276"/>
                    </a:cubicBezTo>
                    <a:cubicBezTo>
                      <a:pt x="968" y="276"/>
                      <a:pt x="968" y="276"/>
                      <a:pt x="968" y="276"/>
                    </a:cubicBezTo>
                    <a:cubicBezTo>
                      <a:pt x="968" y="261"/>
                      <a:pt x="968" y="261"/>
                      <a:pt x="968" y="261"/>
                    </a:cubicBezTo>
                    <a:cubicBezTo>
                      <a:pt x="987" y="261"/>
                      <a:pt x="987" y="261"/>
                      <a:pt x="987" y="261"/>
                    </a:cubicBezTo>
                    <a:cubicBezTo>
                      <a:pt x="987" y="276"/>
                      <a:pt x="987" y="276"/>
                      <a:pt x="987" y="276"/>
                    </a:cubicBezTo>
                    <a:cubicBezTo>
                      <a:pt x="989" y="276"/>
                      <a:pt x="989" y="276"/>
                      <a:pt x="989" y="276"/>
                    </a:cubicBezTo>
                    <a:cubicBezTo>
                      <a:pt x="989" y="316"/>
                      <a:pt x="989" y="316"/>
                      <a:pt x="989" y="316"/>
                    </a:cubicBezTo>
                    <a:cubicBezTo>
                      <a:pt x="992" y="315"/>
                      <a:pt x="992" y="315"/>
                      <a:pt x="992" y="315"/>
                    </a:cubicBezTo>
                    <a:cubicBezTo>
                      <a:pt x="993" y="283"/>
                      <a:pt x="993" y="283"/>
                      <a:pt x="993" y="283"/>
                    </a:cubicBezTo>
                    <a:cubicBezTo>
                      <a:pt x="994" y="315"/>
                      <a:pt x="994" y="315"/>
                      <a:pt x="994" y="315"/>
                    </a:cubicBezTo>
                    <a:cubicBezTo>
                      <a:pt x="997" y="316"/>
                      <a:pt x="997" y="316"/>
                      <a:pt x="997" y="316"/>
                    </a:cubicBezTo>
                    <a:cubicBezTo>
                      <a:pt x="1000" y="335"/>
                      <a:pt x="1000" y="335"/>
                      <a:pt x="1000" y="335"/>
                    </a:cubicBezTo>
                    <a:cubicBezTo>
                      <a:pt x="1008" y="340"/>
                      <a:pt x="1008" y="340"/>
                      <a:pt x="1008" y="340"/>
                    </a:cubicBezTo>
                    <a:cubicBezTo>
                      <a:pt x="1008" y="332"/>
                      <a:pt x="1008" y="332"/>
                      <a:pt x="1008" y="332"/>
                    </a:cubicBezTo>
                    <a:cubicBezTo>
                      <a:pt x="1011" y="332"/>
                      <a:pt x="1011" y="332"/>
                      <a:pt x="1011" y="332"/>
                    </a:cubicBezTo>
                    <a:cubicBezTo>
                      <a:pt x="1011" y="327"/>
                      <a:pt x="1011" y="327"/>
                      <a:pt x="1011" y="327"/>
                    </a:cubicBezTo>
                    <a:cubicBezTo>
                      <a:pt x="1035" y="327"/>
                      <a:pt x="1035" y="327"/>
                      <a:pt x="1035" y="327"/>
                    </a:cubicBezTo>
                    <a:cubicBezTo>
                      <a:pt x="1035" y="329"/>
                      <a:pt x="1035" y="329"/>
                      <a:pt x="1035" y="329"/>
                    </a:cubicBezTo>
                    <a:cubicBezTo>
                      <a:pt x="1038" y="329"/>
                      <a:pt x="1038" y="329"/>
                      <a:pt x="1038" y="329"/>
                    </a:cubicBezTo>
                    <a:cubicBezTo>
                      <a:pt x="1038" y="323"/>
                      <a:pt x="1038" y="323"/>
                      <a:pt x="1038" y="323"/>
                    </a:cubicBezTo>
                    <a:cubicBezTo>
                      <a:pt x="1042" y="323"/>
                      <a:pt x="1042" y="323"/>
                      <a:pt x="1042" y="323"/>
                    </a:cubicBezTo>
                    <a:cubicBezTo>
                      <a:pt x="1042" y="330"/>
                      <a:pt x="1042" y="330"/>
                      <a:pt x="1042" y="330"/>
                    </a:cubicBezTo>
                    <a:cubicBezTo>
                      <a:pt x="1044" y="330"/>
                      <a:pt x="1044" y="330"/>
                      <a:pt x="1044" y="330"/>
                    </a:cubicBezTo>
                    <a:cubicBezTo>
                      <a:pt x="1044" y="322"/>
                      <a:pt x="1044" y="322"/>
                      <a:pt x="1044" y="322"/>
                    </a:cubicBezTo>
                    <a:cubicBezTo>
                      <a:pt x="1049" y="322"/>
                      <a:pt x="1049" y="322"/>
                      <a:pt x="1049" y="322"/>
                    </a:cubicBezTo>
                    <a:cubicBezTo>
                      <a:pt x="1049" y="318"/>
                      <a:pt x="1049" y="318"/>
                      <a:pt x="1049" y="318"/>
                    </a:cubicBezTo>
                    <a:cubicBezTo>
                      <a:pt x="1058" y="318"/>
                      <a:pt x="1058" y="318"/>
                      <a:pt x="1058" y="318"/>
                    </a:cubicBezTo>
                    <a:cubicBezTo>
                      <a:pt x="1058" y="308"/>
                      <a:pt x="1058" y="308"/>
                      <a:pt x="1058" y="308"/>
                    </a:cubicBezTo>
                    <a:cubicBezTo>
                      <a:pt x="1061" y="307"/>
                      <a:pt x="1061" y="307"/>
                      <a:pt x="1061" y="307"/>
                    </a:cubicBezTo>
                    <a:cubicBezTo>
                      <a:pt x="1061" y="305"/>
                      <a:pt x="1061" y="305"/>
                      <a:pt x="1061" y="305"/>
                    </a:cubicBezTo>
                    <a:cubicBezTo>
                      <a:pt x="1069" y="305"/>
                      <a:pt x="1069" y="305"/>
                      <a:pt x="1069" y="305"/>
                    </a:cubicBezTo>
                    <a:cubicBezTo>
                      <a:pt x="1069" y="299"/>
                      <a:pt x="1069" y="299"/>
                      <a:pt x="1069" y="299"/>
                    </a:cubicBezTo>
                    <a:cubicBezTo>
                      <a:pt x="1073" y="299"/>
                      <a:pt x="1073" y="299"/>
                      <a:pt x="1073" y="299"/>
                    </a:cubicBezTo>
                    <a:cubicBezTo>
                      <a:pt x="1073" y="281"/>
                      <a:pt x="1073" y="281"/>
                      <a:pt x="1073" y="281"/>
                    </a:cubicBezTo>
                    <a:cubicBezTo>
                      <a:pt x="1080" y="281"/>
                      <a:pt x="1080" y="281"/>
                      <a:pt x="1080" y="281"/>
                    </a:cubicBezTo>
                    <a:cubicBezTo>
                      <a:pt x="1080" y="279"/>
                      <a:pt x="1080" y="279"/>
                      <a:pt x="1080" y="279"/>
                    </a:cubicBezTo>
                    <a:cubicBezTo>
                      <a:pt x="1084" y="279"/>
                      <a:pt x="1084" y="279"/>
                      <a:pt x="1084" y="279"/>
                    </a:cubicBezTo>
                    <a:cubicBezTo>
                      <a:pt x="1084" y="257"/>
                      <a:pt x="1084" y="257"/>
                      <a:pt x="1084" y="257"/>
                    </a:cubicBezTo>
                    <a:cubicBezTo>
                      <a:pt x="1093" y="257"/>
                      <a:pt x="1093" y="257"/>
                      <a:pt x="1093" y="257"/>
                    </a:cubicBezTo>
                    <a:cubicBezTo>
                      <a:pt x="1093" y="248"/>
                      <a:pt x="1093" y="248"/>
                      <a:pt x="1093" y="248"/>
                    </a:cubicBezTo>
                    <a:cubicBezTo>
                      <a:pt x="1110" y="248"/>
                      <a:pt x="1110" y="248"/>
                      <a:pt x="1110" y="248"/>
                    </a:cubicBezTo>
                    <a:cubicBezTo>
                      <a:pt x="1110" y="258"/>
                      <a:pt x="1110" y="258"/>
                      <a:pt x="1110" y="258"/>
                    </a:cubicBezTo>
                    <a:cubicBezTo>
                      <a:pt x="1123" y="258"/>
                      <a:pt x="1123" y="258"/>
                      <a:pt x="1123" y="258"/>
                    </a:cubicBezTo>
                    <a:cubicBezTo>
                      <a:pt x="1123" y="280"/>
                      <a:pt x="1123" y="280"/>
                      <a:pt x="1123" y="280"/>
                    </a:cubicBezTo>
                    <a:cubicBezTo>
                      <a:pt x="1129" y="280"/>
                      <a:pt x="1129" y="280"/>
                      <a:pt x="1129" y="280"/>
                    </a:cubicBezTo>
                    <a:cubicBezTo>
                      <a:pt x="1129" y="329"/>
                      <a:pt x="1129" y="329"/>
                      <a:pt x="1129" y="329"/>
                    </a:cubicBezTo>
                    <a:cubicBezTo>
                      <a:pt x="1132" y="329"/>
                      <a:pt x="1132" y="329"/>
                      <a:pt x="1132" y="329"/>
                    </a:cubicBezTo>
                    <a:cubicBezTo>
                      <a:pt x="1136" y="316"/>
                      <a:pt x="1136" y="316"/>
                      <a:pt x="1136" y="316"/>
                    </a:cubicBezTo>
                    <a:cubicBezTo>
                      <a:pt x="1139" y="322"/>
                      <a:pt x="1139" y="322"/>
                      <a:pt x="1139" y="322"/>
                    </a:cubicBezTo>
                    <a:cubicBezTo>
                      <a:pt x="1138" y="322"/>
                      <a:pt x="1138" y="322"/>
                      <a:pt x="1138" y="322"/>
                    </a:cubicBezTo>
                    <a:cubicBezTo>
                      <a:pt x="1138" y="329"/>
                      <a:pt x="1138" y="329"/>
                      <a:pt x="1138" y="329"/>
                    </a:cubicBezTo>
                    <a:cubicBezTo>
                      <a:pt x="1142" y="329"/>
                      <a:pt x="1142" y="329"/>
                      <a:pt x="1142" y="329"/>
                    </a:cubicBezTo>
                    <a:cubicBezTo>
                      <a:pt x="1142" y="344"/>
                      <a:pt x="1142" y="344"/>
                      <a:pt x="1142" y="344"/>
                    </a:cubicBezTo>
                    <a:cubicBezTo>
                      <a:pt x="1146" y="344"/>
                      <a:pt x="1146" y="344"/>
                      <a:pt x="1146" y="344"/>
                    </a:cubicBezTo>
                    <a:cubicBezTo>
                      <a:pt x="1146" y="355"/>
                      <a:pt x="1146" y="355"/>
                      <a:pt x="1146" y="355"/>
                    </a:cubicBezTo>
                    <a:cubicBezTo>
                      <a:pt x="1153" y="355"/>
                      <a:pt x="1153" y="355"/>
                      <a:pt x="1153" y="355"/>
                    </a:cubicBezTo>
                    <a:cubicBezTo>
                      <a:pt x="1153" y="351"/>
                      <a:pt x="1153" y="351"/>
                      <a:pt x="1153" y="351"/>
                    </a:cubicBezTo>
                    <a:cubicBezTo>
                      <a:pt x="1161" y="351"/>
                      <a:pt x="1161" y="351"/>
                      <a:pt x="1161" y="351"/>
                    </a:cubicBezTo>
                    <a:cubicBezTo>
                      <a:pt x="1161" y="340"/>
                      <a:pt x="1161" y="340"/>
                      <a:pt x="1161" y="340"/>
                    </a:cubicBezTo>
                    <a:cubicBezTo>
                      <a:pt x="1180" y="340"/>
                      <a:pt x="1180" y="340"/>
                      <a:pt x="1180" y="340"/>
                    </a:cubicBezTo>
                    <a:cubicBezTo>
                      <a:pt x="1180" y="343"/>
                      <a:pt x="1180" y="343"/>
                      <a:pt x="1180" y="343"/>
                    </a:cubicBezTo>
                    <a:cubicBezTo>
                      <a:pt x="1182" y="343"/>
                      <a:pt x="1182" y="343"/>
                      <a:pt x="1182" y="343"/>
                    </a:cubicBezTo>
                    <a:cubicBezTo>
                      <a:pt x="1182" y="344"/>
                      <a:pt x="1182" y="344"/>
                      <a:pt x="1182" y="344"/>
                    </a:cubicBezTo>
                    <a:cubicBezTo>
                      <a:pt x="1183" y="344"/>
                      <a:pt x="1183" y="344"/>
                      <a:pt x="1183" y="344"/>
                    </a:cubicBezTo>
                    <a:cubicBezTo>
                      <a:pt x="1183" y="340"/>
                      <a:pt x="1183" y="340"/>
                      <a:pt x="1183" y="340"/>
                    </a:cubicBezTo>
                    <a:cubicBezTo>
                      <a:pt x="1187" y="340"/>
                      <a:pt x="1187" y="340"/>
                      <a:pt x="1187" y="340"/>
                    </a:cubicBezTo>
                    <a:cubicBezTo>
                      <a:pt x="1187" y="348"/>
                      <a:pt x="1187" y="348"/>
                      <a:pt x="1187" y="348"/>
                    </a:cubicBezTo>
                    <a:cubicBezTo>
                      <a:pt x="1190" y="348"/>
                      <a:pt x="1190" y="348"/>
                      <a:pt x="1190" y="348"/>
                    </a:cubicBezTo>
                    <a:cubicBezTo>
                      <a:pt x="1190" y="344"/>
                      <a:pt x="1190" y="344"/>
                      <a:pt x="1190" y="344"/>
                    </a:cubicBezTo>
                    <a:cubicBezTo>
                      <a:pt x="1194" y="344"/>
                      <a:pt x="1194" y="344"/>
                      <a:pt x="1194" y="344"/>
                    </a:cubicBezTo>
                    <a:cubicBezTo>
                      <a:pt x="1194" y="333"/>
                      <a:pt x="1194" y="333"/>
                      <a:pt x="1194" y="333"/>
                    </a:cubicBezTo>
                    <a:cubicBezTo>
                      <a:pt x="1209" y="333"/>
                      <a:pt x="1209" y="333"/>
                      <a:pt x="1209" y="333"/>
                    </a:cubicBezTo>
                    <a:cubicBezTo>
                      <a:pt x="1209" y="336"/>
                      <a:pt x="1209" y="336"/>
                      <a:pt x="1209" y="336"/>
                    </a:cubicBezTo>
                    <a:cubicBezTo>
                      <a:pt x="1212" y="336"/>
                      <a:pt x="1212" y="336"/>
                      <a:pt x="1212" y="336"/>
                    </a:cubicBezTo>
                    <a:cubicBezTo>
                      <a:pt x="1212" y="330"/>
                      <a:pt x="1212" y="330"/>
                      <a:pt x="1212" y="330"/>
                    </a:cubicBezTo>
                    <a:cubicBezTo>
                      <a:pt x="1220" y="330"/>
                      <a:pt x="1220" y="330"/>
                      <a:pt x="1220" y="330"/>
                    </a:cubicBezTo>
                    <a:cubicBezTo>
                      <a:pt x="1220" y="318"/>
                      <a:pt x="1220" y="318"/>
                      <a:pt x="1220" y="318"/>
                    </a:cubicBezTo>
                    <a:cubicBezTo>
                      <a:pt x="1227" y="318"/>
                      <a:pt x="1227" y="318"/>
                      <a:pt x="1227" y="318"/>
                    </a:cubicBezTo>
                    <a:cubicBezTo>
                      <a:pt x="1227" y="322"/>
                      <a:pt x="1227" y="322"/>
                      <a:pt x="1227" y="322"/>
                    </a:cubicBezTo>
                    <a:cubicBezTo>
                      <a:pt x="1231" y="322"/>
                      <a:pt x="1231" y="322"/>
                      <a:pt x="1231" y="322"/>
                    </a:cubicBezTo>
                    <a:cubicBezTo>
                      <a:pt x="1231" y="311"/>
                      <a:pt x="1231" y="311"/>
                      <a:pt x="1231" y="311"/>
                    </a:cubicBezTo>
                    <a:cubicBezTo>
                      <a:pt x="1238" y="311"/>
                      <a:pt x="1238" y="311"/>
                      <a:pt x="1238" y="311"/>
                    </a:cubicBezTo>
                    <a:cubicBezTo>
                      <a:pt x="1238" y="318"/>
                      <a:pt x="1238" y="318"/>
                      <a:pt x="1238" y="318"/>
                    </a:cubicBezTo>
                    <a:cubicBezTo>
                      <a:pt x="1249" y="318"/>
                      <a:pt x="1249" y="318"/>
                      <a:pt x="1249" y="318"/>
                    </a:cubicBezTo>
                    <a:cubicBezTo>
                      <a:pt x="1249" y="314"/>
                      <a:pt x="1249" y="314"/>
                      <a:pt x="1249" y="314"/>
                    </a:cubicBezTo>
                    <a:cubicBezTo>
                      <a:pt x="1257" y="314"/>
                      <a:pt x="1257" y="314"/>
                      <a:pt x="1257" y="314"/>
                    </a:cubicBezTo>
                    <a:cubicBezTo>
                      <a:pt x="1257" y="318"/>
                      <a:pt x="1257" y="318"/>
                      <a:pt x="1257" y="318"/>
                    </a:cubicBezTo>
                    <a:cubicBezTo>
                      <a:pt x="1260" y="318"/>
                      <a:pt x="1260" y="318"/>
                      <a:pt x="1260" y="318"/>
                    </a:cubicBezTo>
                    <a:cubicBezTo>
                      <a:pt x="1260" y="325"/>
                      <a:pt x="1260" y="325"/>
                      <a:pt x="1260" y="325"/>
                    </a:cubicBezTo>
                    <a:cubicBezTo>
                      <a:pt x="1264" y="325"/>
                      <a:pt x="1264" y="325"/>
                      <a:pt x="1264" y="325"/>
                    </a:cubicBezTo>
                    <a:cubicBezTo>
                      <a:pt x="1264" y="330"/>
                      <a:pt x="1264" y="330"/>
                      <a:pt x="1264" y="330"/>
                    </a:cubicBezTo>
                    <a:cubicBezTo>
                      <a:pt x="1286" y="330"/>
                      <a:pt x="1286" y="330"/>
                      <a:pt x="1286" y="330"/>
                    </a:cubicBezTo>
                    <a:cubicBezTo>
                      <a:pt x="1286" y="344"/>
                      <a:pt x="1286" y="344"/>
                      <a:pt x="1286" y="344"/>
                    </a:cubicBezTo>
                    <a:cubicBezTo>
                      <a:pt x="1294" y="344"/>
                      <a:pt x="1294" y="344"/>
                      <a:pt x="1294" y="344"/>
                    </a:cubicBezTo>
                    <a:cubicBezTo>
                      <a:pt x="1294" y="340"/>
                      <a:pt x="1294" y="340"/>
                      <a:pt x="1294" y="340"/>
                    </a:cubicBezTo>
                    <a:cubicBezTo>
                      <a:pt x="1316" y="340"/>
                      <a:pt x="1316" y="340"/>
                      <a:pt x="1316" y="340"/>
                    </a:cubicBezTo>
                    <a:cubicBezTo>
                      <a:pt x="1316" y="335"/>
                      <a:pt x="1316" y="335"/>
                      <a:pt x="1316" y="335"/>
                    </a:cubicBezTo>
                    <a:cubicBezTo>
                      <a:pt x="1320" y="333"/>
                      <a:pt x="1320" y="333"/>
                      <a:pt x="1320" y="333"/>
                    </a:cubicBezTo>
                    <a:cubicBezTo>
                      <a:pt x="1320" y="318"/>
                      <a:pt x="1320" y="318"/>
                      <a:pt x="1320" y="318"/>
                    </a:cubicBezTo>
                    <a:cubicBezTo>
                      <a:pt x="1327" y="318"/>
                      <a:pt x="1327" y="318"/>
                      <a:pt x="1327" y="318"/>
                    </a:cubicBezTo>
                    <a:cubicBezTo>
                      <a:pt x="1330" y="327"/>
                      <a:pt x="1330" y="327"/>
                      <a:pt x="1330" y="327"/>
                    </a:cubicBezTo>
                    <a:cubicBezTo>
                      <a:pt x="1331" y="324"/>
                      <a:pt x="1331" y="324"/>
                      <a:pt x="1331" y="324"/>
                    </a:cubicBezTo>
                    <a:cubicBezTo>
                      <a:pt x="1337" y="323"/>
                      <a:pt x="1337" y="323"/>
                      <a:pt x="1337" y="323"/>
                    </a:cubicBezTo>
                    <a:cubicBezTo>
                      <a:pt x="1336" y="282"/>
                      <a:pt x="1336" y="282"/>
                      <a:pt x="1336" y="282"/>
                    </a:cubicBezTo>
                    <a:cubicBezTo>
                      <a:pt x="1342" y="283"/>
                      <a:pt x="1342" y="283"/>
                      <a:pt x="1342" y="283"/>
                    </a:cubicBezTo>
                    <a:cubicBezTo>
                      <a:pt x="1342" y="218"/>
                      <a:pt x="1342" y="218"/>
                      <a:pt x="1342" y="218"/>
                    </a:cubicBezTo>
                    <a:cubicBezTo>
                      <a:pt x="1351" y="218"/>
                      <a:pt x="1351" y="218"/>
                      <a:pt x="1351" y="218"/>
                    </a:cubicBezTo>
                    <a:cubicBezTo>
                      <a:pt x="1351" y="165"/>
                      <a:pt x="1351" y="165"/>
                      <a:pt x="1351" y="165"/>
                    </a:cubicBezTo>
                    <a:cubicBezTo>
                      <a:pt x="1353" y="162"/>
                      <a:pt x="1353" y="162"/>
                      <a:pt x="1353" y="162"/>
                    </a:cubicBezTo>
                    <a:cubicBezTo>
                      <a:pt x="1353" y="151"/>
                      <a:pt x="1353" y="151"/>
                      <a:pt x="1353" y="151"/>
                    </a:cubicBezTo>
                    <a:cubicBezTo>
                      <a:pt x="1361" y="151"/>
                      <a:pt x="1361" y="151"/>
                      <a:pt x="1361" y="151"/>
                    </a:cubicBezTo>
                    <a:cubicBezTo>
                      <a:pt x="1380" y="114"/>
                      <a:pt x="1380" y="114"/>
                      <a:pt x="1380" y="114"/>
                    </a:cubicBezTo>
                    <a:cubicBezTo>
                      <a:pt x="1381" y="0"/>
                      <a:pt x="1381" y="0"/>
                      <a:pt x="1381" y="0"/>
                    </a:cubicBezTo>
                    <a:cubicBezTo>
                      <a:pt x="1383" y="114"/>
                      <a:pt x="1383" y="114"/>
                      <a:pt x="1383" y="114"/>
                    </a:cubicBezTo>
                    <a:cubicBezTo>
                      <a:pt x="1401" y="152"/>
                      <a:pt x="1401" y="152"/>
                      <a:pt x="1401" y="152"/>
                    </a:cubicBezTo>
                    <a:cubicBezTo>
                      <a:pt x="1409" y="152"/>
                      <a:pt x="1409" y="152"/>
                      <a:pt x="1409" y="152"/>
                    </a:cubicBezTo>
                    <a:cubicBezTo>
                      <a:pt x="1409" y="164"/>
                      <a:pt x="1409" y="164"/>
                      <a:pt x="1409" y="164"/>
                    </a:cubicBezTo>
                    <a:cubicBezTo>
                      <a:pt x="1411" y="165"/>
                      <a:pt x="1411" y="165"/>
                      <a:pt x="1411" y="165"/>
                    </a:cubicBezTo>
                    <a:cubicBezTo>
                      <a:pt x="1411" y="218"/>
                      <a:pt x="1411" y="218"/>
                      <a:pt x="1411" y="218"/>
                    </a:cubicBezTo>
                    <a:cubicBezTo>
                      <a:pt x="1418" y="218"/>
                      <a:pt x="1418" y="218"/>
                      <a:pt x="1418" y="218"/>
                    </a:cubicBezTo>
                    <a:cubicBezTo>
                      <a:pt x="1418" y="281"/>
                      <a:pt x="1418" y="281"/>
                      <a:pt x="1418" y="281"/>
                    </a:cubicBezTo>
                    <a:cubicBezTo>
                      <a:pt x="1426" y="281"/>
                      <a:pt x="1426" y="281"/>
                      <a:pt x="1426" y="281"/>
                    </a:cubicBezTo>
                    <a:cubicBezTo>
                      <a:pt x="1426" y="338"/>
                      <a:pt x="1426" y="338"/>
                      <a:pt x="1426" y="338"/>
                    </a:cubicBezTo>
                    <a:cubicBezTo>
                      <a:pt x="1439" y="337"/>
                      <a:pt x="1439" y="337"/>
                      <a:pt x="1439" y="337"/>
                    </a:cubicBezTo>
                    <a:cubicBezTo>
                      <a:pt x="1441" y="332"/>
                      <a:pt x="1441" y="332"/>
                      <a:pt x="1441" y="332"/>
                    </a:cubicBezTo>
                    <a:cubicBezTo>
                      <a:pt x="1448" y="331"/>
                      <a:pt x="1448" y="331"/>
                      <a:pt x="1448" y="331"/>
                    </a:cubicBezTo>
                    <a:cubicBezTo>
                      <a:pt x="1450" y="335"/>
                      <a:pt x="1450" y="335"/>
                      <a:pt x="1450" y="335"/>
                    </a:cubicBezTo>
                    <a:cubicBezTo>
                      <a:pt x="1460" y="335"/>
                      <a:pt x="1460" y="335"/>
                      <a:pt x="1460" y="335"/>
                    </a:cubicBezTo>
                    <a:cubicBezTo>
                      <a:pt x="1460" y="410"/>
                      <a:pt x="1460" y="410"/>
                      <a:pt x="1460" y="410"/>
                    </a:cubicBezTo>
                    <a:cubicBezTo>
                      <a:pt x="0" y="410"/>
                      <a:pt x="0" y="410"/>
                      <a:pt x="0"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800"/>
              </a:p>
            </p:txBody>
          </p:sp>
        </p:grpSp>
        <p:sp>
          <p:nvSpPr>
            <p:cNvPr id="6" name="Rectangle 5">
              <a:extLst>
                <a:ext uri="{FF2B5EF4-FFF2-40B4-BE49-F238E27FC236}">
                  <a16:creationId xmlns:a16="http://schemas.microsoft.com/office/drawing/2014/main" id="{5C51C768-DDBF-492A-AEE9-FB84566A7AF9}"/>
                </a:ext>
              </a:extLst>
            </p:cNvPr>
            <p:cNvSpPr/>
            <p:nvPr userDrawn="1"/>
          </p:nvSpPr>
          <p:spPr>
            <a:xfrm>
              <a:off x="0" y="6766560"/>
              <a:ext cx="12192000" cy="914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Picture Placeholder 9">
            <a:extLst>
              <a:ext uri="{FF2B5EF4-FFF2-40B4-BE49-F238E27FC236}">
                <a16:creationId xmlns:a16="http://schemas.microsoft.com/office/drawing/2014/main" id="{EFABC03F-8697-4F17-A0D2-BE9A34235499}"/>
              </a:ext>
            </a:extLst>
          </p:cNvPr>
          <p:cNvSpPr>
            <a:spLocks noGrp="1"/>
          </p:cNvSpPr>
          <p:nvPr>
            <p:ph type="pic" sz="quarter" idx="10" hasCustomPrompt="1"/>
          </p:nvPr>
        </p:nvSpPr>
        <p:spPr>
          <a:xfrm>
            <a:off x="3580397" y="2261021"/>
            <a:ext cx="1822927" cy="299140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r>
              <a:rPr lang="en-US" altLang="ko-KR" dirty="0"/>
              <a:t>Your Picture Here</a:t>
            </a:r>
            <a:endParaRPr lang="ko-KR" altLang="en-US" dirty="0"/>
          </a:p>
        </p:txBody>
      </p:sp>
      <p:sp>
        <p:nvSpPr>
          <p:cNvPr id="9" name="Picture Placeholder 9">
            <a:extLst>
              <a:ext uri="{FF2B5EF4-FFF2-40B4-BE49-F238E27FC236}">
                <a16:creationId xmlns:a16="http://schemas.microsoft.com/office/drawing/2014/main" id="{465303B5-DD85-46D6-83F0-F8F9704B26EE}"/>
              </a:ext>
            </a:extLst>
          </p:cNvPr>
          <p:cNvSpPr>
            <a:spLocks noGrp="1"/>
          </p:cNvSpPr>
          <p:nvPr>
            <p:ph type="pic" sz="quarter" idx="11" hasCustomPrompt="1"/>
          </p:nvPr>
        </p:nvSpPr>
        <p:spPr>
          <a:xfrm>
            <a:off x="6823683" y="2242075"/>
            <a:ext cx="1831516" cy="299140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r>
              <a:rPr lang="en-US" altLang="ko-KR" dirty="0"/>
              <a:t>Your Picture Here</a:t>
            </a:r>
            <a:endParaRPr lang="ko-KR" altLang="en-US" dirty="0"/>
          </a:p>
        </p:txBody>
      </p:sp>
      <p:sp>
        <p:nvSpPr>
          <p:cNvPr id="10" name="Text Placeholder 9">
            <a:extLst>
              <a:ext uri="{FF2B5EF4-FFF2-40B4-BE49-F238E27FC236}">
                <a16:creationId xmlns:a16="http://schemas.microsoft.com/office/drawing/2014/main" id="{27D26D92-7A63-40CE-8102-5A7B5C491A49}"/>
              </a:ext>
            </a:extLst>
          </p:cNvPr>
          <p:cNvSpPr>
            <a:spLocks noGrp="1"/>
          </p:cNvSpPr>
          <p:nvPr>
            <p:ph type="body" sz="quarter" idx="12"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32987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1432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8_Contents slide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4C200A-24A8-43AD-A980-E284C50657FD}"/>
              </a:ext>
            </a:extLst>
          </p:cNvPr>
          <p:cNvSpPr>
            <a:spLocks noGrp="1"/>
          </p:cNvSpPr>
          <p:nvPr>
            <p:ph type="pic" idx="1" hasCustomPrompt="1"/>
          </p:nvPr>
        </p:nvSpPr>
        <p:spPr>
          <a:xfrm>
            <a:off x="0" y="0"/>
            <a:ext cx="6113634" cy="6858000"/>
          </a:xfrm>
          <a:custGeom>
            <a:avLst/>
            <a:gdLst>
              <a:gd name="connsiteX0" fmla="*/ 0 w 3658111"/>
              <a:gd name="connsiteY0" fmla="*/ 0 h 6858000"/>
              <a:gd name="connsiteX1" fmla="*/ 3658111 w 3658111"/>
              <a:gd name="connsiteY1" fmla="*/ 0 h 6858000"/>
              <a:gd name="connsiteX2" fmla="*/ 3658111 w 3658111"/>
              <a:gd name="connsiteY2" fmla="*/ 6858000 h 6858000"/>
              <a:gd name="connsiteX3" fmla="*/ 0 w 3658111"/>
              <a:gd name="connsiteY3" fmla="*/ 6858000 h 6858000"/>
              <a:gd name="connsiteX4" fmla="*/ 0 w 3658111"/>
              <a:gd name="connsiteY4" fmla="*/ 0 h 6858000"/>
              <a:gd name="connsiteX0" fmla="*/ 0 w 6113634"/>
              <a:gd name="connsiteY0" fmla="*/ 0 h 6878548"/>
              <a:gd name="connsiteX1" fmla="*/ 3658111 w 6113634"/>
              <a:gd name="connsiteY1" fmla="*/ 0 h 6878548"/>
              <a:gd name="connsiteX2" fmla="*/ 6113634 w 6113634"/>
              <a:gd name="connsiteY2" fmla="*/ 6878548 h 6878548"/>
              <a:gd name="connsiteX3" fmla="*/ 0 w 6113634"/>
              <a:gd name="connsiteY3" fmla="*/ 6858000 h 6878548"/>
              <a:gd name="connsiteX4" fmla="*/ 0 w 6113634"/>
              <a:gd name="connsiteY4" fmla="*/ 0 h 6878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3634" h="6878548">
                <a:moveTo>
                  <a:pt x="0" y="0"/>
                </a:moveTo>
                <a:lnTo>
                  <a:pt x="3658111" y="0"/>
                </a:lnTo>
                <a:lnTo>
                  <a:pt x="6113634" y="6878548"/>
                </a:lnTo>
                <a:lnTo>
                  <a:pt x="0" y="6858000"/>
                </a:lnTo>
                <a:lnTo>
                  <a:pt x="0" y="0"/>
                </a:lnTo>
                <a:close/>
              </a:path>
            </a:pathLst>
          </a:custGeom>
          <a:solidFill>
            <a:schemeClr val="bg1">
              <a:lumMod val="95000"/>
            </a:schemeClr>
          </a:solidFill>
          <a:ln w="50800">
            <a:noFill/>
          </a:ln>
          <a:effectLst>
            <a:outerShdw blurRad="50800" dist="38100" algn="l" rotWithShape="0">
              <a:prstClr val="black">
                <a:alpha val="40000"/>
              </a:prstClr>
            </a:outerShdw>
          </a:effectLst>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774777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78A54E-ADE0-4B20-A88C-690FAD663931}"/>
              </a:ext>
            </a:extLst>
          </p:cNvPr>
          <p:cNvSpPr/>
          <p:nvPr userDrawn="1"/>
        </p:nvSpPr>
        <p:spPr>
          <a:xfrm>
            <a:off x="0" y="3429000"/>
            <a:ext cx="12191999" cy="3429000"/>
          </a:xfrm>
          <a:prstGeom prst="rect">
            <a:avLst/>
          </a:prstGeom>
          <a:gradFill>
            <a:gsLst>
              <a:gs pos="0">
                <a:schemeClr val="accent1">
                  <a:alpha val="0"/>
                </a:schemeClr>
              </a:gs>
              <a:gs pos="100000">
                <a:schemeClr val="accent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1645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569D700-E037-4998-A0DA-F5B5D5EE32E1}"/>
              </a:ext>
            </a:extLst>
          </p:cNvPr>
          <p:cNvSpPr/>
          <p:nvPr userDrawn="1"/>
        </p:nvSpPr>
        <p:spPr>
          <a:xfrm flipV="1">
            <a:off x="0" y="0"/>
            <a:ext cx="12192000" cy="3789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 name="Group 1">
            <a:extLst>
              <a:ext uri="{FF2B5EF4-FFF2-40B4-BE49-F238E27FC236}">
                <a16:creationId xmlns:a16="http://schemas.microsoft.com/office/drawing/2014/main" id="{BE479413-0908-4F1B-B00D-88B827F265C0}"/>
              </a:ext>
            </a:extLst>
          </p:cNvPr>
          <p:cNvGrpSpPr/>
          <p:nvPr userDrawn="1"/>
        </p:nvGrpSpPr>
        <p:grpSpPr>
          <a:xfrm>
            <a:off x="1457580" y="1983192"/>
            <a:ext cx="4076388" cy="2239699"/>
            <a:chOff x="-548507" y="477868"/>
            <a:chExt cx="11570449" cy="6357177"/>
          </a:xfrm>
        </p:grpSpPr>
        <p:sp>
          <p:nvSpPr>
            <p:cNvPr id="3" name="Freeform: Shape 2">
              <a:extLst>
                <a:ext uri="{FF2B5EF4-FFF2-40B4-BE49-F238E27FC236}">
                  <a16:creationId xmlns:a16="http://schemas.microsoft.com/office/drawing/2014/main" id="{2395B5FB-2FB7-4747-8FFE-A34DBA69401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CA2DB97C-C590-494B-A666-CECC7DAF6AEA}"/>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7A90A4A-2D67-4AA1-883C-9115032FA70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D633B68-5BA3-4701-B895-D8703D0ECF8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09FE301A-1EA6-4573-9E1D-742261443449}"/>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2506B625-D842-43DE-ADA2-79390B1C7803}"/>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A67447DC-65F8-4891-90FB-5AB801AA7DC3}"/>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A29EC3AD-F3CE-4318-A41E-E1B408E6FDE8}"/>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EC329336-9BF2-4A23-AE2C-EA48ABDD385E}"/>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79244D4A-05E4-4B40-B15D-77ACBB1CB68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C6F85C54-B038-4DBB-810B-CA45525B3790}"/>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id="{65410C2C-782F-41F6-99BD-DA31B99DF05E}"/>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5" name="Group 14">
            <a:extLst>
              <a:ext uri="{FF2B5EF4-FFF2-40B4-BE49-F238E27FC236}">
                <a16:creationId xmlns:a16="http://schemas.microsoft.com/office/drawing/2014/main" id="{76FAA7C6-22FE-4912-8B98-3A0FFF067C79}"/>
              </a:ext>
            </a:extLst>
          </p:cNvPr>
          <p:cNvGrpSpPr/>
          <p:nvPr userDrawn="1"/>
        </p:nvGrpSpPr>
        <p:grpSpPr>
          <a:xfrm>
            <a:off x="6680577" y="1989916"/>
            <a:ext cx="4076388" cy="2239699"/>
            <a:chOff x="-548507" y="477868"/>
            <a:chExt cx="11570449" cy="6357177"/>
          </a:xfrm>
        </p:grpSpPr>
        <p:sp>
          <p:nvSpPr>
            <p:cNvPr id="16" name="Freeform: Shape 15">
              <a:extLst>
                <a:ext uri="{FF2B5EF4-FFF2-40B4-BE49-F238E27FC236}">
                  <a16:creationId xmlns:a16="http://schemas.microsoft.com/office/drawing/2014/main" id="{F8EEF549-7714-4288-ABBF-46E1C2FC8C05}"/>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7355042-C099-47B9-B223-40A7F758F443}"/>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C34BFF9-238A-4FFB-A6E7-E42537D61FAF}"/>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999F8B2-0DBF-4C8E-961D-9EE820852D47}"/>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8D7C8F6C-DA0E-4219-AF12-ACCAC7BAA907}"/>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1" name="Group 20">
              <a:extLst>
                <a:ext uri="{FF2B5EF4-FFF2-40B4-BE49-F238E27FC236}">
                  <a16:creationId xmlns:a16="http://schemas.microsoft.com/office/drawing/2014/main" id="{0ED24E31-510B-4E7B-9018-BF076D099590}"/>
                </a:ext>
              </a:extLst>
            </p:cNvPr>
            <p:cNvGrpSpPr/>
            <p:nvPr/>
          </p:nvGrpSpPr>
          <p:grpSpPr>
            <a:xfrm>
              <a:off x="1606" y="6382978"/>
              <a:ext cx="413937" cy="115242"/>
              <a:chOff x="5955" y="6353672"/>
              <a:chExt cx="413937" cy="115242"/>
            </a:xfrm>
          </p:grpSpPr>
          <p:sp>
            <p:nvSpPr>
              <p:cNvPr id="26" name="Rectangle: Rounded Corners 25">
                <a:extLst>
                  <a:ext uri="{FF2B5EF4-FFF2-40B4-BE49-F238E27FC236}">
                    <a16:creationId xmlns:a16="http://schemas.microsoft.com/office/drawing/2014/main" id="{8FACA558-F05B-4989-A9A5-683C1F777B93}"/>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9D7086B4-5B76-4E5A-9AC7-85AB42CA26C3}"/>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3CA48C1C-5D5B-4C81-97CE-D5E3C3764EC4}"/>
                </a:ext>
              </a:extLst>
            </p:cNvPr>
            <p:cNvGrpSpPr/>
            <p:nvPr/>
          </p:nvGrpSpPr>
          <p:grpSpPr>
            <a:xfrm>
              <a:off x="9855291" y="6381600"/>
              <a:ext cx="885989" cy="115242"/>
              <a:chOff x="5955" y="6353672"/>
              <a:chExt cx="413937" cy="115242"/>
            </a:xfrm>
          </p:grpSpPr>
          <p:sp>
            <p:nvSpPr>
              <p:cNvPr id="24" name="Rectangle: Rounded Corners 23">
                <a:extLst>
                  <a:ext uri="{FF2B5EF4-FFF2-40B4-BE49-F238E27FC236}">
                    <a16:creationId xmlns:a16="http://schemas.microsoft.com/office/drawing/2014/main" id="{4C85D279-9378-4929-BE5A-06D1179561A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43B1D55D-4F87-4D1E-9D2F-90310F341304}"/>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Freeform: Shape 22">
              <a:extLst>
                <a:ext uri="{FF2B5EF4-FFF2-40B4-BE49-F238E27FC236}">
                  <a16:creationId xmlns:a16="http://schemas.microsoft.com/office/drawing/2014/main" id="{BBD35A25-F4E6-4D07-98BA-6A1FF4DDC1B5}"/>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9" name="그림 개체 틀 2">
            <a:extLst>
              <a:ext uri="{FF2B5EF4-FFF2-40B4-BE49-F238E27FC236}">
                <a16:creationId xmlns:a16="http://schemas.microsoft.com/office/drawing/2014/main" id="{50B36027-6779-4469-8963-6EBC52BE3E38}"/>
              </a:ext>
            </a:extLst>
          </p:cNvPr>
          <p:cNvSpPr>
            <a:spLocks noGrp="1"/>
          </p:cNvSpPr>
          <p:nvPr>
            <p:ph type="pic" sz="quarter" idx="10" hasCustomPrompt="1"/>
          </p:nvPr>
        </p:nvSpPr>
        <p:spPr>
          <a:xfrm>
            <a:off x="1969420" y="2083818"/>
            <a:ext cx="3055046" cy="184048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0" name="그림 개체 틀 2">
            <a:extLst>
              <a:ext uri="{FF2B5EF4-FFF2-40B4-BE49-F238E27FC236}">
                <a16:creationId xmlns:a16="http://schemas.microsoft.com/office/drawing/2014/main" id="{7D2D538E-C331-46A6-8771-FE9F6011EAD0}"/>
              </a:ext>
            </a:extLst>
          </p:cNvPr>
          <p:cNvSpPr>
            <a:spLocks noGrp="1"/>
          </p:cNvSpPr>
          <p:nvPr>
            <p:ph type="pic" sz="quarter" idx="11" hasCustomPrompt="1"/>
          </p:nvPr>
        </p:nvSpPr>
        <p:spPr>
          <a:xfrm>
            <a:off x="7192417" y="2083818"/>
            <a:ext cx="3055046" cy="184048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1" name="Text Placeholder 9">
            <a:extLst>
              <a:ext uri="{FF2B5EF4-FFF2-40B4-BE49-F238E27FC236}">
                <a16:creationId xmlns:a16="http://schemas.microsoft.com/office/drawing/2014/main" id="{EB60A3A4-3046-4C28-98C0-D462D1E30B2F}"/>
              </a:ext>
            </a:extLst>
          </p:cNvPr>
          <p:cNvSpPr>
            <a:spLocks noGrp="1"/>
          </p:cNvSpPr>
          <p:nvPr>
            <p:ph type="body" sz="quarter" idx="12"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201817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79471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 slide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7DC9EBF-9AD7-4272-9BB4-27F9568D2306}"/>
              </a:ext>
            </a:extLst>
          </p:cNvPr>
          <p:cNvSpPr>
            <a:spLocks noGrp="1"/>
          </p:cNvSpPr>
          <p:nvPr>
            <p:ph type="pic" idx="11" hasCustomPrompt="1"/>
          </p:nvPr>
        </p:nvSpPr>
        <p:spPr>
          <a:xfrm>
            <a:off x="5387008" y="670891"/>
            <a:ext cx="5724941" cy="5516217"/>
          </a:xfrm>
          <a:custGeom>
            <a:avLst/>
            <a:gdLst>
              <a:gd name="connsiteX0" fmla="*/ 0 w 5724941"/>
              <a:gd name="connsiteY0" fmla="*/ 4750906 h 5516217"/>
              <a:gd name="connsiteX1" fmla="*/ 3980624 w 5724941"/>
              <a:gd name="connsiteY1" fmla="*/ 4750906 h 5516217"/>
              <a:gd name="connsiteX2" fmla="*/ 3980624 w 5724941"/>
              <a:gd name="connsiteY2" fmla="*/ 5516217 h 5516217"/>
              <a:gd name="connsiteX3" fmla="*/ 0 w 5724941"/>
              <a:gd name="connsiteY3" fmla="*/ 5516217 h 5516217"/>
              <a:gd name="connsiteX4" fmla="*/ 4123085 w 5724941"/>
              <a:gd name="connsiteY4" fmla="*/ 2822714 h 5516217"/>
              <a:gd name="connsiteX5" fmla="*/ 5724941 w 5724941"/>
              <a:gd name="connsiteY5" fmla="*/ 2822714 h 5516217"/>
              <a:gd name="connsiteX6" fmla="*/ 5724941 w 5724941"/>
              <a:gd name="connsiteY6" fmla="*/ 4949686 h 5516217"/>
              <a:gd name="connsiteX7" fmla="*/ 4123085 w 5724941"/>
              <a:gd name="connsiteY7" fmla="*/ 4949686 h 5516217"/>
              <a:gd name="connsiteX8" fmla="*/ 2796210 w 5724941"/>
              <a:gd name="connsiteY8" fmla="*/ 2822714 h 5516217"/>
              <a:gd name="connsiteX9" fmla="*/ 3980623 w 5724941"/>
              <a:gd name="connsiteY9" fmla="*/ 2822714 h 5516217"/>
              <a:gd name="connsiteX10" fmla="*/ 3980623 w 5724941"/>
              <a:gd name="connsiteY10" fmla="*/ 4611758 h 5516217"/>
              <a:gd name="connsiteX11" fmla="*/ 2796210 w 5724941"/>
              <a:gd name="connsiteY11" fmla="*/ 4611758 h 5516217"/>
              <a:gd name="connsiteX12" fmla="*/ 0 w 5724941"/>
              <a:gd name="connsiteY12" fmla="*/ 1928192 h 5516217"/>
              <a:gd name="connsiteX13" fmla="*/ 2653748 w 5724941"/>
              <a:gd name="connsiteY13" fmla="*/ 1928192 h 5516217"/>
              <a:gd name="connsiteX14" fmla="*/ 2653748 w 5724941"/>
              <a:gd name="connsiteY14" fmla="*/ 4611758 h 5516217"/>
              <a:gd name="connsiteX15" fmla="*/ 0 w 5724941"/>
              <a:gd name="connsiteY15" fmla="*/ 4611758 h 5516217"/>
              <a:gd name="connsiteX16" fmla="*/ 2796211 w 5724941"/>
              <a:gd name="connsiteY16" fmla="*/ 894522 h 5516217"/>
              <a:gd name="connsiteX17" fmla="*/ 5449959 w 5724941"/>
              <a:gd name="connsiteY17" fmla="*/ 894522 h 5516217"/>
              <a:gd name="connsiteX18" fmla="*/ 5449959 w 5724941"/>
              <a:gd name="connsiteY18" fmla="*/ 2683566 h 5516217"/>
              <a:gd name="connsiteX19" fmla="*/ 2796211 w 5724941"/>
              <a:gd name="connsiteY19" fmla="*/ 2683566 h 5516217"/>
              <a:gd name="connsiteX20" fmla="*/ 1007166 w 5724941"/>
              <a:gd name="connsiteY20" fmla="*/ 0 h 5516217"/>
              <a:gd name="connsiteX21" fmla="*/ 2653749 w 5724941"/>
              <a:gd name="connsiteY21" fmla="*/ 0 h 5516217"/>
              <a:gd name="connsiteX22" fmla="*/ 2653749 w 5724941"/>
              <a:gd name="connsiteY22" fmla="*/ 1789044 h 5516217"/>
              <a:gd name="connsiteX23" fmla="*/ 1007166 w 5724941"/>
              <a:gd name="connsiteY23" fmla="*/ 1789044 h 551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24941" h="5516217">
                <a:moveTo>
                  <a:pt x="0" y="4750906"/>
                </a:moveTo>
                <a:lnTo>
                  <a:pt x="3980624" y="4750906"/>
                </a:lnTo>
                <a:lnTo>
                  <a:pt x="3980624" y="5516217"/>
                </a:lnTo>
                <a:lnTo>
                  <a:pt x="0" y="5516217"/>
                </a:lnTo>
                <a:close/>
                <a:moveTo>
                  <a:pt x="4123085" y="2822714"/>
                </a:moveTo>
                <a:lnTo>
                  <a:pt x="5724941" y="2822714"/>
                </a:lnTo>
                <a:lnTo>
                  <a:pt x="5724941" y="4949686"/>
                </a:lnTo>
                <a:lnTo>
                  <a:pt x="4123085" y="4949686"/>
                </a:lnTo>
                <a:close/>
                <a:moveTo>
                  <a:pt x="2796210" y="2822714"/>
                </a:moveTo>
                <a:lnTo>
                  <a:pt x="3980623" y="2822714"/>
                </a:lnTo>
                <a:lnTo>
                  <a:pt x="3980623" y="4611758"/>
                </a:lnTo>
                <a:lnTo>
                  <a:pt x="2796210" y="4611758"/>
                </a:lnTo>
                <a:close/>
                <a:moveTo>
                  <a:pt x="0" y="1928192"/>
                </a:moveTo>
                <a:lnTo>
                  <a:pt x="2653748" y="1928192"/>
                </a:lnTo>
                <a:lnTo>
                  <a:pt x="2653748" y="4611758"/>
                </a:lnTo>
                <a:lnTo>
                  <a:pt x="0" y="4611758"/>
                </a:lnTo>
                <a:close/>
                <a:moveTo>
                  <a:pt x="2796211" y="894522"/>
                </a:moveTo>
                <a:lnTo>
                  <a:pt x="5449959" y="894522"/>
                </a:lnTo>
                <a:lnTo>
                  <a:pt x="5449959" y="2683566"/>
                </a:lnTo>
                <a:lnTo>
                  <a:pt x="2796211" y="2683566"/>
                </a:lnTo>
                <a:close/>
                <a:moveTo>
                  <a:pt x="1007166" y="0"/>
                </a:moveTo>
                <a:lnTo>
                  <a:pt x="2653749" y="0"/>
                </a:lnTo>
                <a:lnTo>
                  <a:pt x="2653749" y="1789044"/>
                </a:lnTo>
                <a:lnTo>
                  <a:pt x="1007166" y="1789044"/>
                </a:lnTo>
                <a:close/>
              </a:path>
            </a:pathLst>
          </a:custGeom>
          <a:solidFill>
            <a:schemeClr val="bg1">
              <a:lumMod val="95000"/>
            </a:schemeClr>
          </a:solidFill>
          <a:ln w="12700">
            <a:noFill/>
          </a:ln>
        </p:spPr>
        <p:txBody>
          <a:bodyPr wrap="square" anchor="ctr">
            <a:noAutofit/>
          </a:bodyP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2605513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8_Images &amp; Contents Layout">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AFB6C0CC-20D1-4ABE-8236-AC556FAA83E7}"/>
              </a:ext>
            </a:extLst>
          </p:cNvPr>
          <p:cNvSpPr/>
          <p:nvPr userDrawn="1"/>
        </p:nvSpPr>
        <p:spPr>
          <a:xfrm>
            <a:off x="5836726" y="1955549"/>
            <a:ext cx="6355274" cy="1473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Picture Placeholder 2">
            <a:extLst>
              <a:ext uri="{FF2B5EF4-FFF2-40B4-BE49-F238E27FC236}">
                <a16:creationId xmlns:a16="http://schemas.microsoft.com/office/drawing/2014/main" id="{E6C01146-33B9-4106-B34A-9F850B0F1532}"/>
              </a:ext>
            </a:extLst>
          </p:cNvPr>
          <p:cNvSpPr>
            <a:spLocks noGrp="1"/>
          </p:cNvSpPr>
          <p:nvPr>
            <p:ph type="pic" idx="14" hasCustomPrompt="1"/>
          </p:nvPr>
        </p:nvSpPr>
        <p:spPr>
          <a:xfrm>
            <a:off x="652726" y="3594462"/>
            <a:ext cx="5184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980D8E6C-C94C-45EA-A30A-C30F07A2733A}"/>
              </a:ext>
            </a:extLst>
          </p:cNvPr>
          <p:cNvSpPr>
            <a:spLocks noGrp="1"/>
          </p:cNvSpPr>
          <p:nvPr>
            <p:ph type="pic" idx="15" hasCustomPrompt="1"/>
          </p:nvPr>
        </p:nvSpPr>
        <p:spPr>
          <a:xfrm>
            <a:off x="8946824" y="650130"/>
            <a:ext cx="2592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9F537E7F-9413-4DE1-AF5A-73E78D8FBDCC}"/>
              </a:ext>
            </a:extLst>
          </p:cNvPr>
          <p:cNvSpPr>
            <a:spLocks noGrp="1"/>
          </p:cNvSpPr>
          <p:nvPr>
            <p:ph type="pic" idx="16" hasCustomPrompt="1"/>
          </p:nvPr>
        </p:nvSpPr>
        <p:spPr>
          <a:xfrm>
            <a:off x="6095775" y="650130"/>
            <a:ext cx="2592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03034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1660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제목 1"/>
          <p:cNvSpPr>
            <a:spLocks noGrp="1"/>
          </p:cNvSpPr>
          <p:nvPr>
            <p:ph type="title" hasCustomPrompt="1"/>
          </p:nvPr>
        </p:nvSpPr>
        <p:spPr>
          <a:xfrm>
            <a:off x="8194766" y="332656"/>
            <a:ext cx="3352800" cy="1440160"/>
          </a:xfrm>
          <a:prstGeom prst="rect">
            <a:avLst/>
          </a:prstGeom>
        </p:spPr>
        <p:txBody>
          <a:bodyPr anchor="ctr">
            <a:noAutofit/>
          </a:bodyPr>
          <a:lstStyle>
            <a:lvl1pPr algn="l">
              <a:defRPr sz="4400" b="0" baseline="0">
                <a:solidFill>
                  <a:schemeClr val="tx1">
                    <a:lumMod val="75000"/>
                    <a:lumOff val="25000"/>
                  </a:schemeClr>
                </a:solidFill>
                <a:latin typeface="+mj-lt"/>
                <a:ea typeface="+mj-ea"/>
                <a:cs typeface="Arial" pitchFamily="34" charset="0"/>
              </a:defRPr>
            </a:lvl1pPr>
          </a:lstStyle>
          <a:p>
            <a:r>
              <a:rPr lang="en-US" altLang="ko-KR" dirty="0"/>
              <a:t>IMAGES &amp; CONTENTS</a:t>
            </a:r>
            <a:endParaRPr lang="ko-KR" altLang="en-US" dirty="0"/>
          </a:p>
        </p:txBody>
      </p:sp>
      <p:sp>
        <p:nvSpPr>
          <p:cNvPr id="5" name="Picture Placeholder 2"/>
          <p:cNvSpPr>
            <a:spLocks noGrp="1"/>
          </p:cNvSpPr>
          <p:nvPr>
            <p:ph type="pic" idx="13" hasCustomPrompt="1"/>
          </p:nvPr>
        </p:nvSpPr>
        <p:spPr>
          <a:xfrm>
            <a:off x="0" y="3467100"/>
            <a:ext cx="7506789" cy="33909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Place Your Picture Here And Send To Back</a:t>
            </a:r>
            <a:endParaRPr lang="ko-KR" altLang="en-US" dirty="0"/>
          </a:p>
        </p:txBody>
      </p:sp>
      <p:sp>
        <p:nvSpPr>
          <p:cNvPr id="7" name="Picture Placeholder 2"/>
          <p:cNvSpPr>
            <a:spLocks noGrp="1"/>
          </p:cNvSpPr>
          <p:nvPr>
            <p:ph type="pic" idx="14" hasCustomPrompt="1"/>
          </p:nvPr>
        </p:nvSpPr>
        <p:spPr>
          <a:xfrm>
            <a:off x="0" y="0"/>
            <a:ext cx="7506789" cy="33909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442389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_Contents slide layout">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946D5B81-6AB2-4974-942F-E75441FD90DD}"/>
              </a:ext>
            </a:extLst>
          </p:cNvPr>
          <p:cNvSpPr/>
          <p:nvPr userDrawn="1"/>
        </p:nvSpPr>
        <p:spPr>
          <a:xfrm>
            <a:off x="0" y="0"/>
            <a:ext cx="12192000" cy="6858000"/>
          </a:xfrm>
          <a:prstGeom prst="roundRect">
            <a:avLst>
              <a:gd name="adj" fmla="val 0"/>
            </a:avLst>
          </a:pr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ext Placeholder 9">
            <a:extLst>
              <a:ext uri="{FF2B5EF4-FFF2-40B4-BE49-F238E27FC236}">
                <a16:creationId xmlns:a16="http://schemas.microsoft.com/office/drawing/2014/main" id="{E549A048-6C5C-4975-AAF7-E70C7E7896B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60809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66453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0243447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17674694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18454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3D21-02A6-48F5-A6E9-8584853DEF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EFDA3F-1DDF-4240-B22B-B72D425956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F579DA-A0B9-4C33-BDC6-4A68F32C7CEE}"/>
              </a:ext>
            </a:extLst>
          </p:cNvPr>
          <p:cNvSpPr>
            <a:spLocks noGrp="1"/>
          </p:cNvSpPr>
          <p:nvPr>
            <p:ph type="dt" sz="half" idx="10"/>
          </p:nvPr>
        </p:nvSpPr>
        <p:spPr/>
        <p:txBody>
          <a:bodyPr/>
          <a:lstStyle>
            <a:lvl1pPr>
              <a:defRPr/>
            </a:lvl1pPr>
          </a:lstStyle>
          <a:p>
            <a:fld id="{77F47731-0E21-4BEB-9379-BFF633BF9EB6}" type="datetimeFigureOut">
              <a:rPr lang="en-IN" smtClean="0"/>
              <a:t>01-01-2021</a:t>
            </a:fld>
            <a:endParaRPr lang="en-IN"/>
          </a:p>
        </p:txBody>
      </p:sp>
      <p:sp>
        <p:nvSpPr>
          <p:cNvPr id="5" name="Footer Placeholder 4">
            <a:extLst>
              <a:ext uri="{FF2B5EF4-FFF2-40B4-BE49-F238E27FC236}">
                <a16:creationId xmlns:a16="http://schemas.microsoft.com/office/drawing/2014/main" id="{077435B4-9335-435D-A55E-C85C641B328F}"/>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18798E19-BE34-45DC-8DEC-ED483C5AC76F}"/>
              </a:ext>
            </a:extLst>
          </p:cNvPr>
          <p:cNvSpPr>
            <a:spLocks noGrp="1"/>
          </p:cNvSpPr>
          <p:nvPr>
            <p:ph type="sldNum" sz="quarter" idx="12"/>
          </p:nvPr>
        </p:nvSpPr>
        <p:spPr/>
        <p:txBody>
          <a:bodyPr/>
          <a:lstStyle>
            <a:lvl1pPr>
              <a:defRPr/>
            </a:lvl1pPr>
          </a:lstStyle>
          <a:p>
            <a:fld id="{B3360B87-8935-4B8D-A957-800F6D246D7F}" type="slidenum">
              <a:rPr lang="en-IN" smtClean="0"/>
              <a:t>‹#›</a:t>
            </a:fld>
            <a:endParaRPr lang="en-IN"/>
          </a:p>
        </p:txBody>
      </p:sp>
    </p:spTree>
    <p:extLst>
      <p:ext uri="{BB962C8B-B14F-4D97-AF65-F5344CB8AC3E}">
        <p14:creationId xmlns:p14="http://schemas.microsoft.com/office/powerpoint/2010/main" val="32768580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2B23A-E1F3-4665-B551-B9D7EB2D18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881BDE-FE7D-4D3B-ADD3-CC841274D8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4E419F-05AB-458A-9C12-5E71857F8586}"/>
              </a:ext>
            </a:extLst>
          </p:cNvPr>
          <p:cNvSpPr>
            <a:spLocks noGrp="1"/>
          </p:cNvSpPr>
          <p:nvPr>
            <p:ph type="dt" sz="half" idx="10"/>
          </p:nvPr>
        </p:nvSpPr>
        <p:spPr/>
        <p:txBody>
          <a:bodyPr/>
          <a:lstStyle>
            <a:lvl1pPr>
              <a:defRPr/>
            </a:lvl1pPr>
          </a:lstStyle>
          <a:p>
            <a:fld id="{77F47731-0E21-4BEB-9379-BFF633BF9EB6}" type="datetimeFigureOut">
              <a:rPr lang="en-IN" smtClean="0"/>
              <a:t>01-01-2021</a:t>
            </a:fld>
            <a:endParaRPr lang="en-IN"/>
          </a:p>
        </p:txBody>
      </p:sp>
      <p:sp>
        <p:nvSpPr>
          <p:cNvPr id="5" name="Footer Placeholder 4">
            <a:extLst>
              <a:ext uri="{FF2B5EF4-FFF2-40B4-BE49-F238E27FC236}">
                <a16:creationId xmlns:a16="http://schemas.microsoft.com/office/drawing/2014/main" id="{9C7403B7-60D7-4FD1-86D6-F8C20C267C29}"/>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D711C89E-696E-4DFF-9C04-A011025C9A8F}"/>
              </a:ext>
            </a:extLst>
          </p:cNvPr>
          <p:cNvSpPr>
            <a:spLocks noGrp="1"/>
          </p:cNvSpPr>
          <p:nvPr>
            <p:ph type="sldNum" sz="quarter" idx="12"/>
          </p:nvPr>
        </p:nvSpPr>
        <p:spPr/>
        <p:txBody>
          <a:bodyPr/>
          <a:lstStyle>
            <a:lvl1pPr>
              <a:defRPr/>
            </a:lvl1pPr>
          </a:lstStyle>
          <a:p>
            <a:fld id="{B3360B87-8935-4B8D-A957-800F6D246D7F}" type="slidenum">
              <a:rPr lang="en-IN" smtClean="0"/>
              <a:t>‹#›</a:t>
            </a:fld>
            <a:endParaRPr lang="en-IN"/>
          </a:p>
        </p:txBody>
      </p:sp>
    </p:spTree>
    <p:extLst>
      <p:ext uri="{BB962C8B-B14F-4D97-AF65-F5344CB8AC3E}">
        <p14:creationId xmlns:p14="http://schemas.microsoft.com/office/powerpoint/2010/main" val="11267455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E9723-E134-46D3-A4B9-22A6582DEFF9}"/>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73D48A-FD7D-4A89-810D-2B81096678BA}"/>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CFE2A935-9334-4FBF-BB18-98FF8995A91A}"/>
              </a:ext>
            </a:extLst>
          </p:cNvPr>
          <p:cNvSpPr>
            <a:spLocks noGrp="1"/>
          </p:cNvSpPr>
          <p:nvPr>
            <p:ph type="dt" sz="half" idx="10"/>
          </p:nvPr>
        </p:nvSpPr>
        <p:spPr/>
        <p:txBody>
          <a:bodyPr/>
          <a:lstStyle>
            <a:lvl1pPr>
              <a:defRPr/>
            </a:lvl1pPr>
          </a:lstStyle>
          <a:p>
            <a:fld id="{8E36636D-D922-432D-A958-524484B5923D}" type="datetimeFigureOut">
              <a:rPr lang="en-US" smtClean="0"/>
              <a:pPr/>
              <a:t>1/1/2021</a:t>
            </a:fld>
            <a:endParaRPr lang="en-US" dirty="0"/>
          </a:p>
        </p:txBody>
      </p:sp>
      <p:sp>
        <p:nvSpPr>
          <p:cNvPr id="5" name="Footer Placeholder 4">
            <a:extLst>
              <a:ext uri="{FF2B5EF4-FFF2-40B4-BE49-F238E27FC236}">
                <a16:creationId xmlns:a16="http://schemas.microsoft.com/office/drawing/2014/main" id="{326DB879-8CB6-4100-943F-9FE69F19BE0A}"/>
              </a:ext>
            </a:extLst>
          </p:cNvPr>
          <p:cNvSpPr>
            <a:spLocks noGrp="1"/>
          </p:cNvSpPr>
          <p:nvPr>
            <p:ph type="ftr" sz="quarter" idx="11"/>
          </p:nvPr>
        </p:nvSpPr>
        <p:spPr/>
        <p:txBody>
          <a:bodyPr/>
          <a:lstStyle>
            <a:lvl1pPr>
              <a:defRPr/>
            </a:lvl1pPr>
          </a:lstStyle>
          <a:p>
            <a:endParaRPr lang="en-US" dirty="0"/>
          </a:p>
        </p:txBody>
      </p:sp>
      <p:sp>
        <p:nvSpPr>
          <p:cNvPr id="6" name="Slide Number Placeholder 5">
            <a:extLst>
              <a:ext uri="{FF2B5EF4-FFF2-40B4-BE49-F238E27FC236}">
                <a16:creationId xmlns:a16="http://schemas.microsoft.com/office/drawing/2014/main" id="{475E653A-DCA7-491D-8A80-BDE1E36152A5}"/>
              </a:ext>
            </a:extLst>
          </p:cNvPr>
          <p:cNvSpPr>
            <a:spLocks noGrp="1"/>
          </p:cNvSpPr>
          <p:nvPr>
            <p:ph type="sldNum" sz="quarter" idx="12"/>
          </p:nvPr>
        </p:nvSpPr>
        <p:spPr/>
        <p:txBody>
          <a:bodyPr/>
          <a:lstStyle>
            <a:lvl1pPr>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7704836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CACA-CBBF-4FEC-97BC-FF3F1AE0D1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046458-C53E-4DCC-8511-C4AE1A8CEA1A}"/>
              </a:ext>
            </a:extLst>
          </p:cNvPr>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2EC192-48E2-41C7-8A3F-62219E91C9A4}"/>
              </a:ext>
            </a:extLst>
          </p:cNvPr>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074A1E-1FE7-4130-9C96-3E3F89ADF873}"/>
              </a:ext>
            </a:extLst>
          </p:cNvPr>
          <p:cNvSpPr>
            <a:spLocks noGrp="1"/>
          </p:cNvSpPr>
          <p:nvPr>
            <p:ph type="dt" sz="half" idx="10"/>
          </p:nvPr>
        </p:nvSpPr>
        <p:spPr/>
        <p:txBody>
          <a:bodyPr/>
          <a:lstStyle>
            <a:lvl1pPr>
              <a:defRPr/>
            </a:lvl1pPr>
          </a:lstStyle>
          <a:p>
            <a:fld id="{8E36636D-D922-432D-A958-524484B5923D}" type="datetimeFigureOut">
              <a:rPr lang="en-US" smtClean="0"/>
              <a:pPr/>
              <a:t>1/1/2021</a:t>
            </a:fld>
            <a:endParaRPr lang="en-US" dirty="0"/>
          </a:p>
        </p:txBody>
      </p:sp>
      <p:sp>
        <p:nvSpPr>
          <p:cNvPr id="6" name="Footer Placeholder 5">
            <a:extLst>
              <a:ext uri="{FF2B5EF4-FFF2-40B4-BE49-F238E27FC236}">
                <a16:creationId xmlns:a16="http://schemas.microsoft.com/office/drawing/2014/main" id="{2AC510EA-E881-4A85-ADD0-2D3A713C3BFB}"/>
              </a:ext>
            </a:extLst>
          </p:cNvPr>
          <p:cNvSpPr>
            <a:spLocks noGrp="1"/>
          </p:cNvSpPr>
          <p:nvPr>
            <p:ph type="ftr" sz="quarter" idx="11"/>
          </p:nvPr>
        </p:nvSpPr>
        <p:spPr/>
        <p:txBody>
          <a:bodyPr/>
          <a:lstStyle>
            <a:lvl1pPr>
              <a:defRPr/>
            </a:lvl1pPr>
          </a:lstStyle>
          <a:p>
            <a:endParaRPr lang="en-US" dirty="0"/>
          </a:p>
        </p:txBody>
      </p:sp>
      <p:sp>
        <p:nvSpPr>
          <p:cNvPr id="7" name="Slide Number Placeholder 6">
            <a:extLst>
              <a:ext uri="{FF2B5EF4-FFF2-40B4-BE49-F238E27FC236}">
                <a16:creationId xmlns:a16="http://schemas.microsoft.com/office/drawing/2014/main" id="{ED0D717D-54F7-42C9-BDE3-1E684D894166}"/>
              </a:ext>
            </a:extLst>
          </p:cNvPr>
          <p:cNvSpPr>
            <a:spLocks noGrp="1"/>
          </p:cNvSpPr>
          <p:nvPr>
            <p:ph type="sldNum" sz="quarter" idx="12"/>
          </p:nvPr>
        </p:nvSpPr>
        <p:spPr/>
        <p:txBody>
          <a:bodyPr/>
          <a:lstStyle>
            <a:lvl1pPr>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06758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7F47731-0E21-4BEB-9379-BFF633BF9EB6}" type="datetimeFigureOut">
              <a:rPr lang="en-IN" smtClean="0"/>
              <a:t>01-01-2021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3360B87-8935-4B8D-A957-800F6D246D7F}" type="slidenum">
              <a:rPr lang="en-IN" smtClean="0"/>
              <a:t>‹#›</a:t>
            </a:fld>
            <a:endParaRPr lang="en-IN"/>
          </a:p>
        </p:txBody>
      </p:sp>
    </p:spTree>
    <p:extLst>
      <p:ext uri="{BB962C8B-B14F-4D97-AF65-F5344CB8AC3E}">
        <p14:creationId xmlns:p14="http://schemas.microsoft.com/office/powerpoint/2010/main" val="17364873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11E5-1A68-47F3-80DA-C0C72214C320}"/>
              </a:ext>
            </a:extLst>
          </p:cNvPr>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A445AA-752A-4EB0-8670-404B5BADB580}"/>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37CEBC-524E-4AB3-A2B7-126CCE2CFE0F}"/>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1EE8D1-52B1-4E3E-9EE6-9B0E2E0FD7E4}"/>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E30F76-504E-4DF4-883B-CA76DEF18C7C}"/>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422E65-52E9-47FF-BD86-5201E7F98CFD}"/>
              </a:ext>
            </a:extLst>
          </p:cNvPr>
          <p:cNvSpPr>
            <a:spLocks noGrp="1"/>
          </p:cNvSpPr>
          <p:nvPr>
            <p:ph type="dt" sz="half" idx="10"/>
          </p:nvPr>
        </p:nvSpPr>
        <p:spPr/>
        <p:txBody>
          <a:bodyPr/>
          <a:lstStyle>
            <a:lvl1pPr>
              <a:defRPr/>
            </a:lvl1pPr>
          </a:lstStyle>
          <a:p>
            <a:fld id="{8E36636D-D922-432D-A958-524484B5923D}" type="datetimeFigureOut">
              <a:rPr lang="en-US" smtClean="0"/>
              <a:pPr/>
              <a:t>1/1/2021</a:t>
            </a:fld>
            <a:endParaRPr lang="en-US" dirty="0"/>
          </a:p>
        </p:txBody>
      </p:sp>
      <p:sp>
        <p:nvSpPr>
          <p:cNvPr id="8" name="Footer Placeholder 7">
            <a:extLst>
              <a:ext uri="{FF2B5EF4-FFF2-40B4-BE49-F238E27FC236}">
                <a16:creationId xmlns:a16="http://schemas.microsoft.com/office/drawing/2014/main" id="{D0CED15D-ABC5-4A4B-BB5A-53C9691B070E}"/>
              </a:ext>
            </a:extLst>
          </p:cNvPr>
          <p:cNvSpPr>
            <a:spLocks noGrp="1"/>
          </p:cNvSpPr>
          <p:nvPr>
            <p:ph type="ftr" sz="quarter" idx="11"/>
          </p:nvPr>
        </p:nvSpPr>
        <p:spPr/>
        <p:txBody>
          <a:bodyPr/>
          <a:lstStyle>
            <a:lvl1pPr>
              <a:defRPr/>
            </a:lvl1pPr>
          </a:lstStyle>
          <a:p>
            <a:endParaRPr lang="en-US" dirty="0"/>
          </a:p>
        </p:txBody>
      </p:sp>
      <p:sp>
        <p:nvSpPr>
          <p:cNvPr id="9" name="Slide Number Placeholder 8">
            <a:extLst>
              <a:ext uri="{FF2B5EF4-FFF2-40B4-BE49-F238E27FC236}">
                <a16:creationId xmlns:a16="http://schemas.microsoft.com/office/drawing/2014/main" id="{12DFAC2B-D63F-47C6-81E9-C32AA98600A9}"/>
              </a:ext>
            </a:extLst>
          </p:cNvPr>
          <p:cNvSpPr>
            <a:spLocks noGrp="1"/>
          </p:cNvSpPr>
          <p:nvPr>
            <p:ph type="sldNum" sz="quarter" idx="12"/>
          </p:nvPr>
        </p:nvSpPr>
        <p:spPr/>
        <p:txBody>
          <a:bodyPr/>
          <a:lstStyle>
            <a:lvl1pPr>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5469356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711E-6E82-494F-8364-143B65BE0A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CEEF50-A45C-43D3-B6E9-D6C54D1EC179}"/>
              </a:ext>
            </a:extLst>
          </p:cNvPr>
          <p:cNvSpPr>
            <a:spLocks noGrp="1"/>
          </p:cNvSpPr>
          <p:nvPr>
            <p:ph type="dt" sz="half" idx="10"/>
          </p:nvPr>
        </p:nvSpPr>
        <p:spPr/>
        <p:txBody>
          <a:bodyPr/>
          <a:lstStyle>
            <a:lvl1pPr>
              <a:defRPr/>
            </a:lvl1pPr>
          </a:lstStyle>
          <a:p>
            <a:fld id="{8E36636D-D922-432D-A958-524484B5923D}" type="datetimeFigureOut">
              <a:rPr lang="en-US" smtClean="0"/>
              <a:pPr/>
              <a:t>1/1/2021</a:t>
            </a:fld>
            <a:endParaRPr lang="en-US" dirty="0"/>
          </a:p>
        </p:txBody>
      </p:sp>
      <p:sp>
        <p:nvSpPr>
          <p:cNvPr id="4" name="Footer Placeholder 3">
            <a:extLst>
              <a:ext uri="{FF2B5EF4-FFF2-40B4-BE49-F238E27FC236}">
                <a16:creationId xmlns:a16="http://schemas.microsoft.com/office/drawing/2014/main" id="{9B983477-1427-49E7-968A-C9DB2998F139}"/>
              </a:ext>
            </a:extLst>
          </p:cNvPr>
          <p:cNvSpPr>
            <a:spLocks noGrp="1"/>
          </p:cNvSpPr>
          <p:nvPr>
            <p:ph type="ftr" sz="quarter" idx="11"/>
          </p:nvPr>
        </p:nvSpPr>
        <p:spPr/>
        <p:txBody>
          <a:bodyPr/>
          <a:lstStyle>
            <a:lvl1pPr>
              <a:defRPr/>
            </a:lvl1pPr>
          </a:lstStyle>
          <a:p>
            <a:endParaRPr lang="en-US" dirty="0"/>
          </a:p>
        </p:txBody>
      </p:sp>
      <p:sp>
        <p:nvSpPr>
          <p:cNvPr id="5" name="Slide Number Placeholder 4">
            <a:extLst>
              <a:ext uri="{FF2B5EF4-FFF2-40B4-BE49-F238E27FC236}">
                <a16:creationId xmlns:a16="http://schemas.microsoft.com/office/drawing/2014/main" id="{52ADB5E6-6446-4CF1-984F-A62B94A45FF1}"/>
              </a:ext>
            </a:extLst>
          </p:cNvPr>
          <p:cNvSpPr>
            <a:spLocks noGrp="1"/>
          </p:cNvSpPr>
          <p:nvPr>
            <p:ph type="sldNum" sz="quarter" idx="12"/>
          </p:nvPr>
        </p:nvSpPr>
        <p:spPr/>
        <p:txBody>
          <a:bodyPr/>
          <a:lstStyle>
            <a:lvl1pPr>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269711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A44764-7B8B-469E-88E3-1150B7A36E85}"/>
              </a:ext>
            </a:extLst>
          </p:cNvPr>
          <p:cNvSpPr>
            <a:spLocks noGrp="1"/>
          </p:cNvSpPr>
          <p:nvPr>
            <p:ph type="dt" sz="half" idx="10"/>
          </p:nvPr>
        </p:nvSpPr>
        <p:spPr/>
        <p:txBody>
          <a:bodyPr/>
          <a:lstStyle>
            <a:lvl1pPr>
              <a:defRPr/>
            </a:lvl1pPr>
          </a:lstStyle>
          <a:p>
            <a:fld id="{8E36636D-D922-432D-A958-524484B5923D}" type="datetimeFigureOut">
              <a:rPr lang="en-US" smtClean="0"/>
              <a:pPr/>
              <a:t>1/1/2021</a:t>
            </a:fld>
            <a:endParaRPr lang="en-US" dirty="0"/>
          </a:p>
        </p:txBody>
      </p:sp>
      <p:sp>
        <p:nvSpPr>
          <p:cNvPr id="3" name="Footer Placeholder 2">
            <a:extLst>
              <a:ext uri="{FF2B5EF4-FFF2-40B4-BE49-F238E27FC236}">
                <a16:creationId xmlns:a16="http://schemas.microsoft.com/office/drawing/2014/main" id="{FB88AFC1-6F26-4309-89C3-70C8DD22DE5D}"/>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70FC2A97-75FE-4E9D-BF01-B89F839E85A0}"/>
              </a:ext>
            </a:extLst>
          </p:cNvPr>
          <p:cNvSpPr>
            <a:spLocks noGrp="1"/>
          </p:cNvSpPr>
          <p:nvPr>
            <p:ph type="sldNum" sz="quarter" idx="12"/>
          </p:nvPr>
        </p:nvSpPr>
        <p:spPr/>
        <p:txBody>
          <a:bodyPr/>
          <a:lstStyle>
            <a:lvl1pPr>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143492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A73B9-B08C-4DDD-A5B7-2CEDCCD2DB50}"/>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D7D7BB-0DA5-4990-BAE5-9F1382E153E8}"/>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B74001-E979-494F-9CEC-D627799A5615}"/>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4303AE-B973-4A8D-8438-5F5BF1644840}"/>
              </a:ext>
            </a:extLst>
          </p:cNvPr>
          <p:cNvSpPr>
            <a:spLocks noGrp="1"/>
          </p:cNvSpPr>
          <p:nvPr>
            <p:ph type="dt" sz="half" idx="10"/>
          </p:nvPr>
        </p:nvSpPr>
        <p:spPr/>
        <p:txBody>
          <a:bodyPr/>
          <a:lstStyle>
            <a:lvl1pPr>
              <a:defRPr/>
            </a:lvl1pPr>
          </a:lstStyle>
          <a:p>
            <a:fld id="{8E36636D-D922-432D-A958-524484B5923D}" type="datetimeFigureOut">
              <a:rPr lang="en-US" smtClean="0"/>
              <a:pPr/>
              <a:t>1/1/2021</a:t>
            </a:fld>
            <a:endParaRPr lang="en-US" dirty="0"/>
          </a:p>
        </p:txBody>
      </p:sp>
      <p:sp>
        <p:nvSpPr>
          <p:cNvPr id="6" name="Footer Placeholder 5">
            <a:extLst>
              <a:ext uri="{FF2B5EF4-FFF2-40B4-BE49-F238E27FC236}">
                <a16:creationId xmlns:a16="http://schemas.microsoft.com/office/drawing/2014/main" id="{E794FF99-7EBC-44F7-A14E-FA5BB37843A8}"/>
              </a:ext>
            </a:extLst>
          </p:cNvPr>
          <p:cNvSpPr>
            <a:spLocks noGrp="1"/>
          </p:cNvSpPr>
          <p:nvPr>
            <p:ph type="ftr" sz="quarter" idx="11"/>
          </p:nvPr>
        </p:nvSpPr>
        <p:spPr/>
        <p:txBody>
          <a:bodyPr/>
          <a:lstStyle>
            <a:lvl1pPr>
              <a:defRPr/>
            </a:lvl1pPr>
          </a:lstStyle>
          <a:p>
            <a:endParaRPr lang="en-US" dirty="0"/>
          </a:p>
        </p:txBody>
      </p:sp>
      <p:sp>
        <p:nvSpPr>
          <p:cNvPr id="7" name="Slide Number Placeholder 6">
            <a:extLst>
              <a:ext uri="{FF2B5EF4-FFF2-40B4-BE49-F238E27FC236}">
                <a16:creationId xmlns:a16="http://schemas.microsoft.com/office/drawing/2014/main" id="{66B1AAC6-EB4A-4CB1-ABA5-C16C41718687}"/>
              </a:ext>
            </a:extLst>
          </p:cNvPr>
          <p:cNvSpPr>
            <a:spLocks noGrp="1"/>
          </p:cNvSpPr>
          <p:nvPr>
            <p:ph type="sldNum" sz="quarter" idx="12"/>
          </p:nvPr>
        </p:nvSpPr>
        <p:spPr/>
        <p:txBody>
          <a:bodyPr/>
          <a:lstStyle>
            <a:lvl1pPr>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9682660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294F-E0BC-4B6F-9B02-6F00F80FC45B}"/>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DEFF68-D9FE-434A-AEE6-08B0AD1C0B7C}"/>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A2999B65-C8E7-42A0-911B-094F89452067}"/>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D70981-954B-4176-9351-86CBAE57E589}"/>
              </a:ext>
            </a:extLst>
          </p:cNvPr>
          <p:cNvSpPr>
            <a:spLocks noGrp="1"/>
          </p:cNvSpPr>
          <p:nvPr>
            <p:ph type="dt" sz="half" idx="10"/>
          </p:nvPr>
        </p:nvSpPr>
        <p:spPr/>
        <p:txBody>
          <a:bodyPr/>
          <a:lstStyle>
            <a:lvl1pPr>
              <a:defRPr/>
            </a:lvl1pPr>
          </a:lstStyle>
          <a:p>
            <a:fld id="{8E36636D-D922-432D-A958-524484B5923D}" type="datetimeFigureOut">
              <a:rPr lang="en-US" smtClean="0"/>
              <a:pPr/>
              <a:t>1/1/2021</a:t>
            </a:fld>
            <a:endParaRPr lang="en-US" dirty="0"/>
          </a:p>
        </p:txBody>
      </p:sp>
      <p:sp>
        <p:nvSpPr>
          <p:cNvPr id="6" name="Footer Placeholder 5">
            <a:extLst>
              <a:ext uri="{FF2B5EF4-FFF2-40B4-BE49-F238E27FC236}">
                <a16:creationId xmlns:a16="http://schemas.microsoft.com/office/drawing/2014/main" id="{54BB570C-2102-47DF-86DE-74755F9B57B9}"/>
              </a:ext>
            </a:extLst>
          </p:cNvPr>
          <p:cNvSpPr>
            <a:spLocks noGrp="1"/>
          </p:cNvSpPr>
          <p:nvPr>
            <p:ph type="ftr" sz="quarter" idx="11"/>
          </p:nvPr>
        </p:nvSpPr>
        <p:spPr/>
        <p:txBody>
          <a:bodyPr/>
          <a:lstStyle>
            <a:lvl1pPr>
              <a:defRPr/>
            </a:lvl1pPr>
          </a:lstStyle>
          <a:p>
            <a:endParaRPr lang="en-US" dirty="0"/>
          </a:p>
        </p:txBody>
      </p:sp>
      <p:sp>
        <p:nvSpPr>
          <p:cNvPr id="7" name="Slide Number Placeholder 6">
            <a:extLst>
              <a:ext uri="{FF2B5EF4-FFF2-40B4-BE49-F238E27FC236}">
                <a16:creationId xmlns:a16="http://schemas.microsoft.com/office/drawing/2014/main" id="{E88A9094-3CA7-4A61-ABD3-23BD6D045AB9}"/>
              </a:ext>
            </a:extLst>
          </p:cNvPr>
          <p:cNvSpPr>
            <a:spLocks noGrp="1"/>
          </p:cNvSpPr>
          <p:nvPr>
            <p:ph type="sldNum" sz="quarter" idx="12"/>
          </p:nvPr>
        </p:nvSpPr>
        <p:spPr/>
        <p:txBody>
          <a:bodyPr/>
          <a:lstStyle>
            <a:lvl1pPr>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106195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FFE77-F66C-4D79-8F27-C8BADD377C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407265-83B6-416B-8A00-5CFDB51786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F9138F-6BDF-4361-AB0C-2D72562EE055}"/>
              </a:ext>
            </a:extLst>
          </p:cNvPr>
          <p:cNvSpPr>
            <a:spLocks noGrp="1"/>
          </p:cNvSpPr>
          <p:nvPr>
            <p:ph type="dt" sz="half" idx="10"/>
          </p:nvPr>
        </p:nvSpPr>
        <p:spPr/>
        <p:txBody>
          <a:bodyPr/>
          <a:lstStyle>
            <a:lvl1pPr>
              <a:defRPr/>
            </a:lvl1pPr>
          </a:lstStyle>
          <a:p>
            <a:fld id="{8E36636D-D922-432D-A958-524484B5923D}" type="datetimeFigureOut">
              <a:rPr lang="en-US" smtClean="0"/>
              <a:pPr/>
              <a:t>1/1/2021</a:t>
            </a:fld>
            <a:endParaRPr lang="en-US" dirty="0"/>
          </a:p>
        </p:txBody>
      </p:sp>
      <p:sp>
        <p:nvSpPr>
          <p:cNvPr id="5" name="Footer Placeholder 4">
            <a:extLst>
              <a:ext uri="{FF2B5EF4-FFF2-40B4-BE49-F238E27FC236}">
                <a16:creationId xmlns:a16="http://schemas.microsoft.com/office/drawing/2014/main" id="{A7C151B2-6FA7-416E-B8A8-59E87521E32A}"/>
              </a:ext>
            </a:extLst>
          </p:cNvPr>
          <p:cNvSpPr>
            <a:spLocks noGrp="1"/>
          </p:cNvSpPr>
          <p:nvPr>
            <p:ph type="ftr" sz="quarter" idx="11"/>
          </p:nvPr>
        </p:nvSpPr>
        <p:spPr/>
        <p:txBody>
          <a:bodyPr/>
          <a:lstStyle>
            <a:lvl1pPr>
              <a:defRPr/>
            </a:lvl1pPr>
          </a:lstStyle>
          <a:p>
            <a:endParaRPr lang="en-US" dirty="0"/>
          </a:p>
        </p:txBody>
      </p:sp>
      <p:sp>
        <p:nvSpPr>
          <p:cNvPr id="6" name="Slide Number Placeholder 5">
            <a:extLst>
              <a:ext uri="{FF2B5EF4-FFF2-40B4-BE49-F238E27FC236}">
                <a16:creationId xmlns:a16="http://schemas.microsoft.com/office/drawing/2014/main" id="{C6E6D0F1-9F57-4A08-94F7-2750132F761A}"/>
              </a:ext>
            </a:extLst>
          </p:cNvPr>
          <p:cNvSpPr>
            <a:spLocks noGrp="1"/>
          </p:cNvSpPr>
          <p:nvPr>
            <p:ph type="sldNum" sz="quarter" idx="12"/>
          </p:nvPr>
        </p:nvSpPr>
        <p:spPr/>
        <p:txBody>
          <a:bodyPr/>
          <a:lstStyle>
            <a:lvl1pPr>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334490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6BE116-A69D-4FEF-8676-FAB2FCC83000}"/>
              </a:ext>
            </a:extLst>
          </p:cNvPr>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4CC88F-F588-440E-97E4-2F05DFFC9C4A}"/>
              </a:ext>
            </a:extLst>
          </p:cNvPr>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86544D-2A3C-4986-B96B-CB0812ADD086}"/>
              </a:ext>
            </a:extLst>
          </p:cNvPr>
          <p:cNvSpPr>
            <a:spLocks noGrp="1"/>
          </p:cNvSpPr>
          <p:nvPr>
            <p:ph type="dt" sz="half" idx="10"/>
          </p:nvPr>
        </p:nvSpPr>
        <p:spPr/>
        <p:txBody>
          <a:bodyPr/>
          <a:lstStyle>
            <a:lvl1pPr>
              <a:defRPr/>
            </a:lvl1pPr>
          </a:lstStyle>
          <a:p>
            <a:fld id="{8E36636D-D922-432D-A958-524484B5923D}" type="datetimeFigureOut">
              <a:rPr lang="en-US" smtClean="0"/>
              <a:pPr/>
              <a:t>1/1/2021</a:t>
            </a:fld>
            <a:endParaRPr lang="en-US" dirty="0"/>
          </a:p>
        </p:txBody>
      </p:sp>
      <p:sp>
        <p:nvSpPr>
          <p:cNvPr id="5" name="Footer Placeholder 4">
            <a:extLst>
              <a:ext uri="{FF2B5EF4-FFF2-40B4-BE49-F238E27FC236}">
                <a16:creationId xmlns:a16="http://schemas.microsoft.com/office/drawing/2014/main" id="{C5363214-8C72-41FD-B772-9D8994394515}"/>
              </a:ext>
            </a:extLst>
          </p:cNvPr>
          <p:cNvSpPr>
            <a:spLocks noGrp="1"/>
          </p:cNvSpPr>
          <p:nvPr>
            <p:ph type="ftr" sz="quarter" idx="11"/>
          </p:nvPr>
        </p:nvSpPr>
        <p:spPr/>
        <p:txBody>
          <a:bodyPr/>
          <a:lstStyle>
            <a:lvl1pPr>
              <a:defRPr/>
            </a:lvl1pPr>
          </a:lstStyle>
          <a:p>
            <a:endParaRPr lang="en-US" dirty="0"/>
          </a:p>
        </p:txBody>
      </p:sp>
      <p:sp>
        <p:nvSpPr>
          <p:cNvPr id="6" name="Slide Number Placeholder 5">
            <a:extLst>
              <a:ext uri="{FF2B5EF4-FFF2-40B4-BE49-F238E27FC236}">
                <a16:creationId xmlns:a16="http://schemas.microsoft.com/office/drawing/2014/main" id="{608F39E7-0F62-4A95-85B0-E5142466122F}"/>
              </a:ext>
            </a:extLst>
          </p:cNvPr>
          <p:cNvSpPr>
            <a:spLocks noGrp="1"/>
          </p:cNvSpPr>
          <p:nvPr>
            <p:ph type="sldNum" sz="quarter" idx="12"/>
          </p:nvPr>
        </p:nvSpPr>
        <p:spPr/>
        <p:txBody>
          <a:bodyPr/>
          <a:lstStyle>
            <a:lvl1pPr>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238111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2_Image slide layou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3B04BAD-EED5-4C78-BC19-C3DD01D50231}"/>
              </a:ext>
            </a:extLst>
          </p:cNvPr>
          <p:cNvGrpSpPr/>
          <p:nvPr userDrawn="1"/>
        </p:nvGrpSpPr>
        <p:grpSpPr>
          <a:xfrm>
            <a:off x="729449" y="1780758"/>
            <a:ext cx="2449180" cy="4305530"/>
            <a:chOff x="445712" y="1449040"/>
            <a:chExt cx="2113018" cy="3924176"/>
          </a:xfrm>
        </p:grpSpPr>
        <p:sp>
          <p:nvSpPr>
            <p:cNvPr id="5" name="Rounded Rectangle 4">
              <a:extLst>
                <a:ext uri="{FF2B5EF4-FFF2-40B4-BE49-F238E27FC236}">
                  <a16:creationId xmlns:a16="http://schemas.microsoft.com/office/drawing/2014/main" id="{C7456AC7-1506-4AAF-A694-1BE710D5F58E}"/>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7" name="Rectangle 5">
              <a:extLst>
                <a:ext uri="{FF2B5EF4-FFF2-40B4-BE49-F238E27FC236}">
                  <a16:creationId xmlns:a16="http://schemas.microsoft.com/office/drawing/2014/main" id="{7D8BFCCB-25F4-4E85-B4F9-18DA5A0F31C0}"/>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6">
              <a:extLst>
                <a:ext uri="{FF2B5EF4-FFF2-40B4-BE49-F238E27FC236}">
                  <a16:creationId xmlns:a16="http://schemas.microsoft.com/office/drawing/2014/main" id="{4DE5DB11-A2A8-48F9-9B25-703C78662BDE}"/>
                </a:ext>
              </a:extLst>
            </p:cNvPr>
            <p:cNvGrpSpPr/>
            <p:nvPr userDrawn="1"/>
          </p:nvGrpSpPr>
          <p:grpSpPr>
            <a:xfrm>
              <a:off x="1407705" y="5045834"/>
              <a:ext cx="211967" cy="211967"/>
              <a:chOff x="1549420" y="5712364"/>
              <a:chExt cx="312583" cy="312583"/>
            </a:xfrm>
          </p:grpSpPr>
          <p:sp>
            <p:nvSpPr>
              <p:cNvPr id="9" name="Oval 7">
                <a:extLst>
                  <a:ext uri="{FF2B5EF4-FFF2-40B4-BE49-F238E27FC236}">
                    <a16:creationId xmlns:a16="http://schemas.microsoft.com/office/drawing/2014/main" id="{A3616025-C842-4C0D-B7E3-48176315DDFA}"/>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8">
                <a:extLst>
                  <a:ext uri="{FF2B5EF4-FFF2-40B4-BE49-F238E27FC236}">
                    <a16:creationId xmlns:a16="http://schemas.microsoft.com/office/drawing/2014/main" id="{B2550ED7-04C5-4FFA-BCF1-8CB64B3F2DA9}"/>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0E6D54C7-03B4-4369-97FF-A3456A2A876D}"/>
              </a:ext>
            </a:extLst>
          </p:cNvPr>
          <p:cNvSpPr>
            <a:spLocks noGrp="1"/>
          </p:cNvSpPr>
          <p:nvPr>
            <p:ph type="pic" idx="15" hasCustomPrompt="1"/>
          </p:nvPr>
        </p:nvSpPr>
        <p:spPr>
          <a:xfrm>
            <a:off x="873465" y="2174930"/>
            <a:ext cx="2152765"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Text Placeholder 9">
            <a:extLst>
              <a:ext uri="{FF2B5EF4-FFF2-40B4-BE49-F238E27FC236}">
                <a16:creationId xmlns:a16="http://schemas.microsoft.com/office/drawing/2014/main" id="{DD8FCDD3-D367-4581-96F6-BED1A5D7FC1A}"/>
              </a:ext>
            </a:extLst>
          </p:cNvPr>
          <p:cNvSpPr>
            <a:spLocks noGrp="1"/>
          </p:cNvSpPr>
          <p:nvPr>
            <p:ph type="body" sz="quarter" idx="10" hasCustomPrompt="1"/>
          </p:nvPr>
        </p:nvSpPr>
        <p:spPr>
          <a:xfrm>
            <a:off x="323529" y="339509"/>
            <a:ext cx="11573197" cy="724247"/>
          </a:xfrm>
          <a:prstGeom prst="rect">
            <a:avLst/>
          </a:prstGeom>
        </p:spPr>
        <p:txBody>
          <a:bodyPr tIns="91440"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758261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F47731-0E21-4BEB-9379-BFF633BF9EB6}" type="datetimeFigureOut">
              <a:rPr lang="en-IN" smtClean="0"/>
              <a:t>01-01-2021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60B87-8935-4B8D-A957-800F6D246D7F}" type="slidenum">
              <a:rPr lang="en-IN" smtClean="0"/>
              <a:t>‹#›</a:t>
            </a:fld>
            <a:endParaRPr lang="en-IN"/>
          </a:p>
        </p:txBody>
      </p:sp>
    </p:spTree>
    <p:extLst>
      <p:ext uri="{BB962C8B-B14F-4D97-AF65-F5344CB8AC3E}">
        <p14:creationId xmlns:p14="http://schemas.microsoft.com/office/powerpoint/2010/main" val="3269211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312741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89080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77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Agenda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219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Rectangle 3">
            <a:extLst>
              <a:ext uri="{FF2B5EF4-FFF2-40B4-BE49-F238E27FC236}">
                <a16:creationId xmlns:a16="http://schemas.microsoft.com/office/drawing/2014/main" id="{0AA33216-6077-4A34-8FB3-A5EC06408926}"/>
              </a:ext>
            </a:extLst>
          </p:cNvPr>
          <p:cNvSpPr/>
          <p:nvPr userDrawn="1"/>
        </p:nvSpPr>
        <p:spPr>
          <a:xfrm>
            <a:off x="0" y="1672047"/>
            <a:ext cx="12192000" cy="48464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그림 개체 틀 2">
            <a:extLst>
              <a:ext uri="{FF2B5EF4-FFF2-40B4-BE49-F238E27FC236}">
                <a16:creationId xmlns:a16="http://schemas.microsoft.com/office/drawing/2014/main" id="{D2A91C0D-3238-4D8F-A939-5CF37D2AB03E}"/>
              </a:ext>
            </a:extLst>
          </p:cNvPr>
          <p:cNvSpPr>
            <a:spLocks noGrp="1"/>
          </p:cNvSpPr>
          <p:nvPr>
            <p:ph type="pic" sz="quarter" idx="14" hasCustomPrompt="1"/>
          </p:nvPr>
        </p:nvSpPr>
        <p:spPr>
          <a:xfrm>
            <a:off x="522514" y="1916832"/>
            <a:ext cx="5573486" cy="3096344"/>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6" name="Rectangle 5">
            <a:extLst>
              <a:ext uri="{FF2B5EF4-FFF2-40B4-BE49-F238E27FC236}">
                <a16:creationId xmlns:a16="http://schemas.microsoft.com/office/drawing/2014/main" id="{A1D69AEC-138A-48A3-86E1-AE43696E7954}"/>
              </a:ext>
            </a:extLst>
          </p:cNvPr>
          <p:cNvSpPr/>
          <p:nvPr userDrawn="1"/>
        </p:nvSpPr>
        <p:spPr>
          <a:xfrm>
            <a:off x="0" y="1427955"/>
            <a:ext cx="12192000" cy="14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1133054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21" Type="http://schemas.openxmlformats.org/officeDocument/2006/relationships/theme" Target="../theme/theme2.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4.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23654"/>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Lst>
  <p:transition>
    <p:fade thruBlk="1"/>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6673353"/>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 id="2147483886" r:id="rId18"/>
    <p:sldLayoutId id="2147483887" r:id="rId19"/>
    <p:sldLayoutId id="214748388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5363952"/>
      </p:ext>
    </p:extLst>
  </p:cSld>
  <p:clrMap bg1="lt1" tx1="dk1" bg2="lt2" tx2="dk2" accent1="accent1" accent2="accent2" accent3="accent3" accent4="accent4" accent5="accent5" accent6="accent6" hlink="hlink" folHlink="folHlink"/>
  <p:sldLayoutIdLst>
    <p:sldLayoutId id="214748389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F6786DC-7516-4F85-BDFA-746A207CFFEF}"/>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281673AF-2E75-419A-8910-811EE0DEDDC2}"/>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8A0468F4-E375-45C0-A5C8-D0F46FB71BAD}"/>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ltLang="en-US"/>
          </a:p>
        </p:txBody>
      </p:sp>
      <p:sp>
        <p:nvSpPr>
          <p:cNvPr id="1029" name="Rectangle 5">
            <a:extLst>
              <a:ext uri="{FF2B5EF4-FFF2-40B4-BE49-F238E27FC236}">
                <a16:creationId xmlns:a16="http://schemas.microsoft.com/office/drawing/2014/main" id="{DCC4A999-EECA-4AC1-9D14-93356AAA66A5}"/>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ltLang="en-US"/>
          </a:p>
        </p:txBody>
      </p:sp>
      <p:sp>
        <p:nvSpPr>
          <p:cNvPr id="1030" name="Rectangle 6">
            <a:extLst>
              <a:ext uri="{FF2B5EF4-FFF2-40B4-BE49-F238E27FC236}">
                <a16:creationId xmlns:a16="http://schemas.microsoft.com/office/drawing/2014/main" id="{7F0FA4E9-2A4F-46D9-9E72-0CBD98D45B32}"/>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26E263A-2ECF-477C-88C6-1F303E55216A}" type="slidenum">
              <a:rPr lang="es-ES" altLang="en-US"/>
              <a:pPr/>
              <a:t>‹#›</a:t>
            </a:fld>
            <a:endParaRPr lang="es-ES" altLang="en-US"/>
          </a:p>
        </p:txBody>
      </p:sp>
    </p:spTree>
    <p:extLst>
      <p:ext uri="{BB962C8B-B14F-4D97-AF65-F5344CB8AC3E}">
        <p14:creationId xmlns:p14="http://schemas.microsoft.com/office/powerpoint/2010/main" val="1176291031"/>
      </p:ext>
    </p:extLst>
  </p:cSld>
  <p:clrMap bg1="lt1" tx1="dk1" bg2="lt2" tx2="dk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Lst>
  <p:transition>
    <p:fade thruBlk="1"/>
  </p:transition>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hyperlink" Target="mailto:nihirshah34@gmail.com" TargetMode="External"/><Relationship Id="rId2" Type="http://schemas.openxmlformats.org/officeDocument/2006/relationships/hyperlink" Target="mailto:arkbarot2000@gmail.com" TargetMode="External"/><Relationship Id="rId1" Type="http://schemas.openxmlformats.org/officeDocument/2006/relationships/slideLayout" Target="../slideLayouts/slideLayout32.xml"/><Relationship Id="rId4" Type="http://schemas.openxmlformats.org/officeDocument/2006/relationships/hyperlink" Target="mailto:archittrivedi5141@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2.xml"/><Relationship Id="rId18" Type="http://schemas.openxmlformats.org/officeDocument/2006/relationships/slide" Target="slide17.xml"/><Relationship Id="rId26" Type="http://schemas.openxmlformats.org/officeDocument/2006/relationships/slide" Target="slide41.xml"/><Relationship Id="rId3" Type="http://schemas.openxmlformats.org/officeDocument/2006/relationships/slide" Target="slide2.xml"/><Relationship Id="rId21" Type="http://schemas.openxmlformats.org/officeDocument/2006/relationships/slide" Target="slide22.xml"/><Relationship Id="rId7" Type="http://schemas.openxmlformats.org/officeDocument/2006/relationships/slide" Target="slide6.xml"/><Relationship Id="rId12" Type="http://schemas.openxmlformats.org/officeDocument/2006/relationships/slide" Target="slide11.xml"/><Relationship Id="rId17" Type="http://schemas.openxmlformats.org/officeDocument/2006/relationships/slide" Target="slide16.xml"/><Relationship Id="rId25" Type="http://schemas.openxmlformats.org/officeDocument/2006/relationships/slide" Target="slide31.xml"/><Relationship Id="rId2" Type="http://schemas.openxmlformats.org/officeDocument/2006/relationships/slide" Target="slide1.xml"/><Relationship Id="rId16" Type="http://schemas.openxmlformats.org/officeDocument/2006/relationships/slide" Target="slide15.xml"/><Relationship Id="rId20" Type="http://schemas.openxmlformats.org/officeDocument/2006/relationships/slide" Target="slide19.xml"/><Relationship Id="rId29" Type="http://schemas.openxmlformats.org/officeDocument/2006/relationships/slide" Target="slide48.xml"/><Relationship Id="rId1" Type="http://schemas.openxmlformats.org/officeDocument/2006/relationships/slideLayout" Target="../slideLayouts/slideLayout27.xml"/><Relationship Id="rId6" Type="http://schemas.openxmlformats.org/officeDocument/2006/relationships/slide" Target="slide5.xml"/><Relationship Id="rId11" Type="http://schemas.openxmlformats.org/officeDocument/2006/relationships/slide" Target="slide10.xml"/><Relationship Id="rId24" Type="http://schemas.openxmlformats.org/officeDocument/2006/relationships/slide" Target="slide30.xml"/><Relationship Id="rId32" Type="http://schemas.openxmlformats.org/officeDocument/2006/relationships/slide" Target="slide62.xml"/><Relationship Id="rId5" Type="http://schemas.openxmlformats.org/officeDocument/2006/relationships/slide" Target="slide4.xml"/><Relationship Id="rId15" Type="http://schemas.openxmlformats.org/officeDocument/2006/relationships/slide" Target="slide14.xml"/><Relationship Id="rId23" Type="http://schemas.openxmlformats.org/officeDocument/2006/relationships/slide" Target="slide29.xml"/><Relationship Id="rId28" Type="http://schemas.openxmlformats.org/officeDocument/2006/relationships/slide" Target="slide46.xml"/><Relationship Id="rId10" Type="http://schemas.openxmlformats.org/officeDocument/2006/relationships/slide" Target="slide9.xml"/><Relationship Id="rId19" Type="http://schemas.openxmlformats.org/officeDocument/2006/relationships/slide" Target="slide18.xml"/><Relationship Id="rId31" Type="http://schemas.openxmlformats.org/officeDocument/2006/relationships/slide" Target="slide61.xml"/><Relationship Id="rId4" Type="http://schemas.openxmlformats.org/officeDocument/2006/relationships/slide" Target="slide3.xml"/><Relationship Id="rId9" Type="http://schemas.openxmlformats.org/officeDocument/2006/relationships/slide" Target="slide8.xml"/><Relationship Id="rId14" Type="http://schemas.openxmlformats.org/officeDocument/2006/relationships/slide" Target="slide13.xml"/><Relationship Id="rId22" Type="http://schemas.openxmlformats.org/officeDocument/2006/relationships/slide" Target="slide25.xml"/><Relationship Id="rId27" Type="http://schemas.openxmlformats.org/officeDocument/2006/relationships/slide" Target="slide36.xml"/><Relationship Id="rId30" Type="http://schemas.openxmlformats.org/officeDocument/2006/relationships/slide" Target="slide59.xml"/></Relationships>
</file>

<file path=ppt/slides/_rels/slide4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package" Target="../embeddings/Microsoft_Visio_Drawing.vsdx"/><Relationship Id="rId1" Type="http://schemas.openxmlformats.org/officeDocument/2006/relationships/slideLayout" Target="../slideLayouts/slideLayout3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262AC37-DB95-4E76-8298-75A58F38D06A}"/>
              </a:ext>
            </a:extLst>
          </p:cNvPr>
          <p:cNvSpPr>
            <a:spLocks noGrp="1"/>
          </p:cNvSpPr>
          <p:nvPr>
            <p:ph type="ctrTitle"/>
          </p:nvPr>
        </p:nvSpPr>
        <p:spPr/>
        <p:txBody>
          <a:bodyPr/>
          <a:lstStyle/>
          <a:p>
            <a:r>
              <a:rPr lang="en-IN" dirty="0"/>
              <a:t>E-Plastic</a:t>
            </a:r>
          </a:p>
        </p:txBody>
      </p:sp>
      <p:sp>
        <p:nvSpPr>
          <p:cNvPr id="7" name="Subtitle 6">
            <a:extLst>
              <a:ext uri="{FF2B5EF4-FFF2-40B4-BE49-F238E27FC236}">
                <a16:creationId xmlns:a16="http://schemas.microsoft.com/office/drawing/2014/main" id="{238CBB67-8D79-4018-B734-2B191E820BD6}"/>
              </a:ext>
            </a:extLst>
          </p:cNvPr>
          <p:cNvSpPr>
            <a:spLocks noGrp="1"/>
          </p:cNvSpPr>
          <p:nvPr>
            <p:ph type="subTitle" idx="1"/>
          </p:nvPr>
        </p:nvSpPr>
        <p:spPr/>
        <p:txBody>
          <a:bodyPr/>
          <a:lstStyle/>
          <a:p>
            <a:r>
              <a:rPr lang="en-IN" dirty="0"/>
              <a:t>E-commerce</a:t>
            </a:r>
          </a:p>
          <a:p>
            <a:r>
              <a:rPr lang="en-IN" dirty="0"/>
              <a:t>Group Number-18</a:t>
            </a:r>
          </a:p>
        </p:txBody>
      </p:sp>
    </p:spTree>
    <p:extLst>
      <p:ext uri="{BB962C8B-B14F-4D97-AF65-F5344CB8AC3E}">
        <p14:creationId xmlns:p14="http://schemas.microsoft.com/office/powerpoint/2010/main" val="2304161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EEB9F-E470-4573-BE5E-5BA088081E5A}"/>
              </a:ext>
            </a:extLst>
          </p:cNvPr>
          <p:cNvSpPr>
            <a:spLocks noGrp="1"/>
          </p:cNvSpPr>
          <p:nvPr>
            <p:ph type="title"/>
          </p:nvPr>
        </p:nvSpPr>
        <p:spPr/>
        <p:txBody>
          <a:bodyPr/>
          <a:lstStyle/>
          <a:p>
            <a:r>
              <a:rPr lang="en-IN" dirty="0"/>
              <a:t>Program Definition</a:t>
            </a:r>
          </a:p>
        </p:txBody>
      </p:sp>
      <p:sp>
        <p:nvSpPr>
          <p:cNvPr id="3" name="Content Placeholder 2">
            <a:extLst>
              <a:ext uri="{FF2B5EF4-FFF2-40B4-BE49-F238E27FC236}">
                <a16:creationId xmlns:a16="http://schemas.microsoft.com/office/drawing/2014/main" id="{F41DF6F7-E5D1-4DC5-9087-5D84F8496420}"/>
              </a:ext>
            </a:extLst>
          </p:cNvPr>
          <p:cNvSpPr>
            <a:spLocks noGrp="1"/>
          </p:cNvSpPr>
          <p:nvPr>
            <p:ph idx="1"/>
          </p:nvPr>
        </p:nvSpPr>
        <p:spPr/>
        <p:txBody>
          <a:bodyPr/>
          <a:lstStyle/>
          <a:p>
            <a:r>
              <a:rPr lang="en-US" dirty="0"/>
              <a:t>The User send the request for the collecting the Plastic to the Plastic collector . </a:t>
            </a:r>
          </a:p>
          <a:p>
            <a:r>
              <a:rPr lang="en-US" dirty="0"/>
              <a:t>Plastic collector pay some money for the Plastic pr kg to the User. </a:t>
            </a:r>
          </a:p>
          <a:p>
            <a:r>
              <a:rPr lang="en-US" dirty="0"/>
              <a:t>User see the time slot and price list pr kg from Company side.</a:t>
            </a:r>
          </a:p>
          <a:p>
            <a:r>
              <a:rPr lang="en-US" dirty="0"/>
              <a:t>Recycling product will selling online . customer will buy this product. </a:t>
            </a:r>
            <a:endParaRPr lang="en-IN" dirty="0"/>
          </a:p>
        </p:txBody>
      </p:sp>
    </p:spTree>
    <p:extLst>
      <p:ext uri="{BB962C8B-B14F-4D97-AF65-F5344CB8AC3E}">
        <p14:creationId xmlns:p14="http://schemas.microsoft.com/office/powerpoint/2010/main" val="3702666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fontScale="90000"/>
          </a:bodyPr>
          <a:lstStyle/>
          <a:p>
            <a:r>
              <a:rPr lang="en-US" dirty="0"/>
              <a:t>Company Details</a:t>
            </a:r>
            <a:endParaRPr lang="en-IN" dirty="0"/>
          </a:p>
        </p:txBody>
      </p:sp>
    </p:spTree>
    <p:extLst>
      <p:ext uri="{BB962C8B-B14F-4D97-AF65-F5344CB8AC3E}">
        <p14:creationId xmlns:p14="http://schemas.microsoft.com/office/powerpoint/2010/main" val="4123132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Placeholder 28">
            <a:extLst>
              <a:ext uri="{FF2B5EF4-FFF2-40B4-BE49-F238E27FC236}">
                <a16:creationId xmlns:a16="http://schemas.microsoft.com/office/drawing/2014/main" id="{64D60DA0-00E9-43EB-BF5C-4B6F79A1A01D}"/>
              </a:ext>
            </a:extLst>
          </p:cNvPr>
          <p:cNvPicPr>
            <a:picLocks noGrp="1" noChangeAspect="1"/>
          </p:cNvPicPr>
          <p:nvPr>
            <p:ph type="pic" idx="15"/>
          </p:nvPr>
        </p:nvPicPr>
        <p:blipFill rotWithShape="1">
          <a:blip r:embed="rId2">
            <a:extLst>
              <a:ext uri="{28A0092B-C50C-407E-A947-70E740481C1C}">
                <a14:useLocalDpi xmlns:a14="http://schemas.microsoft.com/office/drawing/2010/main" val="0"/>
              </a:ext>
            </a:extLst>
          </a:blip>
          <a:srcRect l="-1523" t="-27486" r="-1014" b="-65799"/>
          <a:stretch/>
        </p:blipFill>
        <p:spPr>
          <a:xfrm>
            <a:off x="873465" y="2809701"/>
            <a:ext cx="2158728" cy="1716579"/>
          </a:xfrm>
          <a:noFill/>
        </p:spPr>
      </p:pic>
      <p:sp>
        <p:nvSpPr>
          <p:cNvPr id="2" name="Text Placeholder 1">
            <a:extLst>
              <a:ext uri="{FF2B5EF4-FFF2-40B4-BE49-F238E27FC236}">
                <a16:creationId xmlns:a16="http://schemas.microsoft.com/office/drawing/2014/main" id="{CD3EA7F4-E851-4D96-994E-F05255C31772}"/>
              </a:ext>
            </a:extLst>
          </p:cNvPr>
          <p:cNvSpPr>
            <a:spLocks noGrp="1"/>
          </p:cNvSpPr>
          <p:nvPr>
            <p:ph type="body" sz="quarter" idx="10"/>
          </p:nvPr>
        </p:nvSpPr>
        <p:spPr>
          <a:xfrm>
            <a:off x="323529" y="348387"/>
            <a:ext cx="11573197" cy="724247"/>
          </a:xfrm>
        </p:spPr>
        <p:txBody>
          <a:bodyPr>
            <a:normAutofit fontScale="85000" lnSpcReduction="20000"/>
          </a:bodyPr>
          <a:lstStyle/>
          <a:p>
            <a:r>
              <a:rPr lang="en-US" dirty="0">
                <a:solidFill>
                  <a:schemeClr val="tx2"/>
                </a:solidFill>
              </a:rPr>
              <a:t>Company’s Information </a:t>
            </a:r>
          </a:p>
        </p:txBody>
      </p:sp>
      <p:sp>
        <p:nvSpPr>
          <p:cNvPr id="4" name="TextBox 3">
            <a:extLst>
              <a:ext uri="{FF2B5EF4-FFF2-40B4-BE49-F238E27FC236}">
                <a16:creationId xmlns:a16="http://schemas.microsoft.com/office/drawing/2014/main" id="{2373ABE8-B505-4AFE-BED8-454AB16F170C}"/>
              </a:ext>
            </a:extLst>
          </p:cNvPr>
          <p:cNvSpPr txBox="1"/>
          <p:nvPr/>
        </p:nvSpPr>
        <p:spPr>
          <a:xfrm>
            <a:off x="3694669" y="1922198"/>
            <a:ext cx="7830577" cy="523220"/>
          </a:xfrm>
          <a:prstGeom prst="rect">
            <a:avLst/>
          </a:prstGeom>
          <a:noFill/>
        </p:spPr>
        <p:txBody>
          <a:bodyPr wrap="square" rtlCol="0">
            <a:spAutoFit/>
          </a:bodyPr>
          <a:lstStyle/>
          <a:p>
            <a:r>
              <a:rPr lang="en-US" altLang="ko-KR" sz="2800" b="1" dirty="0">
                <a:cs typeface="Arial" pitchFamily="34" charset="0"/>
              </a:rPr>
              <a:t>TOPS Technologies Pvt. Ltd.</a:t>
            </a:r>
            <a:endParaRPr lang="ko-KR" altLang="en-US" sz="2800" b="1" dirty="0">
              <a:cs typeface="Arial" pitchFamily="34" charset="0"/>
            </a:endParaRPr>
          </a:p>
        </p:txBody>
      </p:sp>
      <p:sp>
        <p:nvSpPr>
          <p:cNvPr id="6" name="자유형 8">
            <a:extLst>
              <a:ext uri="{FF2B5EF4-FFF2-40B4-BE49-F238E27FC236}">
                <a16:creationId xmlns:a16="http://schemas.microsoft.com/office/drawing/2014/main" id="{30B15247-E57E-4363-BB94-514DE55119BA}"/>
              </a:ext>
            </a:extLst>
          </p:cNvPr>
          <p:cNvSpPr/>
          <p:nvPr/>
        </p:nvSpPr>
        <p:spPr>
          <a:xfrm flipV="1">
            <a:off x="3714812" y="3226247"/>
            <a:ext cx="7776000" cy="45719"/>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254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8" name="Oval 19">
            <a:extLst>
              <a:ext uri="{FF2B5EF4-FFF2-40B4-BE49-F238E27FC236}">
                <a16:creationId xmlns:a16="http://schemas.microsoft.com/office/drawing/2014/main" id="{072B4B8A-D6E7-4EC5-9CD7-C10B07A88E49}"/>
              </a:ext>
            </a:extLst>
          </p:cNvPr>
          <p:cNvSpPr/>
          <p:nvPr/>
        </p:nvSpPr>
        <p:spPr>
          <a:xfrm>
            <a:off x="6232163" y="3610469"/>
            <a:ext cx="801702" cy="72008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Oval 21">
            <a:extLst>
              <a:ext uri="{FF2B5EF4-FFF2-40B4-BE49-F238E27FC236}">
                <a16:creationId xmlns:a16="http://schemas.microsoft.com/office/drawing/2014/main" id="{B713E58F-4048-4D6D-BA0D-8B06DF7BA5F4}"/>
              </a:ext>
            </a:extLst>
          </p:cNvPr>
          <p:cNvSpPr/>
          <p:nvPr/>
        </p:nvSpPr>
        <p:spPr>
          <a:xfrm>
            <a:off x="10251713" y="3610469"/>
            <a:ext cx="801702" cy="72008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1" name="Group 29">
            <a:extLst>
              <a:ext uri="{FF2B5EF4-FFF2-40B4-BE49-F238E27FC236}">
                <a16:creationId xmlns:a16="http://schemas.microsoft.com/office/drawing/2014/main" id="{B883B90F-C23F-45CE-8E9D-2604CF3FAF25}"/>
              </a:ext>
            </a:extLst>
          </p:cNvPr>
          <p:cNvGrpSpPr/>
          <p:nvPr/>
        </p:nvGrpSpPr>
        <p:grpSpPr>
          <a:xfrm>
            <a:off x="5704444" y="4417417"/>
            <a:ext cx="1976775" cy="586688"/>
            <a:chOff x="3736410" y="4379961"/>
            <a:chExt cx="1454321" cy="586688"/>
          </a:xfrm>
        </p:grpSpPr>
        <p:sp>
          <p:nvSpPr>
            <p:cNvPr id="12" name="TextBox 11">
              <a:extLst>
                <a:ext uri="{FF2B5EF4-FFF2-40B4-BE49-F238E27FC236}">
                  <a16:creationId xmlns:a16="http://schemas.microsoft.com/office/drawing/2014/main" id="{C3A8F640-72C0-400E-A855-DF418426A471}"/>
                </a:ext>
              </a:extLst>
            </p:cNvPr>
            <p:cNvSpPr txBox="1"/>
            <p:nvPr/>
          </p:nvSpPr>
          <p:spPr>
            <a:xfrm>
              <a:off x="3736410" y="4379961"/>
              <a:ext cx="1454320"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Website</a:t>
              </a:r>
              <a:endParaRPr lang="ko-KR" altLang="en-US" sz="1200" b="1"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87211C1A-3D7C-4134-B724-EEE762E0F841}"/>
                </a:ext>
              </a:extLst>
            </p:cNvPr>
            <p:cNvSpPr txBox="1"/>
            <p:nvPr/>
          </p:nvSpPr>
          <p:spPr>
            <a:xfrm>
              <a:off x="3736411" y="4689650"/>
              <a:ext cx="1454320"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www.tops-int.com</a:t>
              </a:r>
              <a:endParaRPr lang="ko-KR" altLang="en-US" sz="1200" dirty="0">
                <a:solidFill>
                  <a:schemeClr val="tx1">
                    <a:lumMod val="75000"/>
                    <a:lumOff val="25000"/>
                  </a:schemeClr>
                </a:solidFill>
                <a:cs typeface="Arial" pitchFamily="34" charset="0"/>
              </a:endParaRPr>
            </a:p>
          </p:txBody>
        </p:sp>
      </p:grpSp>
      <p:grpSp>
        <p:nvGrpSpPr>
          <p:cNvPr id="14" name="Group 30">
            <a:extLst>
              <a:ext uri="{FF2B5EF4-FFF2-40B4-BE49-F238E27FC236}">
                <a16:creationId xmlns:a16="http://schemas.microsoft.com/office/drawing/2014/main" id="{8BC66B85-C5FA-46A6-905F-A1F85D7C9C27}"/>
              </a:ext>
            </a:extLst>
          </p:cNvPr>
          <p:cNvGrpSpPr/>
          <p:nvPr/>
        </p:nvGrpSpPr>
        <p:grpSpPr>
          <a:xfrm>
            <a:off x="7714220" y="4417417"/>
            <a:ext cx="1976774" cy="1325352"/>
            <a:chOff x="3736410" y="4379961"/>
            <a:chExt cx="1454320" cy="1325352"/>
          </a:xfrm>
        </p:grpSpPr>
        <p:sp>
          <p:nvSpPr>
            <p:cNvPr id="15" name="TextBox 14">
              <a:extLst>
                <a:ext uri="{FF2B5EF4-FFF2-40B4-BE49-F238E27FC236}">
                  <a16:creationId xmlns:a16="http://schemas.microsoft.com/office/drawing/2014/main" id="{CDFDE504-C858-4CA2-9D17-CF2A780BD671}"/>
                </a:ext>
              </a:extLst>
            </p:cNvPr>
            <p:cNvSpPr txBox="1"/>
            <p:nvPr/>
          </p:nvSpPr>
          <p:spPr>
            <a:xfrm>
              <a:off x="3736410" y="4379961"/>
              <a:ext cx="1454320"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Address</a:t>
              </a:r>
              <a:endParaRPr lang="ko-KR" altLang="en-US" sz="1200" b="1"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4AD34FE4-467E-4A64-BBFD-20A6A742FD87}"/>
                </a:ext>
              </a:extLst>
            </p:cNvPr>
            <p:cNvSpPr txBox="1"/>
            <p:nvPr/>
          </p:nvSpPr>
          <p:spPr>
            <a:xfrm>
              <a:off x="3736410" y="4689650"/>
              <a:ext cx="1454320" cy="1015663"/>
            </a:xfrm>
            <a:prstGeom prst="rect">
              <a:avLst/>
            </a:prstGeom>
            <a:noFill/>
          </p:spPr>
          <p:txBody>
            <a:bodyPr wrap="square" rtlCol="0">
              <a:spAutoFit/>
            </a:bodyPr>
            <a:lstStyle/>
            <a:p>
              <a:pPr algn="ctr"/>
              <a:r>
                <a:rPr lang="en-US" sz="1200" b="0" i="0" dirty="0">
                  <a:effectLst/>
                  <a:latin typeface="arial" panose="020B0604020202020204" pitchFamily="34" charset="0"/>
                </a:rPr>
                <a:t>05, 3rd EYE -</a:t>
              </a:r>
              <a:r>
                <a:rPr lang="en-IN" sz="1200" b="0" i="0" dirty="0">
                  <a:effectLst/>
                  <a:latin typeface="Poppins"/>
                </a:rPr>
                <a:t>905 </a:t>
              </a:r>
              <a:r>
                <a:rPr lang="en-IN" sz="1200" b="0" i="0" dirty="0" err="1">
                  <a:effectLst/>
                  <a:latin typeface="Poppins"/>
                </a:rPr>
                <a:t>Samedh</a:t>
              </a:r>
              <a:r>
                <a:rPr lang="en-IN" sz="1200" b="0" i="0" dirty="0">
                  <a:effectLst/>
                  <a:latin typeface="Poppins"/>
                </a:rPr>
                <a:t> Complex,</a:t>
              </a:r>
              <a:br>
                <a:rPr lang="en-IN" sz="1200" dirty="0"/>
              </a:br>
              <a:r>
                <a:rPr lang="en-IN" sz="1200" b="0" i="0" dirty="0" err="1">
                  <a:effectLst/>
                  <a:latin typeface="Poppins"/>
                </a:rPr>
                <a:t>Chimanlal</a:t>
              </a:r>
              <a:r>
                <a:rPr lang="en-IN" sz="1200" b="0" i="0" dirty="0">
                  <a:effectLst/>
                  <a:latin typeface="Poppins"/>
                </a:rPr>
                <a:t> </a:t>
              </a:r>
              <a:r>
                <a:rPr lang="en-IN" sz="1200" b="0" i="0" dirty="0" err="1">
                  <a:effectLst/>
                  <a:latin typeface="Poppins"/>
                </a:rPr>
                <a:t>Girdharlal</a:t>
              </a:r>
              <a:r>
                <a:rPr lang="en-IN" sz="1200" b="0" i="0" dirty="0">
                  <a:effectLst/>
                  <a:latin typeface="Poppins"/>
                </a:rPr>
                <a:t> Rd,</a:t>
              </a:r>
              <a:br>
                <a:rPr lang="en-IN" sz="1200" dirty="0"/>
              </a:br>
              <a:r>
                <a:rPr lang="en-IN" sz="1200" b="0" i="0" dirty="0" err="1">
                  <a:effectLst/>
                  <a:latin typeface="Poppins"/>
                </a:rPr>
                <a:t>Ellisbridge</a:t>
              </a:r>
              <a:r>
                <a:rPr lang="en-IN" sz="1200" b="0" i="0" dirty="0">
                  <a:effectLst/>
                  <a:latin typeface="Poppins"/>
                </a:rPr>
                <a:t>, Ahmedabad,</a:t>
              </a:r>
              <a:br>
                <a:rPr lang="en-IN" sz="1200" dirty="0"/>
              </a:br>
              <a:r>
                <a:rPr lang="en-IN" sz="1200" b="0" i="0" dirty="0">
                  <a:effectLst/>
                  <a:latin typeface="Poppins"/>
                </a:rPr>
                <a:t>Gujarat 380009, India</a:t>
              </a:r>
              <a:endParaRPr lang="ko-KR" altLang="en-US" sz="1200" dirty="0">
                <a:cs typeface="Arial" pitchFamily="34" charset="0"/>
              </a:endParaRPr>
            </a:p>
          </p:txBody>
        </p:sp>
      </p:grpSp>
      <p:grpSp>
        <p:nvGrpSpPr>
          <p:cNvPr id="17" name="Group 33">
            <a:extLst>
              <a:ext uri="{FF2B5EF4-FFF2-40B4-BE49-F238E27FC236}">
                <a16:creationId xmlns:a16="http://schemas.microsoft.com/office/drawing/2014/main" id="{3199E820-C266-412F-B7F4-3C6D223A72A7}"/>
              </a:ext>
            </a:extLst>
          </p:cNvPr>
          <p:cNvGrpSpPr/>
          <p:nvPr/>
        </p:nvGrpSpPr>
        <p:grpSpPr>
          <a:xfrm>
            <a:off x="9700300" y="4417417"/>
            <a:ext cx="2000470" cy="1082355"/>
            <a:chOff x="3718977" y="4379961"/>
            <a:chExt cx="1471753" cy="1082355"/>
          </a:xfrm>
        </p:grpSpPr>
        <p:sp>
          <p:nvSpPr>
            <p:cNvPr id="18" name="TextBox 17">
              <a:extLst>
                <a:ext uri="{FF2B5EF4-FFF2-40B4-BE49-F238E27FC236}">
                  <a16:creationId xmlns:a16="http://schemas.microsoft.com/office/drawing/2014/main" id="{196B7BB8-7EC3-43B8-8996-9B87FCD7E084}"/>
                </a:ext>
              </a:extLst>
            </p:cNvPr>
            <p:cNvSpPr txBox="1"/>
            <p:nvPr/>
          </p:nvSpPr>
          <p:spPr>
            <a:xfrm>
              <a:off x="3736410" y="4379961"/>
              <a:ext cx="1454320"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Contact Number</a:t>
              </a:r>
              <a:endParaRPr lang="ko-KR" altLang="en-US" sz="1200" b="1"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4578187D-1C74-411A-BAD0-4E92BF4C1288}"/>
                </a:ext>
              </a:extLst>
            </p:cNvPr>
            <p:cNvSpPr txBox="1"/>
            <p:nvPr/>
          </p:nvSpPr>
          <p:spPr>
            <a:xfrm>
              <a:off x="3718977" y="4631319"/>
              <a:ext cx="1454320" cy="830997"/>
            </a:xfrm>
            <a:prstGeom prst="rect">
              <a:avLst/>
            </a:prstGeom>
            <a:noFill/>
          </p:spPr>
          <p:txBody>
            <a:bodyPr wrap="square" rtlCol="0">
              <a:spAutoFit/>
            </a:bodyPr>
            <a:lstStyle/>
            <a:p>
              <a:pPr algn="ctr"/>
              <a:r>
                <a:rPr lang="en-IN" altLang="ko-KR" sz="1200" dirty="0">
                  <a:solidFill>
                    <a:schemeClr val="tx1">
                      <a:lumMod val="75000"/>
                      <a:lumOff val="25000"/>
                    </a:schemeClr>
                  </a:solidFill>
                  <a:cs typeface="Arial" pitchFamily="34" charset="0"/>
                </a:rPr>
                <a:t>+91 9015909190</a:t>
              </a:r>
            </a:p>
            <a:p>
              <a:pPr algn="ctr"/>
              <a:r>
                <a:rPr lang="en-IN" altLang="ko-KR" sz="1200" dirty="0">
                  <a:solidFill>
                    <a:schemeClr val="tx1">
                      <a:lumMod val="75000"/>
                      <a:lumOff val="25000"/>
                    </a:schemeClr>
                  </a:solidFill>
                  <a:cs typeface="Arial" pitchFamily="34" charset="0"/>
                </a:rPr>
                <a:t>+91 9974755006</a:t>
              </a:r>
            </a:p>
            <a:p>
              <a:pPr algn="ctr"/>
              <a:endParaRPr lang="en-IN" altLang="ko-KR" sz="1200" dirty="0">
                <a:solidFill>
                  <a:schemeClr val="tx1">
                    <a:lumMod val="75000"/>
                    <a:lumOff val="25000"/>
                  </a:schemeClr>
                </a:solidFill>
                <a:cs typeface="Arial" pitchFamily="34" charset="0"/>
              </a:endParaRPr>
            </a:p>
            <a:p>
              <a:pPr algn="ctr"/>
              <a:r>
                <a:rPr lang="en-IN" sz="1200" b="0" i="0" u="none" strike="noStrike" dirty="0">
                  <a:solidFill>
                    <a:srgbClr val="ADDEFF"/>
                  </a:solidFill>
                  <a:effectLst/>
                  <a:latin typeface="Poppins"/>
                </a:rPr>
                <a:t> </a:t>
              </a:r>
              <a:endParaRPr lang="ko-KR" altLang="en-US" sz="1200" dirty="0">
                <a:solidFill>
                  <a:schemeClr val="tx1">
                    <a:lumMod val="75000"/>
                    <a:lumOff val="25000"/>
                  </a:schemeClr>
                </a:solidFill>
                <a:cs typeface="Arial" pitchFamily="34" charset="0"/>
              </a:endParaRPr>
            </a:p>
          </p:txBody>
        </p:sp>
      </p:grpSp>
      <p:grpSp>
        <p:nvGrpSpPr>
          <p:cNvPr id="21" name="Group 33">
            <a:extLst>
              <a:ext uri="{FF2B5EF4-FFF2-40B4-BE49-F238E27FC236}">
                <a16:creationId xmlns:a16="http://schemas.microsoft.com/office/drawing/2014/main" id="{700DBA82-69E1-4E85-AF99-B4A03D8D1BF3}"/>
              </a:ext>
            </a:extLst>
          </p:cNvPr>
          <p:cNvGrpSpPr/>
          <p:nvPr/>
        </p:nvGrpSpPr>
        <p:grpSpPr>
          <a:xfrm>
            <a:off x="3694669" y="4417417"/>
            <a:ext cx="1976775" cy="586688"/>
            <a:chOff x="3736410" y="4379961"/>
            <a:chExt cx="1454321" cy="586688"/>
          </a:xfrm>
        </p:grpSpPr>
        <p:sp>
          <p:nvSpPr>
            <p:cNvPr id="22" name="TextBox 21">
              <a:extLst>
                <a:ext uri="{FF2B5EF4-FFF2-40B4-BE49-F238E27FC236}">
                  <a16:creationId xmlns:a16="http://schemas.microsoft.com/office/drawing/2014/main" id="{C8D8EE4E-CF8E-4B70-A46F-52AEBB60562D}"/>
                </a:ext>
              </a:extLst>
            </p:cNvPr>
            <p:cNvSpPr txBox="1"/>
            <p:nvPr/>
          </p:nvSpPr>
          <p:spPr>
            <a:xfrm>
              <a:off x="3736410" y="4379961"/>
              <a:ext cx="1454320"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Gmail</a:t>
              </a:r>
              <a:endParaRPr lang="ko-KR" altLang="en-US" sz="1200" b="1"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78F25D0A-7C2F-45EA-974C-B00E4E76092D}"/>
                </a:ext>
              </a:extLst>
            </p:cNvPr>
            <p:cNvSpPr txBox="1"/>
            <p:nvPr/>
          </p:nvSpPr>
          <p:spPr>
            <a:xfrm>
              <a:off x="3736411" y="4689650"/>
              <a:ext cx="1454320"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inquiry@tops-int.com</a:t>
              </a:r>
            </a:p>
          </p:txBody>
        </p:sp>
      </p:grpSp>
      <p:sp>
        <p:nvSpPr>
          <p:cNvPr id="24" name="Rectangle 16">
            <a:extLst>
              <a:ext uri="{FF2B5EF4-FFF2-40B4-BE49-F238E27FC236}">
                <a16:creationId xmlns:a16="http://schemas.microsoft.com/office/drawing/2014/main" id="{DDDF2EB0-5065-4AEB-B0A0-1F2C6E739A4C}"/>
              </a:ext>
            </a:extLst>
          </p:cNvPr>
          <p:cNvSpPr/>
          <p:nvPr/>
        </p:nvSpPr>
        <p:spPr>
          <a:xfrm>
            <a:off x="4390333" y="3856300"/>
            <a:ext cx="433109" cy="25566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1" name="Isosceles Triangle 51">
            <a:extLst>
              <a:ext uri="{FF2B5EF4-FFF2-40B4-BE49-F238E27FC236}">
                <a16:creationId xmlns:a16="http://schemas.microsoft.com/office/drawing/2014/main" id="{DE932993-0A34-40C7-9AFB-0B0ED53AC18B}"/>
              </a:ext>
            </a:extLst>
          </p:cNvPr>
          <p:cNvSpPr/>
          <p:nvPr/>
        </p:nvSpPr>
        <p:spPr>
          <a:xfrm>
            <a:off x="4222388" y="3629239"/>
            <a:ext cx="801702" cy="599805"/>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9" name="Block Arc 14">
            <a:extLst>
              <a:ext uri="{FF2B5EF4-FFF2-40B4-BE49-F238E27FC236}">
                <a16:creationId xmlns:a16="http://schemas.microsoft.com/office/drawing/2014/main" id="{1D499EF2-DBD9-4797-9058-7F7500FCE902}"/>
              </a:ext>
            </a:extLst>
          </p:cNvPr>
          <p:cNvSpPr/>
          <p:nvPr/>
        </p:nvSpPr>
        <p:spPr>
          <a:xfrm rot="16200000">
            <a:off x="6411869" y="3613075"/>
            <a:ext cx="599805" cy="632132"/>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5" name="Freeform 25">
            <a:extLst>
              <a:ext uri="{FF2B5EF4-FFF2-40B4-BE49-F238E27FC236}">
                <a16:creationId xmlns:a16="http://schemas.microsoft.com/office/drawing/2014/main" id="{8E5BF095-80C5-40E0-859D-A56199C66472}"/>
              </a:ext>
            </a:extLst>
          </p:cNvPr>
          <p:cNvSpPr/>
          <p:nvPr/>
        </p:nvSpPr>
        <p:spPr>
          <a:xfrm>
            <a:off x="10402824" y="3629239"/>
            <a:ext cx="465222" cy="599806"/>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pic>
        <p:nvPicPr>
          <p:cNvPr id="4098" name="Picture 2" descr="Google Maps">
            <a:extLst>
              <a:ext uri="{FF2B5EF4-FFF2-40B4-BE49-F238E27FC236}">
                <a16:creationId xmlns:a16="http://schemas.microsoft.com/office/drawing/2014/main" id="{56C5AE67-48C0-476F-9812-FC07775DD4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5407" y="3586035"/>
            <a:ext cx="914400" cy="744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395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EC5C2-DAEC-4D64-8842-B7D997E4564F}"/>
              </a:ext>
            </a:extLst>
          </p:cNvPr>
          <p:cNvSpPr>
            <a:spLocks noGrp="1"/>
          </p:cNvSpPr>
          <p:nvPr>
            <p:ph type="title"/>
          </p:nvPr>
        </p:nvSpPr>
        <p:spPr/>
        <p:txBody>
          <a:bodyPr/>
          <a:lstStyle/>
          <a:p>
            <a:r>
              <a:rPr lang="en-US" dirty="0"/>
              <a:t>Company Profile</a:t>
            </a:r>
            <a:endParaRPr lang="en-IN" dirty="0"/>
          </a:p>
        </p:txBody>
      </p:sp>
      <p:sp>
        <p:nvSpPr>
          <p:cNvPr id="3" name="Content Placeholder 2">
            <a:extLst>
              <a:ext uri="{FF2B5EF4-FFF2-40B4-BE49-F238E27FC236}">
                <a16:creationId xmlns:a16="http://schemas.microsoft.com/office/drawing/2014/main" id="{277B83EC-2C98-4363-8DD0-DA51982475CF}"/>
              </a:ext>
            </a:extLst>
          </p:cNvPr>
          <p:cNvSpPr>
            <a:spLocks noGrp="1"/>
          </p:cNvSpPr>
          <p:nvPr>
            <p:ph idx="1"/>
          </p:nvPr>
        </p:nvSpPr>
        <p:spPr>
          <a:xfrm>
            <a:off x="762875" y="1639234"/>
            <a:ext cx="10353762" cy="4058751"/>
          </a:xfrm>
        </p:spPr>
        <p:txBody>
          <a:bodyPr>
            <a:normAutofit fontScale="77500" lnSpcReduction="20000"/>
          </a:bodyPr>
          <a:lstStyle/>
          <a:p>
            <a:r>
              <a:rPr lang="en-US" i="0" dirty="0">
                <a:solidFill>
                  <a:schemeClr val="tx1"/>
                </a:solidFill>
              </a:rPr>
              <a:t>TOPS Technologies is one of the largest IT Training and Finishing Schools with expertise in </a:t>
            </a:r>
            <a:r>
              <a:rPr lang="en-US" i="0" dirty="0" err="1">
                <a:solidFill>
                  <a:schemeClr val="tx1"/>
                </a:solidFill>
              </a:rPr>
              <a:t>ASP.Net</a:t>
            </a:r>
            <a:r>
              <a:rPr lang="en-US" i="0" dirty="0">
                <a:solidFill>
                  <a:schemeClr val="tx1"/>
                </a:solidFill>
              </a:rPr>
              <a:t> Training, PHP Training, Java Training, iPhone Training, Android Training, Software Testing Training, SEO Training, Web Design Training. We started the training division to become a bridge between the skills required by the best IT companies require and the talent created by Engineering, BCA, MCA colleges. As an IT Finishing school, we are one of the largest and Best placement generator in the Software Development sector placing over 1000 students at various IT companies across Gujarat and India. As one of the largest Software Development company in Gujarat, we have also been accorded the Microsoft Silver Learning Partnership by Microsoft Corporation.%</a:t>
            </a:r>
            <a:endParaRPr lang="en-IN" dirty="0">
              <a:solidFill>
                <a:schemeClr val="tx1"/>
              </a:solidFill>
            </a:endParaRPr>
          </a:p>
        </p:txBody>
      </p:sp>
    </p:spTree>
    <p:extLst>
      <p:ext uri="{BB962C8B-B14F-4D97-AF65-F5344CB8AC3E}">
        <p14:creationId xmlns:p14="http://schemas.microsoft.com/office/powerpoint/2010/main" val="1304396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813C8-3A8F-4098-A5CD-4C86005552C9}"/>
              </a:ext>
            </a:extLst>
          </p:cNvPr>
          <p:cNvSpPr>
            <a:spLocks noGrp="1"/>
          </p:cNvSpPr>
          <p:nvPr>
            <p:ph type="title"/>
          </p:nvPr>
        </p:nvSpPr>
        <p:spPr/>
        <p:txBody>
          <a:bodyPr/>
          <a:lstStyle/>
          <a:p>
            <a:r>
              <a:rPr lang="en-IN" dirty="0"/>
              <a:t>Existing system </a:t>
            </a:r>
          </a:p>
        </p:txBody>
      </p:sp>
      <p:sp>
        <p:nvSpPr>
          <p:cNvPr id="3" name="Content Placeholder 2">
            <a:extLst>
              <a:ext uri="{FF2B5EF4-FFF2-40B4-BE49-F238E27FC236}">
                <a16:creationId xmlns:a16="http://schemas.microsoft.com/office/drawing/2014/main" id="{E433FCD4-FBFB-45D7-9A3D-6D902482E90C}"/>
              </a:ext>
            </a:extLst>
          </p:cNvPr>
          <p:cNvSpPr>
            <a:spLocks noGrp="1"/>
          </p:cNvSpPr>
          <p:nvPr>
            <p:ph idx="1"/>
          </p:nvPr>
        </p:nvSpPr>
        <p:spPr>
          <a:xfrm>
            <a:off x="609600" y="1236216"/>
            <a:ext cx="10972800" cy="4525963"/>
          </a:xfrm>
        </p:spPr>
        <p:txBody>
          <a:bodyPr>
            <a:normAutofit fontScale="92500" lnSpcReduction="20000"/>
          </a:bodyPr>
          <a:lstStyle/>
          <a:p>
            <a:r>
              <a:rPr lang="en-US" dirty="0"/>
              <a:t>The existing system has one ways of plastic collection system. </a:t>
            </a:r>
          </a:p>
          <a:p>
            <a:r>
              <a:rPr lang="en-US" dirty="0"/>
              <a:t>The plastic collection system is offline which is done by the government.</a:t>
            </a:r>
          </a:p>
          <a:p>
            <a:r>
              <a:rPr lang="en-US" dirty="0"/>
              <a:t>The plastic is send to the garbage factories for the deployment of the plastic. </a:t>
            </a:r>
          </a:p>
          <a:p>
            <a:r>
              <a:rPr lang="en-US" dirty="0"/>
              <a:t>The Environment pollution will reduce and the electronic plastic will recycle or deployed. </a:t>
            </a:r>
          </a:p>
          <a:p>
            <a:r>
              <a:rPr lang="en-US" dirty="0"/>
              <a:t>This technique could eliminate plastic disposal costs, reduce raw material costs and provide income from a salable garbage. </a:t>
            </a:r>
            <a:endParaRPr lang="en-IN" dirty="0"/>
          </a:p>
        </p:txBody>
      </p:sp>
    </p:spTree>
    <p:extLst>
      <p:ext uri="{BB962C8B-B14F-4D97-AF65-F5344CB8AC3E}">
        <p14:creationId xmlns:p14="http://schemas.microsoft.com/office/powerpoint/2010/main" val="61606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fontScale="90000"/>
          </a:bodyPr>
          <a:lstStyle/>
          <a:p>
            <a:r>
              <a:rPr lang="en-US" dirty="0"/>
              <a:t>New System</a:t>
            </a:r>
            <a:endParaRPr lang="en-IN" dirty="0"/>
          </a:p>
        </p:txBody>
      </p:sp>
    </p:spTree>
    <p:extLst>
      <p:ext uri="{BB962C8B-B14F-4D97-AF65-F5344CB8AC3E}">
        <p14:creationId xmlns:p14="http://schemas.microsoft.com/office/powerpoint/2010/main" val="1046884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8393-4AAC-4200-81A4-DF68F9D0EFA6}"/>
              </a:ext>
            </a:extLst>
          </p:cNvPr>
          <p:cNvSpPr>
            <a:spLocks noGrp="1"/>
          </p:cNvSpPr>
          <p:nvPr>
            <p:ph type="title"/>
          </p:nvPr>
        </p:nvSpPr>
        <p:spPr/>
        <p:txBody>
          <a:bodyPr/>
          <a:lstStyle/>
          <a:p>
            <a:r>
              <a:rPr lang="en-US" dirty="0"/>
              <a:t>Need for the New System</a:t>
            </a:r>
            <a:endParaRPr lang="en-IN" dirty="0"/>
          </a:p>
        </p:txBody>
      </p:sp>
      <p:sp>
        <p:nvSpPr>
          <p:cNvPr id="3" name="Content Placeholder 2">
            <a:extLst>
              <a:ext uri="{FF2B5EF4-FFF2-40B4-BE49-F238E27FC236}">
                <a16:creationId xmlns:a16="http://schemas.microsoft.com/office/drawing/2014/main" id="{DFB8C2F9-B630-44E5-BF51-020891753A27}"/>
              </a:ext>
            </a:extLst>
          </p:cNvPr>
          <p:cNvSpPr>
            <a:spLocks noGrp="1"/>
          </p:cNvSpPr>
          <p:nvPr>
            <p:ph idx="1"/>
          </p:nvPr>
        </p:nvSpPr>
        <p:spPr>
          <a:xfrm>
            <a:off x="609600" y="1307238"/>
            <a:ext cx="10972800" cy="4525963"/>
          </a:xfrm>
        </p:spPr>
        <p:txBody>
          <a:bodyPr>
            <a:normAutofit lnSpcReduction="10000"/>
          </a:bodyPr>
          <a:lstStyle/>
          <a:p>
            <a:r>
              <a:rPr lang="en-US" dirty="0"/>
              <a:t>The e –plastic system is online plastic collection website . </a:t>
            </a:r>
          </a:p>
          <a:p>
            <a:r>
              <a:rPr lang="en-US" dirty="0"/>
              <a:t>We will collect plastic from user .which will be further recycled. </a:t>
            </a:r>
          </a:p>
          <a:p>
            <a:r>
              <a:rPr lang="en-US" dirty="0"/>
              <a:t>The plastic will be used in the making new product and company can use the recycling product for new product. </a:t>
            </a:r>
          </a:p>
          <a:p>
            <a:r>
              <a:rPr lang="en-US" dirty="0"/>
              <a:t> The goals of the system are: </a:t>
            </a:r>
          </a:p>
          <a:p>
            <a:pPr lvl="1"/>
            <a:r>
              <a:rPr lang="en-US" dirty="0"/>
              <a:t>To provide decided time and place service for the customer. </a:t>
            </a:r>
          </a:p>
          <a:p>
            <a:pPr lvl="1"/>
            <a:r>
              <a:rPr lang="en-US" dirty="0"/>
              <a:t>To reuse plastic by recycling . </a:t>
            </a:r>
          </a:p>
          <a:p>
            <a:pPr lvl="1"/>
            <a:r>
              <a:rPr lang="en-US" dirty="0"/>
              <a:t>To decrease the plastic material from household.</a:t>
            </a:r>
            <a:endParaRPr lang="en-IN" dirty="0"/>
          </a:p>
        </p:txBody>
      </p:sp>
    </p:spTree>
    <p:extLst>
      <p:ext uri="{BB962C8B-B14F-4D97-AF65-F5344CB8AC3E}">
        <p14:creationId xmlns:p14="http://schemas.microsoft.com/office/powerpoint/2010/main" val="2773359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AF419-5C5D-4E01-8812-6E646E65B897}"/>
              </a:ext>
            </a:extLst>
          </p:cNvPr>
          <p:cNvSpPr>
            <a:spLocks noGrp="1"/>
          </p:cNvSpPr>
          <p:nvPr>
            <p:ph type="title"/>
          </p:nvPr>
        </p:nvSpPr>
        <p:spPr/>
        <p:txBody>
          <a:bodyPr/>
          <a:lstStyle/>
          <a:p>
            <a:r>
              <a:rPr lang="en-US" dirty="0"/>
              <a:t>Objective for the New System </a:t>
            </a:r>
            <a:endParaRPr lang="en-IN" dirty="0"/>
          </a:p>
        </p:txBody>
      </p:sp>
      <p:sp>
        <p:nvSpPr>
          <p:cNvPr id="3" name="Content Placeholder 2">
            <a:extLst>
              <a:ext uri="{FF2B5EF4-FFF2-40B4-BE49-F238E27FC236}">
                <a16:creationId xmlns:a16="http://schemas.microsoft.com/office/drawing/2014/main" id="{B93A9BC6-4DC2-46C0-AD82-B029D60A9448}"/>
              </a:ext>
            </a:extLst>
          </p:cNvPr>
          <p:cNvSpPr>
            <a:spLocks noGrp="1"/>
          </p:cNvSpPr>
          <p:nvPr>
            <p:ph idx="1"/>
          </p:nvPr>
        </p:nvSpPr>
        <p:spPr/>
        <p:txBody>
          <a:bodyPr>
            <a:normAutofit fontScale="77500" lnSpcReduction="20000"/>
          </a:bodyPr>
          <a:lstStyle/>
          <a:p>
            <a:r>
              <a:rPr lang="en-US" dirty="0"/>
              <a:t>E-plastic System will recycling of the plastic material by using latest system for clients. </a:t>
            </a:r>
          </a:p>
          <a:p>
            <a:r>
              <a:rPr lang="en-US" dirty="0"/>
              <a:t>Help in the improvement of standards , terminology equipment’s methods and implementation practices in the field of Online E-plastic System. </a:t>
            </a:r>
          </a:p>
          <a:p>
            <a:r>
              <a:rPr lang="en-US" dirty="0"/>
              <a:t>Online E-plastic Collection System amongst clients for awareness and recycling of the plastic material by using latest system. </a:t>
            </a:r>
          </a:p>
          <a:p>
            <a:r>
              <a:rPr lang="en-US" dirty="0"/>
              <a:t>Online E-plastic System including policy, collection, transportation and treatment in a city/ geographical area. </a:t>
            </a:r>
          </a:p>
          <a:p>
            <a:r>
              <a:rPr lang="en-US" dirty="0"/>
              <a:t>Encourage and promote the development and progress of Online E-plastic System towards achieving in the field of computer sciences and technology for Theater applications both for recycling and deployment of electronic plastic </a:t>
            </a:r>
            <a:endParaRPr lang="en-IN" dirty="0"/>
          </a:p>
        </p:txBody>
      </p:sp>
    </p:spTree>
    <p:extLst>
      <p:ext uri="{BB962C8B-B14F-4D97-AF65-F5344CB8AC3E}">
        <p14:creationId xmlns:p14="http://schemas.microsoft.com/office/powerpoint/2010/main" val="581357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title"/>
          </p:nvPr>
        </p:nvSpPr>
        <p:spPr/>
        <p:txBody>
          <a:bodyPr>
            <a:normAutofit/>
          </a:bodyPr>
          <a:lstStyle/>
          <a:p>
            <a:r>
              <a:rPr lang="en-IN" dirty="0"/>
              <a:t>Tools &amp; Technology</a:t>
            </a:r>
          </a:p>
        </p:txBody>
      </p:sp>
      <p:sp>
        <p:nvSpPr>
          <p:cNvPr id="2" name="Text Placeholder 1">
            <a:extLst>
              <a:ext uri="{FF2B5EF4-FFF2-40B4-BE49-F238E27FC236}">
                <a16:creationId xmlns:a16="http://schemas.microsoft.com/office/drawing/2014/main" id="{8A47D3CC-CB4C-4ADD-93FC-74339F46B454}"/>
              </a:ext>
            </a:extLst>
          </p:cNvPr>
          <p:cNvSpPr>
            <a:spLocks noGrp="1"/>
          </p:cNvSpPr>
          <p:nvPr>
            <p:ph type="body" idx="1"/>
          </p:nvPr>
        </p:nvSpPr>
        <p:spPr/>
        <p:txBody>
          <a:bodyPr/>
          <a:lstStyle/>
          <a:p>
            <a:pPr algn="ctr"/>
            <a:r>
              <a:rPr lang="en-US" dirty="0"/>
              <a:t>Hardware Requirement </a:t>
            </a:r>
          </a:p>
          <a:p>
            <a:pPr algn="ctr"/>
            <a:r>
              <a:rPr lang="en-US" dirty="0"/>
              <a:t>Software Requirement</a:t>
            </a:r>
            <a:endParaRPr lang="en-IN" dirty="0"/>
          </a:p>
        </p:txBody>
      </p:sp>
    </p:spTree>
    <p:extLst>
      <p:ext uri="{BB962C8B-B14F-4D97-AF65-F5344CB8AC3E}">
        <p14:creationId xmlns:p14="http://schemas.microsoft.com/office/powerpoint/2010/main" val="3348929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fontScale="90000"/>
          </a:bodyPr>
          <a:lstStyle/>
          <a:p>
            <a:r>
              <a:rPr lang="en-US" dirty="0"/>
              <a:t>Hardware Requirements</a:t>
            </a:r>
            <a:endParaRPr lang="en-IN" dirty="0"/>
          </a:p>
        </p:txBody>
      </p:sp>
    </p:spTree>
    <p:extLst>
      <p:ext uri="{BB962C8B-B14F-4D97-AF65-F5344CB8AC3E}">
        <p14:creationId xmlns:p14="http://schemas.microsoft.com/office/powerpoint/2010/main" val="3642311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10">
            <a:extLst>
              <a:ext uri="{FF2B5EF4-FFF2-40B4-BE49-F238E27FC236}">
                <a16:creationId xmlns:a16="http://schemas.microsoft.com/office/drawing/2014/main" id="{34906C44-2D34-4AD0-8722-CEEDED2D5D73}"/>
              </a:ext>
            </a:extLst>
          </p:cNvPr>
          <p:cNvSpPr txBox="1">
            <a:spLocks/>
          </p:cNvSpPr>
          <p:nvPr/>
        </p:nvSpPr>
        <p:spPr>
          <a:xfrm>
            <a:off x="3729420" y="802980"/>
            <a:ext cx="4733157" cy="925266"/>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dirty="0">
                <a:solidFill>
                  <a:schemeClr val="accent3"/>
                </a:solidFill>
                <a:latin typeface="+mj-lt"/>
                <a:cs typeface="Arial" pitchFamily="34" charset="0"/>
              </a:rPr>
              <a:t>Group Members</a:t>
            </a:r>
          </a:p>
        </p:txBody>
      </p:sp>
      <p:sp>
        <p:nvSpPr>
          <p:cNvPr id="38" name="TextBox 37">
            <a:extLst>
              <a:ext uri="{FF2B5EF4-FFF2-40B4-BE49-F238E27FC236}">
                <a16:creationId xmlns:a16="http://schemas.microsoft.com/office/drawing/2014/main" id="{BC95A0AC-EB34-4301-AC46-4836AF35740F}"/>
              </a:ext>
            </a:extLst>
          </p:cNvPr>
          <p:cNvSpPr txBox="1"/>
          <p:nvPr/>
        </p:nvSpPr>
        <p:spPr>
          <a:xfrm>
            <a:off x="8929973" y="5259293"/>
            <a:ext cx="2383557" cy="344261"/>
          </a:xfrm>
          <a:prstGeom prst="rect">
            <a:avLst/>
          </a:prstGeom>
          <a:solidFill>
            <a:schemeClr val="accent1"/>
          </a:solidFill>
        </p:spPr>
        <p:txBody>
          <a:bodyPr wrap="square" lIns="36000" tIns="0" rIns="36000" bIns="0" rtlCol="0" anchor="ctr">
            <a:spAutoFit/>
          </a:bodyPr>
          <a:lstStyle/>
          <a:p>
            <a:pPr algn="ctr">
              <a:lnSpc>
                <a:spcPts val="3000"/>
              </a:lnSpc>
            </a:pPr>
            <a:r>
              <a:rPr lang="en-US" altLang="ko-KR" b="0" dirty="0">
                <a:solidFill>
                  <a:schemeClr val="tx1"/>
                </a:solidFill>
                <a:latin typeface="Algerian" panose="04020705040A02060702" pitchFamily="82" charset="0"/>
              </a:rPr>
              <a:t>Group Number : 18</a:t>
            </a:r>
            <a:endParaRPr lang="ko-KR" altLang="en-US" b="0" dirty="0">
              <a:solidFill>
                <a:schemeClr val="tx1"/>
              </a:solidFill>
              <a:latin typeface="Algerian" panose="04020705040A02060702" pitchFamily="82" charset="0"/>
            </a:endParaRPr>
          </a:p>
        </p:txBody>
      </p:sp>
      <p:sp>
        <p:nvSpPr>
          <p:cNvPr id="40" name="Text Placeholder 1">
            <a:extLst>
              <a:ext uri="{FF2B5EF4-FFF2-40B4-BE49-F238E27FC236}">
                <a16:creationId xmlns:a16="http://schemas.microsoft.com/office/drawing/2014/main" id="{CF03E6BF-A5A3-4DE9-803E-E80B6C2BCAD4}"/>
              </a:ext>
            </a:extLst>
          </p:cNvPr>
          <p:cNvSpPr txBox="1">
            <a:spLocks/>
          </p:cNvSpPr>
          <p:nvPr/>
        </p:nvSpPr>
        <p:spPr>
          <a:xfrm>
            <a:off x="878469" y="2494106"/>
            <a:ext cx="2626643"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600" dirty="0">
                <a:solidFill>
                  <a:schemeClr val="tx1"/>
                </a:solidFill>
              </a:rPr>
              <a:t>1. Ark Barot</a:t>
            </a:r>
            <a:endParaRPr lang="ko-KR" altLang="en-US" sz="1600" dirty="0">
              <a:solidFill>
                <a:schemeClr val="tx1"/>
              </a:solidFill>
            </a:endParaRPr>
          </a:p>
        </p:txBody>
      </p:sp>
      <p:sp>
        <p:nvSpPr>
          <p:cNvPr id="42" name="Text Placeholder 2">
            <a:extLst>
              <a:ext uri="{FF2B5EF4-FFF2-40B4-BE49-F238E27FC236}">
                <a16:creationId xmlns:a16="http://schemas.microsoft.com/office/drawing/2014/main" id="{23AF87D2-997A-41E2-B596-73D8746F82D4}"/>
              </a:ext>
            </a:extLst>
          </p:cNvPr>
          <p:cNvSpPr txBox="1">
            <a:spLocks/>
          </p:cNvSpPr>
          <p:nvPr/>
        </p:nvSpPr>
        <p:spPr>
          <a:xfrm>
            <a:off x="878469" y="2992506"/>
            <a:ext cx="2626643"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400" dirty="0">
                <a:solidFill>
                  <a:schemeClr val="tx1"/>
                </a:solidFill>
              </a:rPr>
              <a:t>Roll No.: 03</a:t>
            </a:r>
          </a:p>
        </p:txBody>
      </p:sp>
      <p:sp>
        <p:nvSpPr>
          <p:cNvPr id="44" name="Text Placeholder 4">
            <a:extLst>
              <a:ext uri="{FF2B5EF4-FFF2-40B4-BE49-F238E27FC236}">
                <a16:creationId xmlns:a16="http://schemas.microsoft.com/office/drawing/2014/main" id="{58F87D7B-F84B-4A2C-80C1-95050A9A1178}"/>
              </a:ext>
            </a:extLst>
          </p:cNvPr>
          <p:cNvSpPr txBox="1">
            <a:spLocks/>
          </p:cNvSpPr>
          <p:nvPr/>
        </p:nvSpPr>
        <p:spPr>
          <a:xfrm>
            <a:off x="4782678" y="2494105"/>
            <a:ext cx="2626643"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600" dirty="0">
                <a:solidFill>
                  <a:schemeClr val="tx1"/>
                </a:solidFill>
              </a:rPr>
              <a:t>2. Nihir Shah</a:t>
            </a:r>
            <a:endParaRPr lang="ko-KR" altLang="en-US" sz="1600" dirty="0">
              <a:solidFill>
                <a:schemeClr val="tx1"/>
              </a:solidFill>
            </a:endParaRPr>
          </a:p>
        </p:txBody>
      </p:sp>
      <p:sp>
        <p:nvSpPr>
          <p:cNvPr id="46" name="Text Placeholder 5">
            <a:extLst>
              <a:ext uri="{FF2B5EF4-FFF2-40B4-BE49-F238E27FC236}">
                <a16:creationId xmlns:a16="http://schemas.microsoft.com/office/drawing/2014/main" id="{3D8CA9C8-65CF-4549-B941-D932B204F2FB}"/>
              </a:ext>
            </a:extLst>
          </p:cNvPr>
          <p:cNvSpPr txBox="1">
            <a:spLocks/>
          </p:cNvSpPr>
          <p:nvPr/>
        </p:nvSpPr>
        <p:spPr>
          <a:xfrm>
            <a:off x="4782678" y="2992505"/>
            <a:ext cx="2626643"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400" dirty="0">
                <a:solidFill>
                  <a:schemeClr val="tx1"/>
                </a:solidFill>
              </a:rPr>
              <a:t>Roll No.: 73</a:t>
            </a:r>
            <a:endParaRPr lang="ko-KR" altLang="en-US" sz="1400" dirty="0">
              <a:solidFill>
                <a:schemeClr val="tx1"/>
              </a:solidFill>
            </a:endParaRPr>
          </a:p>
        </p:txBody>
      </p:sp>
      <p:sp>
        <p:nvSpPr>
          <p:cNvPr id="48" name="Text Placeholder 10">
            <a:extLst>
              <a:ext uri="{FF2B5EF4-FFF2-40B4-BE49-F238E27FC236}">
                <a16:creationId xmlns:a16="http://schemas.microsoft.com/office/drawing/2014/main" id="{A54EF33B-8B25-4BE4-AEF1-B233B98569A9}"/>
              </a:ext>
            </a:extLst>
          </p:cNvPr>
          <p:cNvSpPr txBox="1">
            <a:spLocks/>
          </p:cNvSpPr>
          <p:nvPr/>
        </p:nvSpPr>
        <p:spPr>
          <a:xfrm>
            <a:off x="8686887" y="2494105"/>
            <a:ext cx="2626643"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600" dirty="0">
                <a:solidFill>
                  <a:schemeClr val="tx1"/>
                </a:solidFill>
              </a:rPr>
              <a:t>3. Archit Trivedi</a:t>
            </a:r>
            <a:endParaRPr lang="ko-KR" altLang="en-US" sz="1600" dirty="0">
              <a:solidFill>
                <a:schemeClr val="tx1"/>
              </a:solidFill>
            </a:endParaRPr>
          </a:p>
        </p:txBody>
      </p:sp>
      <p:sp>
        <p:nvSpPr>
          <p:cNvPr id="50" name="Text Placeholder 11">
            <a:extLst>
              <a:ext uri="{FF2B5EF4-FFF2-40B4-BE49-F238E27FC236}">
                <a16:creationId xmlns:a16="http://schemas.microsoft.com/office/drawing/2014/main" id="{79D5C3E0-1AAC-45F7-B48C-3C59C6676FEF}"/>
              </a:ext>
            </a:extLst>
          </p:cNvPr>
          <p:cNvSpPr txBox="1">
            <a:spLocks/>
          </p:cNvSpPr>
          <p:nvPr/>
        </p:nvSpPr>
        <p:spPr>
          <a:xfrm>
            <a:off x="8686887" y="2992505"/>
            <a:ext cx="2626643"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400" dirty="0">
                <a:solidFill>
                  <a:schemeClr val="tx1"/>
                </a:solidFill>
              </a:rPr>
              <a:t>Roll No.: 92</a:t>
            </a:r>
          </a:p>
        </p:txBody>
      </p:sp>
      <p:sp>
        <p:nvSpPr>
          <p:cNvPr id="52" name="Rounded Rectangle 39">
            <a:hlinkClick r:id="rId2"/>
            <a:extLst>
              <a:ext uri="{FF2B5EF4-FFF2-40B4-BE49-F238E27FC236}">
                <a16:creationId xmlns:a16="http://schemas.microsoft.com/office/drawing/2014/main" id="{EFE2E2FF-2300-4B34-9487-A0B47DE7E97C}"/>
              </a:ext>
            </a:extLst>
          </p:cNvPr>
          <p:cNvSpPr/>
          <p:nvPr/>
        </p:nvSpPr>
        <p:spPr>
          <a:xfrm>
            <a:off x="1958004" y="4427326"/>
            <a:ext cx="467576" cy="352558"/>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dirty="0"/>
          </a:p>
        </p:txBody>
      </p:sp>
      <p:sp>
        <p:nvSpPr>
          <p:cNvPr id="54" name="Rounded Rectangle 39">
            <a:hlinkClick r:id="rId3"/>
            <a:extLst>
              <a:ext uri="{FF2B5EF4-FFF2-40B4-BE49-F238E27FC236}">
                <a16:creationId xmlns:a16="http://schemas.microsoft.com/office/drawing/2014/main" id="{D82F82DA-70FF-4BEE-9E17-8FD8A773222B}"/>
              </a:ext>
            </a:extLst>
          </p:cNvPr>
          <p:cNvSpPr/>
          <p:nvPr/>
        </p:nvSpPr>
        <p:spPr>
          <a:xfrm>
            <a:off x="5862211" y="4427326"/>
            <a:ext cx="467576" cy="352558"/>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dirty="0"/>
          </a:p>
        </p:txBody>
      </p:sp>
      <p:sp>
        <p:nvSpPr>
          <p:cNvPr id="56" name="Rounded Rectangle 39">
            <a:hlinkClick r:id="rId4"/>
            <a:extLst>
              <a:ext uri="{FF2B5EF4-FFF2-40B4-BE49-F238E27FC236}">
                <a16:creationId xmlns:a16="http://schemas.microsoft.com/office/drawing/2014/main" id="{11C27DE3-212E-4575-9101-BCC98916E270}"/>
              </a:ext>
            </a:extLst>
          </p:cNvPr>
          <p:cNvSpPr/>
          <p:nvPr/>
        </p:nvSpPr>
        <p:spPr>
          <a:xfrm>
            <a:off x="9766419" y="4427326"/>
            <a:ext cx="467577" cy="352558"/>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p>
        </p:txBody>
      </p:sp>
      <p:sp>
        <p:nvSpPr>
          <p:cNvPr id="58" name="직사각형 1">
            <a:extLst>
              <a:ext uri="{FF2B5EF4-FFF2-40B4-BE49-F238E27FC236}">
                <a16:creationId xmlns:a16="http://schemas.microsoft.com/office/drawing/2014/main" id="{D58C60B1-CCE8-474F-9BA5-560FC45B8519}"/>
              </a:ext>
            </a:extLst>
          </p:cNvPr>
          <p:cNvSpPr/>
          <p:nvPr/>
        </p:nvSpPr>
        <p:spPr>
          <a:xfrm>
            <a:off x="878469" y="3541495"/>
            <a:ext cx="2626643" cy="523220"/>
          </a:xfrm>
          <a:prstGeom prst="rect">
            <a:avLst/>
          </a:prstGeom>
        </p:spPr>
        <p:txBody>
          <a:bodyPr wrap="square">
            <a:spAutoFit/>
          </a:bodyPr>
          <a:lstStyle/>
          <a:p>
            <a:pPr algn="ctr"/>
            <a:r>
              <a:rPr lang="en-US" altLang="ko-KR" sz="1400" dirty="0"/>
              <a:t>Gmail:</a:t>
            </a:r>
          </a:p>
          <a:p>
            <a:pPr algn="ctr"/>
            <a:r>
              <a:rPr lang="en-US" altLang="ko-KR" sz="1400" dirty="0"/>
              <a:t>arkbarot2000@gmail.com</a:t>
            </a:r>
          </a:p>
        </p:txBody>
      </p:sp>
      <p:sp>
        <p:nvSpPr>
          <p:cNvPr id="60" name="직사각형 38">
            <a:extLst>
              <a:ext uri="{FF2B5EF4-FFF2-40B4-BE49-F238E27FC236}">
                <a16:creationId xmlns:a16="http://schemas.microsoft.com/office/drawing/2014/main" id="{72C80B48-6CA0-4BA6-8C59-B241340F92FC}"/>
              </a:ext>
            </a:extLst>
          </p:cNvPr>
          <p:cNvSpPr/>
          <p:nvPr/>
        </p:nvSpPr>
        <p:spPr>
          <a:xfrm>
            <a:off x="4782678" y="3541494"/>
            <a:ext cx="2626643" cy="523220"/>
          </a:xfrm>
          <a:prstGeom prst="rect">
            <a:avLst/>
          </a:prstGeom>
        </p:spPr>
        <p:txBody>
          <a:bodyPr wrap="square">
            <a:spAutoFit/>
          </a:bodyPr>
          <a:lstStyle/>
          <a:p>
            <a:pPr algn="ctr"/>
            <a:r>
              <a:rPr lang="en-US" altLang="ko-KR" sz="1400" dirty="0"/>
              <a:t>Gmail:</a:t>
            </a:r>
          </a:p>
          <a:p>
            <a:pPr algn="ctr"/>
            <a:r>
              <a:rPr lang="en-US" altLang="ko-KR" sz="1400" dirty="0"/>
              <a:t>nihirshah34@gmail.com</a:t>
            </a:r>
          </a:p>
        </p:txBody>
      </p:sp>
      <p:sp>
        <p:nvSpPr>
          <p:cNvPr id="62" name="직사각형 40">
            <a:extLst>
              <a:ext uri="{FF2B5EF4-FFF2-40B4-BE49-F238E27FC236}">
                <a16:creationId xmlns:a16="http://schemas.microsoft.com/office/drawing/2014/main" id="{27D3C946-1CB8-44F6-84D2-B0CA85DEE46D}"/>
              </a:ext>
            </a:extLst>
          </p:cNvPr>
          <p:cNvSpPr/>
          <p:nvPr/>
        </p:nvSpPr>
        <p:spPr>
          <a:xfrm>
            <a:off x="8686887" y="3541494"/>
            <a:ext cx="2626643" cy="523220"/>
          </a:xfrm>
          <a:prstGeom prst="rect">
            <a:avLst/>
          </a:prstGeom>
        </p:spPr>
        <p:txBody>
          <a:bodyPr wrap="square">
            <a:spAutoFit/>
          </a:bodyPr>
          <a:lstStyle/>
          <a:p>
            <a:pPr algn="ctr"/>
            <a:r>
              <a:rPr lang="en-US" altLang="ko-KR" sz="1400" dirty="0"/>
              <a:t>Gmail:</a:t>
            </a:r>
          </a:p>
          <a:p>
            <a:pPr algn="ctr"/>
            <a:r>
              <a:rPr lang="en-US" altLang="ko-KR" sz="1400" dirty="0"/>
              <a:t>archittrivedi5141@gmail.com</a:t>
            </a:r>
          </a:p>
        </p:txBody>
      </p:sp>
    </p:spTree>
    <p:extLst>
      <p:ext uri="{BB962C8B-B14F-4D97-AF65-F5344CB8AC3E}">
        <p14:creationId xmlns:p14="http://schemas.microsoft.com/office/powerpoint/2010/main" val="1101267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F1D6-4FE1-48C1-83A5-EEED6F3EFFA4}"/>
              </a:ext>
            </a:extLst>
          </p:cNvPr>
          <p:cNvSpPr>
            <a:spLocks noGrp="1"/>
          </p:cNvSpPr>
          <p:nvPr>
            <p:ph type="title"/>
          </p:nvPr>
        </p:nvSpPr>
        <p:spPr/>
        <p:txBody>
          <a:bodyPr/>
          <a:lstStyle/>
          <a:p>
            <a:r>
              <a:rPr lang="en-US" dirty="0"/>
              <a:t>Client Side</a:t>
            </a:r>
            <a:endParaRPr lang="en-IN" dirty="0"/>
          </a:p>
        </p:txBody>
      </p:sp>
      <p:graphicFrame>
        <p:nvGraphicFramePr>
          <p:cNvPr id="4" name="Table 4">
            <a:extLst>
              <a:ext uri="{FF2B5EF4-FFF2-40B4-BE49-F238E27FC236}">
                <a16:creationId xmlns:a16="http://schemas.microsoft.com/office/drawing/2014/main" id="{C09C6FB3-699F-479D-9CF6-DEA84A8B527A}"/>
              </a:ext>
            </a:extLst>
          </p:cNvPr>
          <p:cNvGraphicFramePr>
            <a:graphicFrameLocks noGrp="1"/>
          </p:cNvGraphicFramePr>
          <p:nvPr>
            <p:ph idx="1"/>
            <p:extLst>
              <p:ext uri="{D42A27DB-BD31-4B8C-83A1-F6EECF244321}">
                <p14:modId xmlns:p14="http://schemas.microsoft.com/office/powerpoint/2010/main" val="592904852"/>
              </p:ext>
            </p:extLst>
          </p:nvPr>
        </p:nvGraphicFramePr>
        <p:xfrm>
          <a:off x="913883" y="2504440"/>
          <a:ext cx="10353674" cy="1849120"/>
        </p:xfrm>
        <a:graphic>
          <a:graphicData uri="http://schemas.openxmlformats.org/drawingml/2006/table">
            <a:tbl>
              <a:tblPr firstRow="1" bandRow="1">
                <a:tableStyleId>{5C22544A-7EE6-4342-B048-85BDC9FD1C3A}</a:tableStyleId>
              </a:tblPr>
              <a:tblGrid>
                <a:gridCol w="5176837">
                  <a:extLst>
                    <a:ext uri="{9D8B030D-6E8A-4147-A177-3AD203B41FA5}">
                      <a16:colId xmlns:a16="http://schemas.microsoft.com/office/drawing/2014/main" val="469271525"/>
                    </a:ext>
                  </a:extLst>
                </a:gridCol>
                <a:gridCol w="5176837">
                  <a:extLst>
                    <a:ext uri="{9D8B030D-6E8A-4147-A177-3AD203B41FA5}">
                      <a16:colId xmlns:a16="http://schemas.microsoft.com/office/drawing/2014/main" val="1828838349"/>
                    </a:ext>
                  </a:extLst>
                </a:gridCol>
              </a:tblGrid>
              <a:tr h="309514">
                <a:tc gridSpan="2">
                  <a:txBody>
                    <a:bodyPr/>
                    <a:lstStyle/>
                    <a:p>
                      <a:r>
                        <a:rPr lang="en-US" dirty="0"/>
                        <a:t>Clint Side</a:t>
                      </a:r>
                    </a:p>
                  </a:txBody>
                  <a:tcPr/>
                </a:tc>
                <a:tc hMerge="1">
                  <a:txBody>
                    <a:bodyPr/>
                    <a:lstStyle/>
                    <a:p>
                      <a:r>
                        <a:rPr lang="en-US" dirty="0"/>
                        <a:t>XP,Win7,Win8,Win10</a:t>
                      </a:r>
                      <a:endParaRPr lang="en-IN" dirty="0"/>
                    </a:p>
                  </a:txBody>
                  <a:tcPr/>
                </a:tc>
                <a:extLst>
                  <a:ext uri="{0D108BD9-81ED-4DB2-BD59-A6C34878D82A}">
                    <a16:rowId xmlns:a16="http://schemas.microsoft.com/office/drawing/2014/main" val="3870527294"/>
                  </a:ext>
                </a:extLst>
              </a:tr>
              <a:tr h="370840">
                <a:tc>
                  <a:txBody>
                    <a:bodyPr/>
                    <a:lstStyle/>
                    <a:p>
                      <a:r>
                        <a:rPr lang="en-US" dirty="0"/>
                        <a:t>Windows</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XP,Win7,Win8,Win10</a:t>
                      </a:r>
                      <a:endParaRPr lang="en-IN" dirty="0"/>
                    </a:p>
                  </a:txBody>
                  <a:tcPr/>
                </a:tc>
                <a:extLst>
                  <a:ext uri="{0D108BD9-81ED-4DB2-BD59-A6C34878D82A}">
                    <a16:rowId xmlns:a16="http://schemas.microsoft.com/office/drawing/2014/main" val="392485494"/>
                  </a:ext>
                </a:extLst>
              </a:tr>
              <a:tr h="370840">
                <a:tc>
                  <a:txBody>
                    <a:bodyPr/>
                    <a:lstStyle/>
                    <a:p>
                      <a:r>
                        <a:rPr lang="en-US" dirty="0"/>
                        <a:t>RAM</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512 MB</a:t>
                      </a:r>
                      <a:endParaRPr lang="en-IN" dirty="0"/>
                    </a:p>
                  </a:txBody>
                  <a:tcPr/>
                </a:tc>
                <a:extLst>
                  <a:ext uri="{0D108BD9-81ED-4DB2-BD59-A6C34878D82A}">
                    <a16:rowId xmlns:a16="http://schemas.microsoft.com/office/drawing/2014/main" val="2513260826"/>
                  </a:ext>
                </a:extLst>
              </a:tr>
              <a:tr h="370840">
                <a:tc>
                  <a:txBody>
                    <a:bodyPr/>
                    <a:lstStyle/>
                    <a:p>
                      <a:r>
                        <a:rPr lang="en-US" dirty="0"/>
                        <a:t>Hard Disk </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1GB</a:t>
                      </a:r>
                      <a:endParaRPr lang="en-IN" dirty="0"/>
                    </a:p>
                  </a:txBody>
                  <a:tcPr/>
                </a:tc>
                <a:extLst>
                  <a:ext uri="{0D108BD9-81ED-4DB2-BD59-A6C34878D82A}">
                    <a16:rowId xmlns:a16="http://schemas.microsoft.com/office/drawing/2014/main" val="3850463107"/>
                  </a:ext>
                </a:extLst>
              </a:tr>
              <a:tr h="370840">
                <a:tc>
                  <a:txBody>
                    <a:bodyPr/>
                    <a:lstStyle/>
                    <a:p>
                      <a:r>
                        <a:rPr lang="en-US" dirty="0"/>
                        <a:t>Processor</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1.0GHz</a:t>
                      </a:r>
                      <a:endParaRPr lang="en-IN" dirty="0"/>
                    </a:p>
                  </a:txBody>
                  <a:tcPr/>
                </a:tc>
                <a:extLst>
                  <a:ext uri="{0D108BD9-81ED-4DB2-BD59-A6C34878D82A}">
                    <a16:rowId xmlns:a16="http://schemas.microsoft.com/office/drawing/2014/main" val="1512912641"/>
                  </a:ext>
                </a:extLst>
              </a:tr>
            </a:tbl>
          </a:graphicData>
        </a:graphic>
      </p:graphicFrame>
    </p:spTree>
    <p:extLst>
      <p:ext uri="{BB962C8B-B14F-4D97-AF65-F5344CB8AC3E}">
        <p14:creationId xmlns:p14="http://schemas.microsoft.com/office/powerpoint/2010/main" val="1299481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F1D6-4FE1-48C1-83A5-EEED6F3EFFA4}"/>
              </a:ext>
            </a:extLst>
          </p:cNvPr>
          <p:cNvSpPr>
            <a:spLocks noGrp="1"/>
          </p:cNvSpPr>
          <p:nvPr>
            <p:ph type="title"/>
          </p:nvPr>
        </p:nvSpPr>
        <p:spPr/>
        <p:txBody>
          <a:bodyPr/>
          <a:lstStyle/>
          <a:p>
            <a:r>
              <a:rPr lang="en-US" dirty="0"/>
              <a:t>Server Side</a:t>
            </a:r>
            <a:endParaRPr lang="en-IN" dirty="0"/>
          </a:p>
        </p:txBody>
      </p:sp>
      <p:graphicFrame>
        <p:nvGraphicFramePr>
          <p:cNvPr id="4" name="Table 4">
            <a:extLst>
              <a:ext uri="{FF2B5EF4-FFF2-40B4-BE49-F238E27FC236}">
                <a16:creationId xmlns:a16="http://schemas.microsoft.com/office/drawing/2014/main" id="{C09C6FB3-699F-479D-9CF6-DEA84A8B527A}"/>
              </a:ext>
            </a:extLst>
          </p:cNvPr>
          <p:cNvGraphicFramePr>
            <a:graphicFrameLocks noGrp="1"/>
          </p:cNvGraphicFramePr>
          <p:nvPr>
            <p:ph idx="1"/>
            <p:extLst>
              <p:ext uri="{D42A27DB-BD31-4B8C-83A1-F6EECF244321}">
                <p14:modId xmlns:p14="http://schemas.microsoft.com/office/powerpoint/2010/main" val="193981689"/>
              </p:ext>
            </p:extLst>
          </p:nvPr>
        </p:nvGraphicFramePr>
        <p:xfrm>
          <a:off x="913883" y="2504440"/>
          <a:ext cx="10353674" cy="1849120"/>
        </p:xfrm>
        <a:graphic>
          <a:graphicData uri="http://schemas.openxmlformats.org/drawingml/2006/table">
            <a:tbl>
              <a:tblPr firstRow="1" bandRow="1">
                <a:tableStyleId>{5C22544A-7EE6-4342-B048-85BDC9FD1C3A}</a:tableStyleId>
              </a:tblPr>
              <a:tblGrid>
                <a:gridCol w="5176837">
                  <a:extLst>
                    <a:ext uri="{9D8B030D-6E8A-4147-A177-3AD203B41FA5}">
                      <a16:colId xmlns:a16="http://schemas.microsoft.com/office/drawing/2014/main" val="469271525"/>
                    </a:ext>
                  </a:extLst>
                </a:gridCol>
                <a:gridCol w="5176837">
                  <a:extLst>
                    <a:ext uri="{9D8B030D-6E8A-4147-A177-3AD203B41FA5}">
                      <a16:colId xmlns:a16="http://schemas.microsoft.com/office/drawing/2014/main" val="1828838349"/>
                    </a:ext>
                  </a:extLst>
                </a:gridCol>
              </a:tblGrid>
              <a:tr h="309514">
                <a:tc gridSpan="2">
                  <a:txBody>
                    <a:bodyPr/>
                    <a:lstStyle/>
                    <a:p>
                      <a:r>
                        <a:rPr lang="en-US" dirty="0"/>
                        <a:t>Server Side </a:t>
                      </a:r>
                    </a:p>
                  </a:txBody>
                  <a:tcPr/>
                </a:tc>
                <a:tc hMerge="1">
                  <a:txBody>
                    <a:bodyPr/>
                    <a:lstStyle/>
                    <a:p>
                      <a:r>
                        <a:rPr lang="en-US" dirty="0"/>
                        <a:t>XP,Win7,Win8,Win10</a:t>
                      </a:r>
                      <a:endParaRPr lang="en-IN" dirty="0"/>
                    </a:p>
                  </a:txBody>
                  <a:tcPr/>
                </a:tc>
                <a:extLst>
                  <a:ext uri="{0D108BD9-81ED-4DB2-BD59-A6C34878D82A}">
                    <a16:rowId xmlns:a16="http://schemas.microsoft.com/office/drawing/2014/main" val="3870527294"/>
                  </a:ext>
                </a:extLst>
              </a:tr>
              <a:tr h="370840">
                <a:tc>
                  <a:txBody>
                    <a:bodyPr/>
                    <a:lstStyle/>
                    <a:p>
                      <a:r>
                        <a:rPr lang="en-US" dirty="0"/>
                        <a:t>Windows</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XP,Win7,Win8,Win10</a:t>
                      </a:r>
                      <a:endParaRPr lang="en-IN" dirty="0"/>
                    </a:p>
                  </a:txBody>
                  <a:tcPr/>
                </a:tc>
                <a:extLst>
                  <a:ext uri="{0D108BD9-81ED-4DB2-BD59-A6C34878D82A}">
                    <a16:rowId xmlns:a16="http://schemas.microsoft.com/office/drawing/2014/main" val="392485494"/>
                  </a:ext>
                </a:extLst>
              </a:tr>
              <a:tr h="370840">
                <a:tc>
                  <a:txBody>
                    <a:bodyPr/>
                    <a:lstStyle/>
                    <a:p>
                      <a:r>
                        <a:rPr lang="en-US" dirty="0"/>
                        <a:t>RAM</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1GB</a:t>
                      </a:r>
                      <a:endParaRPr lang="en-IN" dirty="0"/>
                    </a:p>
                  </a:txBody>
                  <a:tcPr/>
                </a:tc>
                <a:extLst>
                  <a:ext uri="{0D108BD9-81ED-4DB2-BD59-A6C34878D82A}">
                    <a16:rowId xmlns:a16="http://schemas.microsoft.com/office/drawing/2014/main" val="2513260826"/>
                  </a:ext>
                </a:extLst>
              </a:tr>
              <a:tr h="370840">
                <a:tc>
                  <a:txBody>
                    <a:bodyPr/>
                    <a:lstStyle/>
                    <a:p>
                      <a:r>
                        <a:rPr lang="en-US" dirty="0"/>
                        <a:t>Hard Disk </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3GB</a:t>
                      </a:r>
                      <a:endParaRPr lang="en-IN" dirty="0"/>
                    </a:p>
                  </a:txBody>
                  <a:tcPr/>
                </a:tc>
                <a:extLst>
                  <a:ext uri="{0D108BD9-81ED-4DB2-BD59-A6C34878D82A}">
                    <a16:rowId xmlns:a16="http://schemas.microsoft.com/office/drawing/2014/main" val="3850463107"/>
                  </a:ext>
                </a:extLst>
              </a:tr>
              <a:tr h="370840">
                <a:tc>
                  <a:txBody>
                    <a:bodyPr/>
                    <a:lstStyle/>
                    <a:p>
                      <a:r>
                        <a:rPr lang="en-US" dirty="0"/>
                        <a:t>Processor</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2.0GHz</a:t>
                      </a:r>
                      <a:endParaRPr lang="en-IN" dirty="0"/>
                    </a:p>
                  </a:txBody>
                  <a:tcPr/>
                </a:tc>
                <a:extLst>
                  <a:ext uri="{0D108BD9-81ED-4DB2-BD59-A6C34878D82A}">
                    <a16:rowId xmlns:a16="http://schemas.microsoft.com/office/drawing/2014/main" val="1512912641"/>
                  </a:ext>
                </a:extLst>
              </a:tr>
            </a:tbl>
          </a:graphicData>
        </a:graphic>
      </p:graphicFrame>
    </p:spTree>
    <p:extLst>
      <p:ext uri="{BB962C8B-B14F-4D97-AF65-F5344CB8AC3E}">
        <p14:creationId xmlns:p14="http://schemas.microsoft.com/office/powerpoint/2010/main" val="2758115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fontScale="90000"/>
          </a:bodyPr>
          <a:lstStyle/>
          <a:p>
            <a:r>
              <a:rPr lang="en-US" dirty="0"/>
              <a:t>Software Requirements</a:t>
            </a:r>
            <a:endParaRPr lang="en-IN" dirty="0"/>
          </a:p>
        </p:txBody>
      </p:sp>
    </p:spTree>
    <p:extLst>
      <p:ext uri="{BB962C8B-B14F-4D97-AF65-F5344CB8AC3E}">
        <p14:creationId xmlns:p14="http://schemas.microsoft.com/office/powerpoint/2010/main" val="4091465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F1D6-4FE1-48C1-83A5-EEED6F3EFFA4}"/>
              </a:ext>
            </a:extLst>
          </p:cNvPr>
          <p:cNvSpPr>
            <a:spLocks noGrp="1"/>
          </p:cNvSpPr>
          <p:nvPr>
            <p:ph type="title"/>
          </p:nvPr>
        </p:nvSpPr>
        <p:spPr/>
        <p:txBody>
          <a:bodyPr/>
          <a:lstStyle/>
          <a:p>
            <a:r>
              <a:rPr lang="en-US" dirty="0"/>
              <a:t>Client Side</a:t>
            </a:r>
            <a:endParaRPr lang="en-IN" dirty="0"/>
          </a:p>
        </p:txBody>
      </p:sp>
      <p:graphicFrame>
        <p:nvGraphicFramePr>
          <p:cNvPr id="6" name="Table 6">
            <a:extLst>
              <a:ext uri="{FF2B5EF4-FFF2-40B4-BE49-F238E27FC236}">
                <a16:creationId xmlns:a16="http://schemas.microsoft.com/office/drawing/2014/main" id="{0A7D3469-6567-47A3-A2B4-4BBC0811A504}"/>
              </a:ext>
            </a:extLst>
          </p:cNvPr>
          <p:cNvGraphicFramePr>
            <a:graphicFrameLocks noGrp="1"/>
          </p:cNvGraphicFramePr>
          <p:nvPr>
            <p:ph idx="1"/>
            <p:extLst>
              <p:ext uri="{D42A27DB-BD31-4B8C-83A1-F6EECF244321}">
                <p14:modId xmlns:p14="http://schemas.microsoft.com/office/powerpoint/2010/main" val="911420771"/>
              </p:ext>
            </p:extLst>
          </p:nvPr>
        </p:nvGraphicFramePr>
        <p:xfrm>
          <a:off x="913883" y="2754297"/>
          <a:ext cx="10353674" cy="1112520"/>
        </p:xfrm>
        <a:graphic>
          <a:graphicData uri="http://schemas.openxmlformats.org/drawingml/2006/table">
            <a:tbl>
              <a:tblPr firstRow="1" bandRow="1">
                <a:tableStyleId>{5C22544A-7EE6-4342-B048-85BDC9FD1C3A}</a:tableStyleId>
              </a:tblPr>
              <a:tblGrid>
                <a:gridCol w="5176837">
                  <a:extLst>
                    <a:ext uri="{9D8B030D-6E8A-4147-A177-3AD203B41FA5}">
                      <a16:colId xmlns:a16="http://schemas.microsoft.com/office/drawing/2014/main" val="2802727639"/>
                    </a:ext>
                  </a:extLst>
                </a:gridCol>
                <a:gridCol w="5176837">
                  <a:extLst>
                    <a:ext uri="{9D8B030D-6E8A-4147-A177-3AD203B41FA5}">
                      <a16:colId xmlns:a16="http://schemas.microsoft.com/office/drawing/2014/main" val="1714137267"/>
                    </a:ext>
                  </a:extLst>
                </a:gridCol>
              </a:tblGrid>
              <a:tr h="370840">
                <a:tc gridSpan="2">
                  <a:txBody>
                    <a:bodyPr/>
                    <a:lstStyle/>
                    <a:p>
                      <a:r>
                        <a:rPr lang="en-US" dirty="0"/>
                        <a:t>Client Side </a:t>
                      </a:r>
                      <a:endParaRPr lang="en-IN" dirty="0"/>
                    </a:p>
                  </a:txBody>
                  <a:tcPr/>
                </a:tc>
                <a:tc hMerge="1">
                  <a:txBody>
                    <a:bodyPr/>
                    <a:lstStyle/>
                    <a:p>
                      <a:endParaRPr lang="en-IN" dirty="0"/>
                    </a:p>
                  </a:txBody>
                  <a:tcPr/>
                </a:tc>
                <a:extLst>
                  <a:ext uri="{0D108BD9-81ED-4DB2-BD59-A6C34878D82A}">
                    <a16:rowId xmlns:a16="http://schemas.microsoft.com/office/drawing/2014/main" val="2071831683"/>
                  </a:ext>
                </a:extLst>
              </a:tr>
              <a:tr h="370840">
                <a:tc>
                  <a:txBody>
                    <a:bodyPr/>
                    <a:lstStyle/>
                    <a:p>
                      <a:r>
                        <a:rPr lang="en-US" dirty="0"/>
                        <a:t>Web Browser </a:t>
                      </a:r>
                      <a:endParaRPr lang="en-IN" dirty="0"/>
                    </a:p>
                  </a:txBody>
                  <a:tcPr/>
                </a:tc>
                <a:tc>
                  <a:txBody>
                    <a:bodyPr/>
                    <a:lstStyle/>
                    <a:p>
                      <a:r>
                        <a:rPr lang="en-IN" dirty="0"/>
                        <a:t>IE, IE8, Mozilla Firefox, Chrome, Opera</a:t>
                      </a:r>
                    </a:p>
                  </a:txBody>
                  <a:tcPr/>
                </a:tc>
                <a:extLst>
                  <a:ext uri="{0D108BD9-81ED-4DB2-BD59-A6C34878D82A}">
                    <a16:rowId xmlns:a16="http://schemas.microsoft.com/office/drawing/2014/main" val="3291766260"/>
                  </a:ext>
                </a:extLst>
              </a:tr>
              <a:tr h="370840">
                <a:tc>
                  <a:txBody>
                    <a:bodyPr/>
                    <a:lstStyle/>
                    <a:p>
                      <a:r>
                        <a:rPr lang="en-US" dirty="0"/>
                        <a:t>Operating System </a:t>
                      </a:r>
                      <a:endParaRPr lang="en-IN" dirty="0"/>
                    </a:p>
                  </a:txBody>
                  <a:tcPr/>
                </a:tc>
                <a:tc>
                  <a:txBody>
                    <a:bodyPr/>
                    <a:lstStyle/>
                    <a:p>
                      <a:r>
                        <a:rPr lang="en-US" dirty="0"/>
                        <a:t>Windows, Mac OS, Linux</a:t>
                      </a:r>
                      <a:endParaRPr lang="en-IN" dirty="0"/>
                    </a:p>
                  </a:txBody>
                  <a:tcPr/>
                </a:tc>
                <a:extLst>
                  <a:ext uri="{0D108BD9-81ED-4DB2-BD59-A6C34878D82A}">
                    <a16:rowId xmlns:a16="http://schemas.microsoft.com/office/drawing/2014/main" val="2477562221"/>
                  </a:ext>
                </a:extLst>
              </a:tr>
            </a:tbl>
          </a:graphicData>
        </a:graphic>
      </p:graphicFrame>
    </p:spTree>
    <p:extLst>
      <p:ext uri="{BB962C8B-B14F-4D97-AF65-F5344CB8AC3E}">
        <p14:creationId xmlns:p14="http://schemas.microsoft.com/office/powerpoint/2010/main" val="1485606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F1D6-4FE1-48C1-83A5-EEED6F3EFFA4}"/>
              </a:ext>
            </a:extLst>
          </p:cNvPr>
          <p:cNvSpPr>
            <a:spLocks noGrp="1"/>
          </p:cNvSpPr>
          <p:nvPr>
            <p:ph type="title"/>
          </p:nvPr>
        </p:nvSpPr>
        <p:spPr/>
        <p:txBody>
          <a:bodyPr/>
          <a:lstStyle/>
          <a:p>
            <a:r>
              <a:rPr lang="en-US" dirty="0"/>
              <a:t>Server Side</a:t>
            </a:r>
            <a:endParaRPr lang="en-IN" dirty="0"/>
          </a:p>
        </p:txBody>
      </p:sp>
      <p:graphicFrame>
        <p:nvGraphicFramePr>
          <p:cNvPr id="6" name="Table 6">
            <a:extLst>
              <a:ext uri="{FF2B5EF4-FFF2-40B4-BE49-F238E27FC236}">
                <a16:creationId xmlns:a16="http://schemas.microsoft.com/office/drawing/2014/main" id="{0A7D3469-6567-47A3-A2B4-4BBC0811A504}"/>
              </a:ext>
            </a:extLst>
          </p:cNvPr>
          <p:cNvGraphicFramePr>
            <a:graphicFrameLocks noGrp="1"/>
          </p:cNvGraphicFramePr>
          <p:nvPr>
            <p:ph idx="1"/>
            <p:extLst>
              <p:ext uri="{D42A27DB-BD31-4B8C-83A1-F6EECF244321}">
                <p14:modId xmlns:p14="http://schemas.microsoft.com/office/powerpoint/2010/main" val="3390848699"/>
              </p:ext>
            </p:extLst>
          </p:nvPr>
        </p:nvGraphicFramePr>
        <p:xfrm>
          <a:off x="913883" y="2754297"/>
          <a:ext cx="10353674" cy="2225040"/>
        </p:xfrm>
        <a:graphic>
          <a:graphicData uri="http://schemas.openxmlformats.org/drawingml/2006/table">
            <a:tbl>
              <a:tblPr firstRow="1" bandRow="1">
                <a:tableStyleId>{5C22544A-7EE6-4342-B048-85BDC9FD1C3A}</a:tableStyleId>
              </a:tblPr>
              <a:tblGrid>
                <a:gridCol w="5176837">
                  <a:extLst>
                    <a:ext uri="{9D8B030D-6E8A-4147-A177-3AD203B41FA5}">
                      <a16:colId xmlns:a16="http://schemas.microsoft.com/office/drawing/2014/main" val="2802727639"/>
                    </a:ext>
                  </a:extLst>
                </a:gridCol>
                <a:gridCol w="5176837">
                  <a:extLst>
                    <a:ext uri="{9D8B030D-6E8A-4147-A177-3AD203B41FA5}">
                      <a16:colId xmlns:a16="http://schemas.microsoft.com/office/drawing/2014/main" val="1714137267"/>
                    </a:ext>
                  </a:extLst>
                </a:gridCol>
              </a:tblGrid>
              <a:tr h="370840">
                <a:tc gridSpan="2">
                  <a:txBody>
                    <a:bodyPr/>
                    <a:lstStyle/>
                    <a:p>
                      <a:r>
                        <a:rPr lang="en-US" dirty="0"/>
                        <a:t>Server Side </a:t>
                      </a:r>
                      <a:endParaRPr lang="en-IN" dirty="0"/>
                    </a:p>
                  </a:txBody>
                  <a:tcPr/>
                </a:tc>
                <a:tc hMerge="1">
                  <a:txBody>
                    <a:bodyPr/>
                    <a:lstStyle/>
                    <a:p>
                      <a:endParaRPr lang="en-IN" dirty="0"/>
                    </a:p>
                  </a:txBody>
                  <a:tcPr/>
                </a:tc>
                <a:extLst>
                  <a:ext uri="{0D108BD9-81ED-4DB2-BD59-A6C34878D82A}">
                    <a16:rowId xmlns:a16="http://schemas.microsoft.com/office/drawing/2014/main" val="2071831683"/>
                  </a:ext>
                </a:extLst>
              </a:tr>
              <a:tr h="370840">
                <a:tc>
                  <a:txBody>
                    <a:bodyPr/>
                    <a:lstStyle/>
                    <a:p>
                      <a:r>
                        <a:rPr lang="en-US" dirty="0"/>
                        <a:t>Web Server </a:t>
                      </a:r>
                      <a:endParaRPr lang="en-IN" dirty="0"/>
                    </a:p>
                  </a:txBody>
                  <a:tcPr/>
                </a:tc>
                <a:tc>
                  <a:txBody>
                    <a:bodyPr/>
                    <a:lstStyle/>
                    <a:p>
                      <a:r>
                        <a:rPr lang="en-IN" dirty="0"/>
                        <a:t>IIS 7.5</a:t>
                      </a:r>
                    </a:p>
                  </a:txBody>
                  <a:tcPr/>
                </a:tc>
                <a:extLst>
                  <a:ext uri="{0D108BD9-81ED-4DB2-BD59-A6C34878D82A}">
                    <a16:rowId xmlns:a16="http://schemas.microsoft.com/office/drawing/2014/main" val="3291766260"/>
                  </a:ext>
                </a:extLst>
              </a:tr>
              <a:tr h="370840">
                <a:tc>
                  <a:txBody>
                    <a:bodyPr/>
                    <a:lstStyle/>
                    <a:p>
                      <a:r>
                        <a:rPr lang="en-US" dirty="0"/>
                        <a:t>Frame work </a:t>
                      </a:r>
                      <a:endParaRPr lang="en-IN" dirty="0"/>
                    </a:p>
                  </a:txBody>
                  <a:tcPr/>
                </a:tc>
                <a:tc>
                  <a:txBody>
                    <a:bodyPr/>
                    <a:lstStyle/>
                    <a:p>
                      <a:r>
                        <a:rPr lang="en-US" dirty="0"/>
                        <a:t>PHP, MySQL</a:t>
                      </a:r>
                      <a:endParaRPr lang="en-IN" dirty="0"/>
                    </a:p>
                  </a:txBody>
                  <a:tcPr/>
                </a:tc>
                <a:extLst>
                  <a:ext uri="{0D108BD9-81ED-4DB2-BD59-A6C34878D82A}">
                    <a16:rowId xmlns:a16="http://schemas.microsoft.com/office/drawing/2014/main" val="2477562221"/>
                  </a:ext>
                </a:extLst>
              </a:tr>
              <a:tr h="370840">
                <a:tc>
                  <a:txBody>
                    <a:bodyPr/>
                    <a:lstStyle/>
                    <a:p>
                      <a:r>
                        <a:rPr lang="en-US" dirty="0"/>
                        <a:t>Database Server</a:t>
                      </a:r>
                      <a:endParaRPr lang="en-IN" dirty="0"/>
                    </a:p>
                  </a:txBody>
                  <a:tcPr/>
                </a:tc>
                <a:tc>
                  <a:txBody>
                    <a:bodyPr/>
                    <a:lstStyle/>
                    <a:p>
                      <a:r>
                        <a:rPr lang="en-US" dirty="0"/>
                        <a:t>MS SQL Server 2008</a:t>
                      </a:r>
                      <a:endParaRPr lang="en-IN" dirty="0"/>
                    </a:p>
                  </a:txBody>
                  <a:tcPr/>
                </a:tc>
                <a:extLst>
                  <a:ext uri="{0D108BD9-81ED-4DB2-BD59-A6C34878D82A}">
                    <a16:rowId xmlns:a16="http://schemas.microsoft.com/office/drawing/2014/main" val="3621410676"/>
                  </a:ext>
                </a:extLst>
              </a:tr>
              <a:tr h="370840">
                <a:tc>
                  <a:txBody>
                    <a:bodyPr/>
                    <a:lstStyle/>
                    <a:p>
                      <a:r>
                        <a:rPr lang="en-US" dirty="0"/>
                        <a:t>Web Browser </a:t>
                      </a:r>
                      <a:endParaRPr lang="en-IN" dirty="0"/>
                    </a:p>
                  </a:txBody>
                  <a:tcPr/>
                </a:tc>
                <a:tc>
                  <a:txBody>
                    <a:bodyPr/>
                    <a:lstStyle/>
                    <a:p>
                      <a:r>
                        <a:rPr lang="en-IN" dirty="0"/>
                        <a:t>IE, IE8, Mozilla Firefox, Chrome, Opera etc</a:t>
                      </a:r>
                    </a:p>
                  </a:txBody>
                  <a:tcPr/>
                </a:tc>
                <a:extLst>
                  <a:ext uri="{0D108BD9-81ED-4DB2-BD59-A6C34878D82A}">
                    <a16:rowId xmlns:a16="http://schemas.microsoft.com/office/drawing/2014/main" val="1955059310"/>
                  </a:ext>
                </a:extLst>
              </a:tr>
              <a:tr h="370840">
                <a:tc>
                  <a:txBody>
                    <a:bodyPr/>
                    <a:lstStyle/>
                    <a:p>
                      <a:r>
                        <a:rPr lang="en-US" dirty="0"/>
                        <a:t>Operating System </a:t>
                      </a:r>
                      <a:endParaRPr lang="en-IN" dirty="0"/>
                    </a:p>
                  </a:txBody>
                  <a:tcPr/>
                </a:tc>
                <a:tc>
                  <a:txBody>
                    <a:bodyPr/>
                    <a:lstStyle/>
                    <a:p>
                      <a:r>
                        <a:rPr lang="en-IN" dirty="0"/>
                        <a:t>Window Server 2007 </a:t>
                      </a:r>
                    </a:p>
                  </a:txBody>
                  <a:tcPr/>
                </a:tc>
                <a:extLst>
                  <a:ext uri="{0D108BD9-81ED-4DB2-BD59-A6C34878D82A}">
                    <a16:rowId xmlns:a16="http://schemas.microsoft.com/office/drawing/2014/main" val="2407002551"/>
                  </a:ext>
                </a:extLst>
              </a:tr>
            </a:tbl>
          </a:graphicData>
        </a:graphic>
      </p:graphicFrame>
    </p:spTree>
    <p:extLst>
      <p:ext uri="{BB962C8B-B14F-4D97-AF65-F5344CB8AC3E}">
        <p14:creationId xmlns:p14="http://schemas.microsoft.com/office/powerpoint/2010/main" val="4089304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F7B7-DCCF-4F12-A52C-02844B183F11}"/>
              </a:ext>
            </a:extLst>
          </p:cNvPr>
          <p:cNvSpPr>
            <a:spLocks noGrp="1"/>
          </p:cNvSpPr>
          <p:nvPr>
            <p:ph type="title"/>
          </p:nvPr>
        </p:nvSpPr>
        <p:spPr/>
        <p:txBody>
          <a:bodyPr/>
          <a:lstStyle/>
          <a:p>
            <a:r>
              <a:rPr lang="en-IN" dirty="0"/>
              <a:t>Feasibility Study</a:t>
            </a:r>
          </a:p>
        </p:txBody>
      </p:sp>
      <p:sp>
        <p:nvSpPr>
          <p:cNvPr id="3" name="Content Placeholder 2">
            <a:extLst>
              <a:ext uri="{FF2B5EF4-FFF2-40B4-BE49-F238E27FC236}">
                <a16:creationId xmlns:a16="http://schemas.microsoft.com/office/drawing/2014/main" id="{EA402CC4-12EB-46CF-A5ED-01B031FB18EF}"/>
              </a:ext>
            </a:extLst>
          </p:cNvPr>
          <p:cNvSpPr>
            <a:spLocks noGrp="1"/>
          </p:cNvSpPr>
          <p:nvPr>
            <p:ph idx="1"/>
          </p:nvPr>
        </p:nvSpPr>
        <p:spPr/>
        <p:txBody>
          <a:bodyPr>
            <a:normAutofit fontScale="77500" lnSpcReduction="20000"/>
          </a:bodyPr>
          <a:lstStyle/>
          <a:p>
            <a:r>
              <a:rPr lang="en-US" dirty="0"/>
              <a:t>Whenever we design a new system, normally the management will ask for a feasibility report of the new system. The management wants to know the technicalities and cost involved in creation of new system</a:t>
            </a:r>
          </a:p>
          <a:p>
            <a:r>
              <a:rPr lang="en-IN" dirty="0"/>
              <a:t>Following types are describe</a:t>
            </a:r>
          </a:p>
          <a:p>
            <a:pPr lvl="1"/>
            <a:r>
              <a:rPr lang="en-IN" dirty="0"/>
              <a:t>Technical feasibility :- </a:t>
            </a:r>
            <a:r>
              <a:rPr lang="en-US" dirty="0"/>
              <a:t>Technical feasibility involves Collection of E-waste Collection to establish the technical capability of the system being created to accomplish all requirements to the user. The system should be capable of handling the proposed volume of data and provide users and operating environment to increase their efficiency. For example, system should be capable of handling the proposed volume of data and provide users. </a:t>
            </a:r>
            <a:endParaRPr lang="en-IN" dirty="0"/>
          </a:p>
          <a:p>
            <a:pPr lvl="1"/>
            <a:r>
              <a:rPr lang="en-IN" dirty="0"/>
              <a:t>Economic feasibility:- </a:t>
            </a:r>
            <a:r>
              <a:rPr lang="en-US" dirty="0"/>
              <a:t>Economic feasibility involves E-waste Collection to establish the cost benefit analysis. Money spent on the system must be recorded in the form of benefit from the system. The benefits are of two types:</a:t>
            </a:r>
            <a:endParaRPr lang="en-IN" dirty="0"/>
          </a:p>
        </p:txBody>
      </p:sp>
    </p:spTree>
    <p:extLst>
      <p:ext uri="{BB962C8B-B14F-4D97-AF65-F5344CB8AC3E}">
        <p14:creationId xmlns:p14="http://schemas.microsoft.com/office/powerpoint/2010/main" val="1395222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31F8A-3E6B-4AD7-AE5B-217E64463B9B}"/>
              </a:ext>
            </a:extLst>
          </p:cNvPr>
          <p:cNvSpPr>
            <a:spLocks noGrp="1"/>
          </p:cNvSpPr>
          <p:nvPr>
            <p:ph type="title"/>
          </p:nvPr>
        </p:nvSpPr>
        <p:spPr/>
        <p:txBody>
          <a:bodyPr/>
          <a:lstStyle/>
          <a:p>
            <a:r>
              <a:rPr lang="en-IN" dirty="0"/>
              <a:t>Core Components</a:t>
            </a:r>
          </a:p>
        </p:txBody>
      </p:sp>
      <p:sp>
        <p:nvSpPr>
          <p:cNvPr id="3" name="Content Placeholder 2">
            <a:extLst>
              <a:ext uri="{FF2B5EF4-FFF2-40B4-BE49-F238E27FC236}">
                <a16:creationId xmlns:a16="http://schemas.microsoft.com/office/drawing/2014/main" id="{16829D21-2B59-4E3B-B81C-14281A7EF4EF}"/>
              </a:ext>
            </a:extLst>
          </p:cNvPr>
          <p:cNvSpPr>
            <a:spLocks noGrp="1"/>
          </p:cNvSpPr>
          <p:nvPr>
            <p:ph idx="1"/>
          </p:nvPr>
        </p:nvSpPr>
        <p:spPr/>
        <p:txBody>
          <a:bodyPr/>
          <a:lstStyle/>
          <a:p>
            <a:r>
              <a:rPr lang="en-IN" dirty="0"/>
              <a:t>Profile </a:t>
            </a:r>
          </a:p>
          <a:p>
            <a:r>
              <a:rPr lang="en-IN" dirty="0"/>
              <a:t>Category </a:t>
            </a:r>
          </a:p>
          <a:p>
            <a:r>
              <a:rPr lang="en-IN" dirty="0"/>
              <a:t>Product </a:t>
            </a:r>
          </a:p>
          <a:p>
            <a:r>
              <a:rPr lang="en-IN" dirty="0"/>
              <a:t>Payment </a:t>
            </a:r>
          </a:p>
          <a:p>
            <a:r>
              <a:rPr lang="en-IN" dirty="0"/>
              <a:t>Report </a:t>
            </a:r>
          </a:p>
          <a:p>
            <a:r>
              <a:rPr lang="en-IN" dirty="0"/>
              <a:t>Feedback </a:t>
            </a:r>
          </a:p>
        </p:txBody>
      </p:sp>
    </p:spTree>
    <p:extLst>
      <p:ext uri="{BB962C8B-B14F-4D97-AF65-F5344CB8AC3E}">
        <p14:creationId xmlns:p14="http://schemas.microsoft.com/office/powerpoint/2010/main" val="3263698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64BA-42C2-4868-98D8-74B13E77594B}"/>
              </a:ext>
            </a:extLst>
          </p:cNvPr>
          <p:cNvSpPr>
            <a:spLocks noGrp="1"/>
          </p:cNvSpPr>
          <p:nvPr>
            <p:ph type="title"/>
          </p:nvPr>
        </p:nvSpPr>
        <p:spPr/>
        <p:txBody>
          <a:bodyPr/>
          <a:lstStyle/>
          <a:p>
            <a:r>
              <a:rPr lang="en-IN" dirty="0"/>
              <a:t>Assumptions and Constraints </a:t>
            </a:r>
          </a:p>
        </p:txBody>
      </p:sp>
      <p:sp>
        <p:nvSpPr>
          <p:cNvPr id="3" name="Content Placeholder 2">
            <a:extLst>
              <a:ext uri="{FF2B5EF4-FFF2-40B4-BE49-F238E27FC236}">
                <a16:creationId xmlns:a16="http://schemas.microsoft.com/office/drawing/2014/main" id="{DEE83286-5CBF-493B-A531-DBAC7919E073}"/>
              </a:ext>
            </a:extLst>
          </p:cNvPr>
          <p:cNvSpPr>
            <a:spLocks noGrp="1"/>
          </p:cNvSpPr>
          <p:nvPr>
            <p:ph idx="1"/>
          </p:nvPr>
        </p:nvSpPr>
        <p:spPr>
          <a:xfrm>
            <a:off x="1484310" y="1908699"/>
            <a:ext cx="10018713" cy="3882501"/>
          </a:xfrm>
        </p:spPr>
        <p:txBody>
          <a:bodyPr>
            <a:normAutofit fontScale="55000" lnSpcReduction="20000"/>
          </a:bodyPr>
          <a:lstStyle/>
          <a:p>
            <a:r>
              <a:rPr lang="en-US" dirty="0"/>
              <a:t>Assumptions </a:t>
            </a:r>
          </a:p>
          <a:p>
            <a:pPr lvl="1"/>
            <a:r>
              <a:rPr lang="en-US" dirty="0"/>
              <a:t>The product include direct interaction and easy internal connectivity. </a:t>
            </a:r>
          </a:p>
          <a:p>
            <a:pPr lvl="1"/>
            <a:r>
              <a:rPr lang="en-US" dirty="0"/>
              <a:t>The users can interact within the web-site for various services from their internet connected devices </a:t>
            </a:r>
          </a:p>
          <a:p>
            <a:pPr lvl="1"/>
            <a:r>
              <a:rPr lang="en-US" dirty="0"/>
              <a:t>The web-site will be free of cost. </a:t>
            </a:r>
          </a:p>
          <a:p>
            <a:pPr lvl="1"/>
            <a:r>
              <a:rPr lang="en-US" dirty="0"/>
              <a:t>It will be user friendly. </a:t>
            </a:r>
          </a:p>
          <a:p>
            <a:r>
              <a:rPr lang="en-US" dirty="0"/>
              <a:t>Constraints </a:t>
            </a:r>
          </a:p>
          <a:p>
            <a:pPr lvl="1"/>
            <a:r>
              <a:rPr lang="en-US" dirty="0"/>
              <a:t>Recycling tons of plastic will require separate factors. </a:t>
            </a:r>
          </a:p>
          <a:p>
            <a:pPr lvl="1"/>
            <a:r>
              <a:rPr lang="en-US" dirty="0"/>
              <a:t>Recycling will produce pollutants, including chemical stews after breaking down the plastic materials. </a:t>
            </a:r>
          </a:p>
          <a:p>
            <a:pPr lvl="1"/>
            <a:r>
              <a:rPr lang="en-US" dirty="0"/>
              <a:t>No safety laws. </a:t>
            </a:r>
          </a:p>
          <a:p>
            <a:pPr lvl="1"/>
            <a:r>
              <a:rPr lang="en-US" dirty="0"/>
              <a:t>Many poisoned by e-plastic. </a:t>
            </a:r>
          </a:p>
          <a:p>
            <a:pPr lvl="1"/>
            <a:r>
              <a:rPr lang="en-US" dirty="0"/>
              <a:t>E-plastic contains lead, mercury, etc. </a:t>
            </a:r>
          </a:p>
          <a:p>
            <a:pPr lvl="1"/>
            <a:r>
              <a:rPr lang="en-US" dirty="0"/>
              <a:t>Can cause death. </a:t>
            </a:r>
          </a:p>
          <a:p>
            <a:pPr lvl="1"/>
            <a:r>
              <a:rPr lang="en-US" dirty="0"/>
              <a:t>Recycling is not always cost-efficient. </a:t>
            </a:r>
          </a:p>
          <a:p>
            <a:pPr lvl="1"/>
            <a:r>
              <a:rPr lang="en-US" dirty="0"/>
              <a:t>Children exposed to harmful plastic &amp; chemicals. </a:t>
            </a:r>
            <a:endParaRPr lang="en-IN" dirty="0"/>
          </a:p>
        </p:txBody>
      </p:sp>
    </p:spTree>
    <p:extLst>
      <p:ext uri="{BB962C8B-B14F-4D97-AF65-F5344CB8AC3E}">
        <p14:creationId xmlns:p14="http://schemas.microsoft.com/office/powerpoint/2010/main" val="2318160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BE7DD-720A-4A6A-8111-9ED67BFB37C6}"/>
              </a:ext>
            </a:extLst>
          </p:cNvPr>
          <p:cNvSpPr>
            <a:spLocks noGrp="1"/>
          </p:cNvSpPr>
          <p:nvPr>
            <p:ph type="title"/>
          </p:nvPr>
        </p:nvSpPr>
        <p:spPr/>
        <p:txBody>
          <a:bodyPr>
            <a:normAutofit fontScale="90000"/>
          </a:bodyPr>
          <a:lstStyle/>
          <a:p>
            <a:r>
              <a:rPr lang="en-US" dirty="0"/>
              <a:t>Advantages and Limitation of the Proposed System</a:t>
            </a:r>
            <a:endParaRPr lang="en-IN" dirty="0"/>
          </a:p>
        </p:txBody>
      </p:sp>
      <p:sp>
        <p:nvSpPr>
          <p:cNvPr id="3" name="Content Placeholder 2">
            <a:extLst>
              <a:ext uri="{FF2B5EF4-FFF2-40B4-BE49-F238E27FC236}">
                <a16:creationId xmlns:a16="http://schemas.microsoft.com/office/drawing/2014/main" id="{F8C18C2A-3499-4B79-9EDD-4F2CCDFA1D94}"/>
              </a:ext>
            </a:extLst>
          </p:cNvPr>
          <p:cNvSpPr>
            <a:spLocks noGrp="1"/>
          </p:cNvSpPr>
          <p:nvPr>
            <p:ph idx="1"/>
          </p:nvPr>
        </p:nvSpPr>
        <p:spPr>
          <a:xfrm>
            <a:off x="1484310" y="2246051"/>
            <a:ext cx="10018713" cy="3545150"/>
          </a:xfrm>
        </p:spPr>
        <p:txBody>
          <a:bodyPr>
            <a:normAutofit fontScale="62500" lnSpcReduction="20000"/>
          </a:bodyPr>
          <a:lstStyle/>
          <a:p>
            <a:r>
              <a:rPr lang="en-US" dirty="0"/>
              <a:t>Advantages </a:t>
            </a:r>
          </a:p>
          <a:p>
            <a:pPr lvl="1"/>
            <a:r>
              <a:rPr lang="en-US" dirty="0"/>
              <a:t>It protects the environment. </a:t>
            </a:r>
          </a:p>
          <a:p>
            <a:pPr lvl="1"/>
            <a:r>
              <a:rPr lang="en-US" dirty="0"/>
              <a:t>It reduces business costs. </a:t>
            </a:r>
          </a:p>
          <a:p>
            <a:pPr lvl="1"/>
            <a:r>
              <a:rPr lang="en-US" dirty="0"/>
              <a:t>It supports non-renewable recycling. </a:t>
            </a:r>
          </a:p>
          <a:p>
            <a:pPr lvl="1"/>
            <a:r>
              <a:rPr lang="en-US" dirty="0"/>
              <a:t>It shows your eco-friendly credentials. </a:t>
            </a:r>
          </a:p>
          <a:p>
            <a:pPr lvl="1"/>
            <a:r>
              <a:rPr lang="en-US" dirty="0"/>
              <a:t>It super easy to recycle e- plastic. </a:t>
            </a:r>
          </a:p>
          <a:p>
            <a:r>
              <a:rPr lang="en-US" dirty="0"/>
              <a:t>Limitation </a:t>
            </a:r>
          </a:p>
          <a:p>
            <a:pPr lvl="1"/>
            <a:r>
              <a:rPr lang="en-US" dirty="0"/>
              <a:t>Recycling can increase low quality jobs. </a:t>
            </a:r>
          </a:p>
          <a:p>
            <a:pPr lvl="1"/>
            <a:r>
              <a:rPr lang="en-US" dirty="0"/>
              <a:t>Recycling can create more environment problems, if they do not right.</a:t>
            </a:r>
          </a:p>
          <a:p>
            <a:pPr lvl="1"/>
            <a:r>
              <a:rPr lang="en-US" dirty="0"/>
              <a:t>Recycling does not guarantee good quality products. </a:t>
            </a:r>
          </a:p>
          <a:p>
            <a:pPr lvl="1"/>
            <a:r>
              <a:rPr lang="en-US" dirty="0"/>
              <a:t>Recycling can give people a false sense of security. </a:t>
            </a:r>
          </a:p>
          <a:p>
            <a:pPr lvl="1"/>
            <a:r>
              <a:rPr lang="en-US" dirty="0"/>
              <a:t>35-40 years old, incapable of working</a:t>
            </a:r>
            <a:endParaRPr lang="en-IN" dirty="0"/>
          </a:p>
        </p:txBody>
      </p:sp>
    </p:spTree>
    <p:extLst>
      <p:ext uri="{BB962C8B-B14F-4D97-AF65-F5344CB8AC3E}">
        <p14:creationId xmlns:p14="http://schemas.microsoft.com/office/powerpoint/2010/main" val="410313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55DFF-C0DF-4C35-A11E-91202B620BC0}"/>
              </a:ext>
            </a:extLst>
          </p:cNvPr>
          <p:cNvSpPr>
            <a:spLocks noGrp="1"/>
          </p:cNvSpPr>
          <p:nvPr>
            <p:ph type="title"/>
          </p:nvPr>
        </p:nvSpPr>
        <p:spPr>
          <a:xfrm>
            <a:off x="3151573" y="0"/>
            <a:ext cx="5723661" cy="968039"/>
          </a:xfrm>
        </p:spPr>
        <p:txBody>
          <a:bodyPr/>
          <a:lstStyle/>
          <a:p>
            <a:r>
              <a:rPr lang="en-IN" dirty="0"/>
              <a:t>Targeted Users </a:t>
            </a:r>
          </a:p>
        </p:txBody>
      </p:sp>
      <p:sp>
        <p:nvSpPr>
          <p:cNvPr id="3" name="Content Placeholder 2">
            <a:extLst>
              <a:ext uri="{FF2B5EF4-FFF2-40B4-BE49-F238E27FC236}">
                <a16:creationId xmlns:a16="http://schemas.microsoft.com/office/drawing/2014/main" id="{CC2EEC6B-1B7A-4C11-B113-4C16A0F1342F}"/>
              </a:ext>
            </a:extLst>
          </p:cNvPr>
          <p:cNvSpPr>
            <a:spLocks noGrp="1"/>
          </p:cNvSpPr>
          <p:nvPr>
            <p:ph idx="1"/>
          </p:nvPr>
        </p:nvSpPr>
        <p:spPr>
          <a:xfrm>
            <a:off x="1086643" y="390617"/>
            <a:ext cx="10018713" cy="6857999"/>
          </a:xfrm>
        </p:spPr>
        <p:txBody>
          <a:bodyPr>
            <a:noAutofit/>
          </a:bodyPr>
          <a:lstStyle/>
          <a:p>
            <a:r>
              <a:rPr lang="en-US" sz="1200" dirty="0"/>
              <a:t>Company </a:t>
            </a:r>
          </a:p>
          <a:p>
            <a:pPr lvl="1"/>
            <a:r>
              <a:rPr lang="en-US" sz="1200" dirty="0"/>
              <a:t>Company can manage profile. </a:t>
            </a:r>
          </a:p>
          <a:p>
            <a:pPr lvl="1"/>
            <a:r>
              <a:rPr lang="en-US" sz="1200" dirty="0"/>
              <a:t>Company can manage garbage collector. </a:t>
            </a:r>
          </a:p>
          <a:p>
            <a:pPr lvl="1"/>
            <a:r>
              <a:rPr lang="en-US" sz="1200" dirty="0"/>
              <a:t>Company can manage User. </a:t>
            </a:r>
          </a:p>
          <a:p>
            <a:pPr lvl="1"/>
            <a:r>
              <a:rPr lang="en-US" sz="1200" dirty="0"/>
              <a:t>Company can manage category. </a:t>
            </a:r>
          </a:p>
          <a:p>
            <a:pPr lvl="1"/>
            <a:r>
              <a:rPr lang="en-US" sz="1200" dirty="0"/>
              <a:t>Company can manage product. </a:t>
            </a:r>
          </a:p>
          <a:p>
            <a:pPr lvl="1"/>
            <a:r>
              <a:rPr lang="en-US" sz="1200" dirty="0"/>
              <a:t>Company can manage order. </a:t>
            </a:r>
          </a:p>
          <a:p>
            <a:pPr lvl="1"/>
            <a:r>
              <a:rPr lang="en-US" sz="1200" dirty="0"/>
              <a:t>Company can manage feedback. </a:t>
            </a:r>
          </a:p>
          <a:p>
            <a:pPr lvl="1"/>
            <a:r>
              <a:rPr lang="en-US" sz="1200" dirty="0"/>
              <a:t>Company can manage payment details. </a:t>
            </a:r>
          </a:p>
          <a:p>
            <a:r>
              <a:rPr lang="en-US" sz="1200" dirty="0"/>
              <a:t>Garbage collector </a:t>
            </a:r>
          </a:p>
          <a:p>
            <a:pPr lvl="1"/>
            <a:r>
              <a:rPr lang="en-US" sz="1200" dirty="0"/>
              <a:t>Garbage collector can collect the garbage </a:t>
            </a:r>
          </a:p>
          <a:p>
            <a:pPr lvl="1"/>
            <a:r>
              <a:rPr lang="en-US" sz="1200" dirty="0"/>
              <a:t>Garbage collector can view pending request. </a:t>
            </a:r>
          </a:p>
          <a:p>
            <a:pPr lvl="1"/>
            <a:r>
              <a:rPr lang="en-US" sz="1200" dirty="0"/>
              <a:t>Garbage collector can pay money for garbage. </a:t>
            </a:r>
          </a:p>
          <a:p>
            <a:pPr lvl="1"/>
            <a:r>
              <a:rPr lang="en-US" sz="1200" dirty="0"/>
              <a:t>Garbage collector can update the request. </a:t>
            </a:r>
          </a:p>
          <a:p>
            <a:pPr lvl="1"/>
            <a:r>
              <a:rPr lang="en-US" sz="1200" dirty="0"/>
              <a:t>Garbage collector can submit garbage to company. </a:t>
            </a:r>
          </a:p>
          <a:p>
            <a:r>
              <a:rPr lang="en-US" sz="1200" dirty="0"/>
              <a:t>Customer </a:t>
            </a:r>
          </a:p>
          <a:p>
            <a:pPr lvl="1"/>
            <a:r>
              <a:rPr lang="en-US" sz="1200" dirty="0"/>
              <a:t>User can send request for garbage to garbage collector. </a:t>
            </a:r>
          </a:p>
          <a:p>
            <a:pPr lvl="1"/>
            <a:r>
              <a:rPr lang="en-US" sz="1200" dirty="0"/>
              <a:t>User can cancel the request. </a:t>
            </a:r>
          </a:p>
          <a:p>
            <a:pPr lvl="1"/>
            <a:r>
              <a:rPr lang="en-US" sz="1200" dirty="0"/>
              <a:t>User can view status of request. </a:t>
            </a:r>
          </a:p>
          <a:p>
            <a:pPr lvl="1"/>
            <a:r>
              <a:rPr lang="en-US" sz="1200" dirty="0"/>
              <a:t>User can get money.  User can view category. </a:t>
            </a:r>
          </a:p>
          <a:p>
            <a:pPr lvl="1"/>
            <a:r>
              <a:rPr lang="en-US" sz="1200" dirty="0"/>
              <a:t>User can view product.  User can buy product. </a:t>
            </a:r>
          </a:p>
          <a:p>
            <a:pPr lvl="1"/>
            <a:r>
              <a:rPr lang="en-US" sz="1200" dirty="0"/>
              <a:t>User can add product to the add to cart. </a:t>
            </a:r>
          </a:p>
          <a:p>
            <a:pPr lvl="1"/>
            <a:r>
              <a:rPr lang="en-US" sz="1200" dirty="0"/>
              <a:t>User can give payment. </a:t>
            </a:r>
          </a:p>
          <a:p>
            <a:pPr lvl="1"/>
            <a:r>
              <a:rPr lang="en-US" sz="1200" dirty="0"/>
              <a:t>User can give feedback.</a:t>
            </a:r>
            <a:endParaRPr lang="en-IN" sz="1200" dirty="0"/>
          </a:p>
          <a:p>
            <a:endParaRPr lang="en-IN" sz="1200" dirty="0"/>
          </a:p>
          <a:p>
            <a:endParaRPr lang="en-IN" sz="1050" dirty="0"/>
          </a:p>
        </p:txBody>
      </p:sp>
    </p:spTree>
    <p:extLst>
      <p:ext uri="{BB962C8B-B14F-4D97-AF65-F5344CB8AC3E}">
        <p14:creationId xmlns:p14="http://schemas.microsoft.com/office/powerpoint/2010/main" val="3881356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DCCF-42BB-4197-85B4-728E4DA15614}"/>
              </a:ext>
            </a:extLst>
          </p:cNvPr>
          <p:cNvSpPr>
            <a:spLocks noGrp="1"/>
          </p:cNvSpPr>
          <p:nvPr>
            <p:ph type="title"/>
          </p:nvPr>
        </p:nvSpPr>
        <p:spPr>
          <a:xfrm>
            <a:off x="1164715" y="168675"/>
            <a:ext cx="10018713" cy="719091"/>
          </a:xfrm>
        </p:spPr>
        <p:txBody>
          <a:bodyPr>
            <a:normAutofit fontScale="90000"/>
          </a:bodyPr>
          <a:lstStyle/>
          <a:p>
            <a:r>
              <a:rPr lang="en-IN" dirty="0"/>
              <a:t>Acknowledgement</a:t>
            </a:r>
          </a:p>
        </p:txBody>
      </p:sp>
      <p:sp>
        <p:nvSpPr>
          <p:cNvPr id="3" name="Content Placeholder 2">
            <a:extLst>
              <a:ext uri="{FF2B5EF4-FFF2-40B4-BE49-F238E27FC236}">
                <a16:creationId xmlns:a16="http://schemas.microsoft.com/office/drawing/2014/main" id="{EB99578D-2F38-4892-8763-4EF7CDAFBC04}"/>
              </a:ext>
            </a:extLst>
          </p:cNvPr>
          <p:cNvSpPr>
            <a:spLocks noGrp="1"/>
          </p:cNvSpPr>
          <p:nvPr>
            <p:ph idx="1"/>
          </p:nvPr>
        </p:nvSpPr>
        <p:spPr>
          <a:xfrm>
            <a:off x="1086643" y="816744"/>
            <a:ext cx="10018713" cy="5539668"/>
          </a:xfrm>
        </p:spPr>
        <p:txBody>
          <a:bodyPr>
            <a:normAutofit fontScale="55000" lnSpcReduction="20000"/>
          </a:bodyPr>
          <a:lstStyle/>
          <a:p>
            <a:pPr marL="0" indent="0" fontAlgn="base">
              <a:lnSpc>
                <a:spcPts val="1500"/>
              </a:lnSpc>
              <a:buNone/>
            </a:pPr>
            <a:r>
              <a:rPr lang="en-US" sz="2000" i="1" dirty="0">
                <a:solidFill>
                  <a:schemeClr val="tx1"/>
                </a:solidFill>
                <a:effectLst/>
                <a:latin typeface="Arial" panose="020B0604020202020204" pitchFamily="34" charset="0"/>
                <a:ea typeface="Times New Roman" panose="02020603050405020304" pitchFamily="18" charset="0"/>
              </a:rPr>
              <a:t>I would like to express my special thanks of gratitude to my faculty (</a:t>
            </a:r>
            <a:r>
              <a:rPr lang="en-US" sz="2000" i="1" dirty="0" err="1">
                <a:solidFill>
                  <a:schemeClr val="tx1"/>
                </a:solidFill>
                <a:effectLst/>
                <a:latin typeface="Arial" panose="020B0604020202020204" pitchFamily="34" charset="0"/>
                <a:ea typeface="Times New Roman" panose="02020603050405020304" pitchFamily="18" charset="0"/>
              </a:rPr>
              <a:t>Sejal</a:t>
            </a:r>
            <a:r>
              <a:rPr lang="en-US" sz="2000" i="1" dirty="0">
                <a:solidFill>
                  <a:schemeClr val="tx1"/>
                </a:solidFill>
                <a:effectLst/>
                <a:latin typeface="Arial" panose="020B0604020202020204" pitchFamily="34" charset="0"/>
                <a:ea typeface="Times New Roman" panose="02020603050405020304" pitchFamily="18" charset="0"/>
              </a:rPr>
              <a:t> Ma’am) as well as our principal (Prakash Sir)who gave me the golden opportunity to do this wonderful project on the topic (E-Plastic), which also helped me in doing a lot of Research and </a:t>
            </a:r>
            <a:r>
              <a:rPr lang="en-US" sz="2000" i="1" dirty="0" err="1">
                <a:solidFill>
                  <a:schemeClr val="tx1"/>
                </a:solidFill>
                <a:effectLst/>
                <a:latin typeface="Arial" panose="020B0604020202020204" pitchFamily="34" charset="0"/>
                <a:ea typeface="Times New Roman" panose="02020603050405020304" pitchFamily="18" charset="0"/>
              </a:rPr>
              <a:t>i</a:t>
            </a:r>
            <a:r>
              <a:rPr lang="en-US" sz="2000" i="1" dirty="0">
                <a:solidFill>
                  <a:schemeClr val="tx1"/>
                </a:solidFill>
                <a:effectLst/>
                <a:latin typeface="Arial" panose="020B0604020202020204" pitchFamily="34" charset="0"/>
                <a:ea typeface="Times New Roman" panose="02020603050405020304" pitchFamily="18" charset="0"/>
              </a:rPr>
              <a:t> came to know about so many new things I am really thankful to them.</a:t>
            </a:r>
            <a:br>
              <a:rPr lang="en-US" sz="2000" dirty="0">
                <a:solidFill>
                  <a:schemeClr val="tx1"/>
                </a:solidFill>
                <a:effectLst/>
                <a:latin typeface="Arial" panose="020B0604020202020204" pitchFamily="34" charset="0"/>
                <a:ea typeface="Times New Roman" panose="02020603050405020304" pitchFamily="18" charset="0"/>
              </a:rPr>
            </a:br>
            <a:r>
              <a:rPr lang="en-US" sz="2000" i="1" dirty="0">
                <a:solidFill>
                  <a:schemeClr val="tx1"/>
                </a:solidFill>
                <a:effectLst/>
                <a:latin typeface="Arial" panose="020B0604020202020204" pitchFamily="34" charset="0"/>
                <a:ea typeface="Times New Roman" panose="02020603050405020304" pitchFamily="18" charset="0"/>
              </a:rPr>
              <a:t>Secondly I would also like to thank my guider and friends who helped me a lot in finalizing this project within the limited time frame.</a:t>
            </a:r>
          </a:p>
          <a:p>
            <a:pPr marL="0" indent="0" fontAlgn="base">
              <a:lnSpc>
                <a:spcPts val="1500"/>
              </a:lnSpc>
              <a:buNone/>
            </a:pP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20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I am are over helmed in all humbleness and gratefulness to acknowledge my depth to all those who have helped me to put these ideas, well above the level of simplicity and into something concrete.</a:t>
            </a:r>
          </a:p>
          <a:p>
            <a:pPr marL="0" indent="0">
              <a:lnSpc>
                <a:spcPct val="115000"/>
              </a:lnSpc>
              <a:spcAft>
                <a:spcPts val="1000"/>
              </a:spcAft>
              <a:buNone/>
            </a:pPr>
            <a:br>
              <a:rPr lang="en-US" sz="20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br>
            <a:r>
              <a:rPr lang="en-US" sz="20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I would like to express my special thanks of gratitude to my teacher as well as our principal who gave me the golden opportunity to do this wonderful project on the topic “E-Plastic" , which also helped me in doing a lot of Research and </a:t>
            </a:r>
            <a:r>
              <a:rPr lang="en-US" sz="2000" dirty="0" err="1">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i</a:t>
            </a:r>
            <a:r>
              <a:rPr lang="en-US" sz="20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 came to know about so many new things. I am really thankful to them.</a:t>
            </a:r>
            <a:endPar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br>
              <a:rPr lang="en-US" sz="20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br>
            <a:r>
              <a:rPr lang="en-US" sz="20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Any attempt at any level can 't be satisfactorily completed without the support and guidance of MY guider and friends.</a:t>
            </a:r>
            <a:endPar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br>
              <a:rPr lang="en-US" sz="20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br>
            <a:r>
              <a:rPr lang="en-US" sz="20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I would like to thank my guider who helped me a lot in gathering different information, collecting data and guiding me from time to time in making this project, despite of their busy schedules, they gave me different ideas in making this project unique.</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br>
              <a:rPr lang="en-US" sz="20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br>
            <a:r>
              <a:rPr lang="en-US" sz="20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Thanking you,</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20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Ark Barot,</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20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Nihir Shah,</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20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Archit Trivedi</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20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B.C.A. T.Y.(Sem 5) </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solidFill>
                <a:schemeClr val="tx1"/>
              </a:solidFill>
            </a:endParaRPr>
          </a:p>
        </p:txBody>
      </p:sp>
    </p:spTree>
    <p:extLst>
      <p:ext uri="{BB962C8B-B14F-4D97-AF65-F5344CB8AC3E}">
        <p14:creationId xmlns:p14="http://schemas.microsoft.com/office/powerpoint/2010/main" val="1258457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title"/>
          </p:nvPr>
        </p:nvSpPr>
        <p:spPr>
          <a:xfrm>
            <a:off x="838200" y="576263"/>
            <a:ext cx="10515600" cy="2852737"/>
          </a:xfrm>
        </p:spPr>
        <p:txBody>
          <a:bodyPr>
            <a:normAutofit/>
          </a:bodyPr>
          <a:lstStyle/>
          <a:p>
            <a:r>
              <a:rPr lang="en-US" dirty="0"/>
              <a:t>U</a:t>
            </a:r>
            <a:r>
              <a:rPr lang="en-IN" dirty="0"/>
              <a:t>ML</a:t>
            </a:r>
          </a:p>
        </p:txBody>
      </p:sp>
      <p:sp>
        <p:nvSpPr>
          <p:cNvPr id="3" name="Text Placeholder 2">
            <a:extLst>
              <a:ext uri="{FF2B5EF4-FFF2-40B4-BE49-F238E27FC236}">
                <a16:creationId xmlns:a16="http://schemas.microsoft.com/office/drawing/2014/main" id="{01469FB1-FEF6-4771-BD66-9BA1AB1E66A9}"/>
              </a:ext>
            </a:extLst>
          </p:cNvPr>
          <p:cNvSpPr>
            <a:spLocks noGrp="1"/>
          </p:cNvSpPr>
          <p:nvPr>
            <p:ph type="body" idx="1"/>
          </p:nvPr>
        </p:nvSpPr>
        <p:spPr>
          <a:xfrm>
            <a:off x="838200" y="3429000"/>
            <a:ext cx="10515600" cy="1500187"/>
          </a:xfrm>
        </p:spPr>
        <p:txBody>
          <a:bodyPr>
            <a:normAutofit fontScale="92500" lnSpcReduction="10000"/>
          </a:bodyPr>
          <a:lstStyle/>
          <a:p>
            <a:pPr algn="ctr"/>
            <a:r>
              <a:rPr lang="en-US" dirty="0"/>
              <a:t>Use Case </a:t>
            </a:r>
          </a:p>
          <a:p>
            <a:pPr algn="ctr"/>
            <a:r>
              <a:rPr lang="en-US" dirty="0"/>
              <a:t>Continuity Diagram 	</a:t>
            </a:r>
          </a:p>
          <a:p>
            <a:pPr algn="ctr"/>
            <a:r>
              <a:rPr lang="en-US" dirty="0"/>
              <a:t>Activity Diagram 	</a:t>
            </a:r>
          </a:p>
          <a:p>
            <a:pPr algn="ctr"/>
            <a:r>
              <a:rPr lang="en-US" dirty="0"/>
              <a:t>Class Diagram</a:t>
            </a:r>
            <a:endParaRPr lang="en-IN" dirty="0"/>
          </a:p>
        </p:txBody>
      </p:sp>
    </p:spTree>
    <p:extLst>
      <p:ext uri="{BB962C8B-B14F-4D97-AF65-F5344CB8AC3E}">
        <p14:creationId xmlns:p14="http://schemas.microsoft.com/office/powerpoint/2010/main" val="2076851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fontScale="90000"/>
          </a:bodyPr>
          <a:lstStyle/>
          <a:p>
            <a:r>
              <a:rPr lang="en-US" dirty="0"/>
              <a:t>U</a:t>
            </a:r>
            <a:r>
              <a:rPr lang="en-IN" dirty="0"/>
              <a:t>se Case</a:t>
            </a:r>
          </a:p>
        </p:txBody>
      </p:sp>
    </p:spTree>
    <p:extLst>
      <p:ext uri="{BB962C8B-B14F-4D97-AF65-F5344CB8AC3E}">
        <p14:creationId xmlns:p14="http://schemas.microsoft.com/office/powerpoint/2010/main" val="3393446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DBC39-7CF1-4191-BC40-5F5520F1B966}"/>
              </a:ext>
            </a:extLst>
          </p:cNvPr>
          <p:cNvSpPr>
            <a:spLocks noGrp="1"/>
          </p:cNvSpPr>
          <p:nvPr>
            <p:ph type="title"/>
          </p:nvPr>
        </p:nvSpPr>
        <p:spPr>
          <a:xfrm>
            <a:off x="15403" y="0"/>
            <a:ext cx="2002786" cy="654728"/>
          </a:xfrm>
        </p:spPr>
        <p:txBody>
          <a:bodyPr/>
          <a:lstStyle/>
          <a:p>
            <a:r>
              <a:rPr lang="en-US" dirty="0"/>
              <a:t>Admin</a:t>
            </a:r>
            <a:endParaRPr lang="en-IN" dirty="0"/>
          </a:p>
        </p:txBody>
      </p:sp>
      <p:pic>
        <p:nvPicPr>
          <p:cNvPr id="4" name="Content Placeholder 3">
            <a:extLst>
              <a:ext uri="{FF2B5EF4-FFF2-40B4-BE49-F238E27FC236}">
                <a16:creationId xmlns:a16="http://schemas.microsoft.com/office/drawing/2014/main" id="{D0EF0831-6E52-41CE-82DD-CFE1E3170913}"/>
              </a:ext>
            </a:extLst>
          </p:cNvPr>
          <p:cNvPicPr>
            <a:picLocks noGrp="1" noChangeAspect="1"/>
          </p:cNvPicPr>
          <p:nvPr>
            <p:ph idx="1"/>
          </p:nvPr>
        </p:nvPicPr>
        <p:blipFill>
          <a:blip r:embed="rId2"/>
          <a:stretch>
            <a:fillRect/>
          </a:stretch>
        </p:blipFill>
        <p:spPr>
          <a:xfrm>
            <a:off x="683582" y="327364"/>
            <a:ext cx="9392575" cy="5486398"/>
          </a:xfrm>
          <a:prstGeom prst="rect">
            <a:avLst/>
          </a:prstGeom>
        </p:spPr>
      </p:pic>
    </p:spTree>
    <p:extLst>
      <p:ext uri="{BB962C8B-B14F-4D97-AF65-F5344CB8AC3E}">
        <p14:creationId xmlns:p14="http://schemas.microsoft.com/office/powerpoint/2010/main" val="883963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AC9F0-A0EA-49B9-A00A-7CF2DE628DC5}"/>
              </a:ext>
            </a:extLst>
          </p:cNvPr>
          <p:cNvSpPr>
            <a:spLocks noGrp="1"/>
          </p:cNvSpPr>
          <p:nvPr>
            <p:ph type="title"/>
          </p:nvPr>
        </p:nvSpPr>
        <p:spPr>
          <a:xfrm>
            <a:off x="-122546" y="-137605"/>
            <a:ext cx="5342618" cy="1009835"/>
          </a:xfrm>
        </p:spPr>
        <p:txBody>
          <a:bodyPr>
            <a:normAutofit/>
          </a:bodyPr>
          <a:lstStyle/>
          <a:p>
            <a:r>
              <a:rPr lang="en-US" dirty="0"/>
              <a:t>Recycling Company</a:t>
            </a:r>
            <a:endParaRPr lang="en-IN" dirty="0"/>
          </a:p>
        </p:txBody>
      </p:sp>
      <p:pic>
        <p:nvPicPr>
          <p:cNvPr id="9" name="Content Placeholder 8">
            <a:extLst>
              <a:ext uri="{FF2B5EF4-FFF2-40B4-BE49-F238E27FC236}">
                <a16:creationId xmlns:a16="http://schemas.microsoft.com/office/drawing/2014/main" id="{25E1BCF4-FA11-4FF0-8423-AC64AF3D888E}"/>
              </a:ext>
            </a:extLst>
          </p:cNvPr>
          <p:cNvPicPr>
            <a:picLocks noGrp="1" noChangeAspect="1"/>
          </p:cNvPicPr>
          <p:nvPr>
            <p:ph idx="1"/>
          </p:nvPr>
        </p:nvPicPr>
        <p:blipFill>
          <a:blip r:embed="rId2"/>
          <a:stretch>
            <a:fillRect/>
          </a:stretch>
        </p:blipFill>
        <p:spPr>
          <a:xfrm>
            <a:off x="985421" y="872230"/>
            <a:ext cx="7794595" cy="4664372"/>
          </a:xfrm>
          <a:prstGeom prst="rect">
            <a:avLst/>
          </a:prstGeom>
        </p:spPr>
      </p:pic>
    </p:spTree>
    <p:extLst>
      <p:ext uri="{BB962C8B-B14F-4D97-AF65-F5344CB8AC3E}">
        <p14:creationId xmlns:p14="http://schemas.microsoft.com/office/powerpoint/2010/main" val="2409827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3E7C-F792-4BCF-9ADA-E323445A62F2}"/>
              </a:ext>
            </a:extLst>
          </p:cNvPr>
          <p:cNvSpPr>
            <a:spLocks noGrp="1"/>
          </p:cNvSpPr>
          <p:nvPr>
            <p:ph type="title"/>
          </p:nvPr>
        </p:nvSpPr>
        <p:spPr>
          <a:xfrm>
            <a:off x="0" y="0"/>
            <a:ext cx="4232909" cy="832282"/>
          </a:xfrm>
        </p:spPr>
        <p:txBody>
          <a:bodyPr>
            <a:normAutofit/>
          </a:bodyPr>
          <a:lstStyle/>
          <a:p>
            <a:r>
              <a:rPr lang="en-US" dirty="0"/>
              <a:t>Plastic Collector</a:t>
            </a:r>
            <a:endParaRPr lang="en-IN" dirty="0"/>
          </a:p>
        </p:txBody>
      </p:sp>
      <p:pic>
        <p:nvPicPr>
          <p:cNvPr id="5" name="Content Placeholder 4">
            <a:extLst>
              <a:ext uri="{FF2B5EF4-FFF2-40B4-BE49-F238E27FC236}">
                <a16:creationId xmlns:a16="http://schemas.microsoft.com/office/drawing/2014/main" id="{DADD1B16-FC9C-4515-84F2-B139F79D073C}"/>
              </a:ext>
            </a:extLst>
          </p:cNvPr>
          <p:cNvPicPr>
            <a:picLocks noGrp="1" noChangeAspect="1"/>
          </p:cNvPicPr>
          <p:nvPr>
            <p:ph idx="1"/>
          </p:nvPr>
        </p:nvPicPr>
        <p:blipFill>
          <a:blip r:embed="rId2"/>
          <a:stretch>
            <a:fillRect/>
          </a:stretch>
        </p:blipFill>
        <p:spPr>
          <a:xfrm>
            <a:off x="790114" y="685800"/>
            <a:ext cx="9579004" cy="4909306"/>
          </a:xfrm>
          <a:prstGeom prst="rect">
            <a:avLst/>
          </a:prstGeom>
        </p:spPr>
      </p:pic>
    </p:spTree>
    <p:extLst>
      <p:ext uri="{BB962C8B-B14F-4D97-AF65-F5344CB8AC3E}">
        <p14:creationId xmlns:p14="http://schemas.microsoft.com/office/powerpoint/2010/main" val="647962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933FF-658D-46D8-910D-3B5291858D5A}"/>
              </a:ext>
            </a:extLst>
          </p:cNvPr>
          <p:cNvSpPr>
            <a:spLocks noGrp="1"/>
          </p:cNvSpPr>
          <p:nvPr>
            <p:ph type="title"/>
          </p:nvPr>
        </p:nvSpPr>
        <p:spPr>
          <a:xfrm>
            <a:off x="0" y="0"/>
            <a:ext cx="2608295" cy="752383"/>
          </a:xfrm>
        </p:spPr>
        <p:txBody>
          <a:bodyPr>
            <a:normAutofit fontScale="90000"/>
          </a:bodyPr>
          <a:lstStyle/>
          <a:p>
            <a:r>
              <a:rPr lang="en-US" dirty="0"/>
              <a:t>Customer</a:t>
            </a:r>
            <a:endParaRPr lang="en-IN" dirty="0"/>
          </a:p>
        </p:txBody>
      </p:sp>
      <p:pic>
        <p:nvPicPr>
          <p:cNvPr id="5" name="Content Placeholder 4">
            <a:extLst>
              <a:ext uri="{FF2B5EF4-FFF2-40B4-BE49-F238E27FC236}">
                <a16:creationId xmlns:a16="http://schemas.microsoft.com/office/drawing/2014/main" id="{E6A3C06C-08E2-4024-9B73-FB754672C5D9}"/>
              </a:ext>
            </a:extLst>
          </p:cNvPr>
          <p:cNvPicPr>
            <a:picLocks noGrp="1" noChangeAspect="1"/>
          </p:cNvPicPr>
          <p:nvPr>
            <p:ph idx="1"/>
          </p:nvPr>
        </p:nvPicPr>
        <p:blipFill>
          <a:blip r:embed="rId2"/>
          <a:stretch>
            <a:fillRect/>
          </a:stretch>
        </p:blipFill>
        <p:spPr>
          <a:xfrm>
            <a:off x="1038687" y="228600"/>
            <a:ext cx="9312676" cy="5366868"/>
          </a:xfrm>
          <a:prstGeom prst="rect">
            <a:avLst/>
          </a:prstGeom>
        </p:spPr>
      </p:pic>
    </p:spTree>
    <p:extLst>
      <p:ext uri="{BB962C8B-B14F-4D97-AF65-F5344CB8AC3E}">
        <p14:creationId xmlns:p14="http://schemas.microsoft.com/office/powerpoint/2010/main" val="26320657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fontScale="90000"/>
          </a:bodyPr>
          <a:lstStyle/>
          <a:p>
            <a:r>
              <a:rPr lang="en-US" dirty="0"/>
              <a:t>Continuity Diagram</a:t>
            </a:r>
            <a:endParaRPr lang="en-IN" dirty="0"/>
          </a:p>
        </p:txBody>
      </p:sp>
    </p:spTree>
    <p:extLst>
      <p:ext uri="{BB962C8B-B14F-4D97-AF65-F5344CB8AC3E}">
        <p14:creationId xmlns:p14="http://schemas.microsoft.com/office/powerpoint/2010/main" val="1107033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9DE0-8264-4979-ACEA-734E1F0A6EBF}"/>
              </a:ext>
            </a:extLst>
          </p:cNvPr>
          <p:cNvSpPr>
            <a:spLocks noGrp="1"/>
          </p:cNvSpPr>
          <p:nvPr>
            <p:ph type="title"/>
          </p:nvPr>
        </p:nvSpPr>
        <p:spPr>
          <a:xfrm>
            <a:off x="0" y="0"/>
            <a:ext cx="1938291" cy="1143000"/>
          </a:xfrm>
        </p:spPr>
        <p:txBody>
          <a:bodyPr/>
          <a:lstStyle/>
          <a:p>
            <a:r>
              <a:rPr lang="en-US" dirty="0"/>
              <a:t>Login</a:t>
            </a:r>
            <a:endParaRPr lang="en-IN" dirty="0"/>
          </a:p>
        </p:txBody>
      </p:sp>
      <p:pic>
        <p:nvPicPr>
          <p:cNvPr id="4" name="Content Placeholder 3">
            <a:extLst>
              <a:ext uri="{FF2B5EF4-FFF2-40B4-BE49-F238E27FC236}">
                <a16:creationId xmlns:a16="http://schemas.microsoft.com/office/drawing/2014/main" id="{191655E6-4C91-4340-96DC-EA324887E42D}"/>
              </a:ext>
            </a:extLst>
          </p:cNvPr>
          <p:cNvPicPr>
            <a:picLocks noGrp="1" noChangeAspect="1"/>
          </p:cNvPicPr>
          <p:nvPr>
            <p:ph idx="1"/>
          </p:nvPr>
        </p:nvPicPr>
        <p:blipFill>
          <a:blip r:embed="rId2"/>
          <a:stretch>
            <a:fillRect/>
          </a:stretch>
        </p:blipFill>
        <p:spPr>
          <a:xfrm>
            <a:off x="2128570" y="137070"/>
            <a:ext cx="9421279" cy="5642293"/>
          </a:xfrm>
          <a:prstGeom prst="rect">
            <a:avLst/>
          </a:prstGeom>
        </p:spPr>
      </p:pic>
    </p:spTree>
    <p:extLst>
      <p:ext uri="{BB962C8B-B14F-4D97-AF65-F5344CB8AC3E}">
        <p14:creationId xmlns:p14="http://schemas.microsoft.com/office/powerpoint/2010/main" val="18580263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9DE0-8264-4979-ACEA-734E1F0A6EBF}"/>
              </a:ext>
            </a:extLst>
          </p:cNvPr>
          <p:cNvSpPr>
            <a:spLocks noGrp="1"/>
          </p:cNvSpPr>
          <p:nvPr>
            <p:ph type="title"/>
          </p:nvPr>
        </p:nvSpPr>
        <p:spPr>
          <a:xfrm>
            <a:off x="0" y="157578"/>
            <a:ext cx="2618913" cy="1143000"/>
          </a:xfrm>
        </p:spPr>
        <p:txBody>
          <a:bodyPr/>
          <a:lstStyle/>
          <a:p>
            <a:r>
              <a:rPr lang="en-US" dirty="0"/>
              <a:t>Plastic </a:t>
            </a:r>
            <a:br>
              <a:rPr lang="en-US" dirty="0"/>
            </a:br>
            <a:r>
              <a:rPr lang="en-US" dirty="0"/>
              <a:t>Collector</a:t>
            </a:r>
            <a:endParaRPr lang="en-IN" dirty="0"/>
          </a:p>
        </p:txBody>
      </p:sp>
      <p:pic>
        <p:nvPicPr>
          <p:cNvPr id="5" name="Content Placeholder 4">
            <a:extLst>
              <a:ext uri="{FF2B5EF4-FFF2-40B4-BE49-F238E27FC236}">
                <a16:creationId xmlns:a16="http://schemas.microsoft.com/office/drawing/2014/main" id="{E84E6F26-EB0F-467D-B42C-F284C625C2D2}"/>
              </a:ext>
            </a:extLst>
          </p:cNvPr>
          <p:cNvPicPr>
            <a:picLocks noGrp="1" noChangeAspect="1"/>
          </p:cNvPicPr>
          <p:nvPr>
            <p:ph idx="1"/>
          </p:nvPr>
        </p:nvPicPr>
        <p:blipFill>
          <a:blip r:embed="rId2"/>
          <a:stretch>
            <a:fillRect/>
          </a:stretch>
        </p:blipFill>
        <p:spPr>
          <a:xfrm>
            <a:off x="1704512" y="186431"/>
            <a:ext cx="9561251" cy="5370991"/>
          </a:xfrm>
          <a:prstGeom prst="rect">
            <a:avLst/>
          </a:prstGeom>
        </p:spPr>
      </p:pic>
    </p:spTree>
    <p:extLst>
      <p:ext uri="{BB962C8B-B14F-4D97-AF65-F5344CB8AC3E}">
        <p14:creationId xmlns:p14="http://schemas.microsoft.com/office/powerpoint/2010/main" val="3374770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9DE0-8264-4979-ACEA-734E1F0A6EBF}"/>
              </a:ext>
            </a:extLst>
          </p:cNvPr>
          <p:cNvSpPr>
            <a:spLocks noGrp="1"/>
          </p:cNvSpPr>
          <p:nvPr>
            <p:ph type="title"/>
          </p:nvPr>
        </p:nvSpPr>
        <p:spPr>
          <a:xfrm>
            <a:off x="0" y="0"/>
            <a:ext cx="3187083" cy="1143000"/>
          </a:xfrm>
        </p:spPr>
        <p:txBody>
          <a:bodyPr/>
          <a:lstStyle/>
          <a:p>
            <a:r>
              <a:rPr lang="en-US" dirty="0"/>
              <a:t>Registration</a:t>
            </a:r>
            <a:endParaRPr lang="en-IN" dirty="0"/>
          </a:p>
        </p:txBody>
      </p:sp>
      <p:pic>
        <p:nvPicPr>
          <p:cNvPr id="5" name="Content Placeholder 4">
            <a:extLst>
              <a:ext uri="{FF2B5EF4-FFF2-40B4-BE49-F238E27FC236}">
                <a16:creationId xmlns:a16="http://schemas.microsoft.com/office/drawing/2014/main" id="{5CFD6E7B-986C-4187-B6F2-E2098B5636E4}"/>
              </a:ext>
            </a:extLst>
          </p:cNvPr>
          <p:cNvPicPr>
            <a:picLocks noGrp="1" noChangeAspect="1"/>
          </p:cNvPicPr>
          <p:nvPr>
            <p:ph idx="1"/>
          </p:nvPr>
        </p:nvPicPr>
        <p:blipFill>
          <a:blip r:embed="rId2"/>
          <a:stretch>
            <a:fillRect/>
          </a:stretch>
        </p:blipFill>
        <p:spPr>
          <a:xfrm>
            <a:off x="832870" y="792331"/>
            <a:ext cx="10077786" cy="5069501"/>
          </a:xfrm>
          <a:prstGeom prst="rect">
            <a:avLst/>
          </a:prstGeom>
        </p:spPr>
      </p:pic>
    </p:spTree>
    <p:extLst>
      <p:ext uri="{BB962C8B-B14F-4D97-AF65-F5344CB8AC3E}">
        <p14:creationId xmlns:p14="http://schemas.microsoft.com/office/powerpoint/2010/main" val="2137670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B5D8-F3AA-4CF6-8685-6A619E38718E}"/>
              </a:ext>
            </a:extLst>
          </p:cNvPr>
          <p:cNvSpPr>
            <a:spLocks noGrp="1"/>
          </p:cNvSpPr>
          <p:nvPr>
            <p:ph type="title"/>
          </p:nvPr>
        </p:nvSpPr>
        <p:spPr>
          <a:xfrm>
            <a:off x="1413896" y="0"/>
            <a:ext cx="10018713" cy="921058"/>
          </a:xfrm>
        </p:spPr>
        <p:txBody>
          <a:bodyPr/>
          <a:lstStyle/>
          <a:p>
            <a:r>
              <a:rPr lang="en-IN" dirty="0"/>
              <a:t>Index</a:t>
            </a:r>
          </a:p>
        </p:txBody>
      </p:sp>
      <p:sp>
        <p:nvSpPr>
          <p:cNvPr id="3" name="Content Placeholder 2">
            <a:extLst>
              <a:ext uri="{FF2B5EF4-FFF2-40B4-BE49-F238E27FC236}">
                <a16:creationId xmlns:a16="http://schemas.microsoft.com/office/drawing/2014/main" id="{7B334770-0FCF-44C8-81DF-4FED25B42697}"/>
              </a:ext>
            </a:extLst>
          </p:cNvPr>
          <p:cNvSpPr>
            <a:spLocks noGrp="1"/>
          </p:cNvSpPr>
          <p:nvPr>
            <p:ph idx="1"/>
          </p:nvPr>
        </p:nvSpPr>
        <p:spPr>
          <a:xfrm>
            <a:off x="90400" y="111397"/>
            <a:ext cx="10278603" cy="6171090"/>
          </a:xfrm>
        </p:spPr>
        <p:txBody>
          <a:bodyPr>
            <a:noAutofit/>
          </a:bodyPr>
          <a:lstStyle/>
          <a:p>
            <a:r>
              <a:rPr lang="en-US" sz="1000" dirty="0">
                <a:hlinkClick r:id="rId2" action="ppaction://hlinksldjump"/>
              </a:rPr>
              <a:t>Cover Page</a:t>
            </a:r>
            <a:endParaRPr lang="en-US" sz="1000" dirty="0"/>
          </a:p>
          <a:p>
            <a:r>
              <a:rPr lang="en-US" sz="1000" dirty="0">
                <a:hlinkClick r:id="rId3" action="ppaction://hlinksldjump"/>
              </a:rPr>
              <a:t>Group Members</a:t>
            </a:r>
            <a:endParaRPr lang="en-US" sz="1000" dirty="0"/>
          </a:p>
          <a:p>
            <a:r>
              <a:rPr lang="en-US" sz="1000" dirty="0">
                <a:hlinkClick r:id="rId4" action="ppaction://hlinksldjump"/>
              </a:rPr>
              <a:t>Acknowledgement</a:t>
            </a:r>
            <a:r>
              <a:rPr lang="en-US" sz="1000" dirty="0"/>
              <a:t> </a:t>
            </a:r>
          </a:p>
          <a:p>
            <a:r>
              <a:rPr lang="en-US" sz="1000" dirty="0">
                <a:hlinkClick r:id="rId5" action="ppaction://hlinksldjump"/>
              </a:rPr>
              <a:t>Index</a:t>
            </a:r>
            <a:endParaRPr lang="en-US" sz="1000" dirty="0"/>
          </a:p>
          <a:p>
            <a:r>
              <a:rPr lang="en-US" sz="1000" dirty="0">
                <a:hlinkClick r:id="rId6" action="ppaction://hlinksldjump"/>
              </a:rPr>
              <a:t>Abstract</a:t>
            </a:r>
            <a:endParaRPr lang="en-US" sz="1000" dirty="0"/>
          </a:p>
          <a:p>
            <a:r>
              <a:rPr lang="en-US" sz="1000" dirty="0">
                <a:hlinkClick r:id="rId7" action="ppaction://hlinksldjump"/>
              </a:rPr>
              <a:t>Introduction</a:t>
            </a:r>
            <a:endParaRPr lang="en-US" sz="1000" dirty="0"/>
          </a:p>
          <a:p>
            <a:r>
              <a:rPr lang="en-IN" sz="1000" dirty="0">
                <a:hlinkClick r:id="rId8" action="ppaction://hlinksldjump"/>
              </a:rPr>
              <a:t>Project’s Information</a:t>
            </a:r>
            <a:endParaRPr lang="en-IN" sz="1000" dirty="0"/>
          </a:p>
          <a:p>
            <a:pPr lvl="1"/>
            <a:r>
              <a:rPr lang="en-IN" sz="1000" dirty="0">
                <a:hlinkClick r:id="rId9" action="ppaction://hlinksldjump"/>
              </a:rPr>
              <a:t>Project Definition</a:t>
            </a:r>
            <a:endParaRPr lang="en-IN" sz="1000" dirty="0"/>
          </a:p>
          <a:p>
            <a:pPr lvl="1"/>
            <a:r>
              <a:rPr lang="en-IN" sz="1000" dirty="0">
                <a:hlinkClick r:id="rId10" action="ppaction://hlinksldjump"/>
              </a:rPr>
              <a:t>Project Profile</a:t>
            </a:r>
            <a:endParaRPr lang="en-IN" sz="1000" dirty="0"/>
          </a:p>
          <a:p>
            <a:pPr lvl="1"/>
            <a:r>
              <a:rPr lang="en-IN" sz="1000" dirty="0">
                <a:hlinkClick r:id="rId11" action="ppaction://hlinksldjump"/>
              </a:rPr>
              <a:t>Program Definition</a:t>
            </a:r>
            <a:endParaRPr lang="en-IN" sz="1000" dirty="0"/>
          </a:p>
          <a:p>
            <a:r>
              <a:rPr lang="en-IN" sz="1000" dirty="0">
                <a:hlinkClick r:id="rId12" action="ppaction://hlinksldjump"/>
              </a:rPr>
              <a:t>Company Details</a:t>
            </a:r>
            <a:endParaRPr lang="en-IN" sz="1000" dirty="0"/>
          </a:p>
          <a:p>
            <a:pPr lvl="1"/>
            <a:r>
              <a:rPr lang="en-IN" sz="1000" dirty="0">
                <a:hlinkClick r:id="rId13" action="ppaction://hlinksldjump"/>
              </a:rPr>
              <a:t>Company Information</a:t>
            </a:r>
            <a:endParaRPr lang="en-IN" sz="1000" dirty="0"/>
          </a:p>
          <a:p>
            <a:pPr lvl="1"/>
            <a:r>
              <a:rPr lang="en-IN" sz="1000" dirty="0">
                <a:hlinkClick r:id="rId14" action="ppaction://hlinksldjump"/>
              </a:rPr>
              <a:t>Company Profile</a:t>
            </a:r>
            <a:endParaRPr lang="en-IN" sz="1000" dirty="0"/>
          </a:p>
          <a:p>
            <a:r>
              <a:rPr lang="en-IN" sz="1000" dirty="0">
                <a:hlinkClick r:id="rId15" action="ppaction://hlinksldjump"/>
              </a:rPr>
              <a:t>Existing System</a:t>
            </a:r>
            <a:endParaRPr lang="en-IN" sz="1000" dirty="0"/>
          </a:p>
          <a:p>
            <a:r>
              <a:rPr lang="en-IN" sz="1000" dirty="0">
                <a:hlinkClick r:id="rId16" action="ppaction://hlinksldjump"/>
              </a:rPr>
              <a:t>New System</a:t>
            </a:r>
            <a:endParaRPr lang="en-IN" sz="1000" dirty="0"/>
          </a:p>
          <a:p>
            <a:pPr lvl="1"/>
            <a:r>
              <a:rPr lang="en-IN" sz="1000" dirty="0">
                <a:hlinkClick r:id="rId17" action="ppaction://hlinksldjump"/>
              </a:rPr>
              <a:t>Need for the New System</a:t>
            </a:r>
            <a:endParaRPr lang="en-IN" sz="1000" dirty="0"/>
          </a:p>
          <a:p>
            <a:pPr lvl="1"/>
            <a:r>
              <a:rPr lang="en-IN" sz="1000" dirty="0">
                <a:hlinkClick r:id="rId18" action="ppaction://hlinksldjump"/>
              </a:rPr>
              <a:t>Objective for the New System</a:t>
            </a:r>
            <a:endParaRPr lang="en-IN" sz="1000" dirty="0"/>
          </a:p>
          <a:p>
            <a:r>
              <a:rPr lang="en-IN" sz="1000" dirty="0">
                <a:hlinkClick r:id="rId19" action="ppaction://hlinksldjump"/>
              </a:rPr>
              <a:t>Tools &amp; Technology</a:t>
            </a:r>
            <a:endParaRPr lang="en-IN" sz="1000" dirty="0"/>
          </a:p>
          <a:p>
            <a:pPr lvl="1"/>
            <a:r>
              <a:rPr lang="en-IN" sz="1000" dirty="0">
                <a:hlinkClick r:id="rId20" action="ppaction://hlinksldjump"/>
              </a:rPr>
              <a:t>Hardware Requirement</a:t>
            </a:r>
            <a:endParaRPr lang="en-IN" sz="1000" dirty="0"/>
          </a:p>
          <a:p>
            <a:pPr lvl="1"/>
            <a:r>
              <a:rPr lang="en-IN" sz="1000" dirty="0">
                <a:hlinkClick r:id="rId21" action="ppaction://hlinksldjump"/>
              </a:rPr>
              <a:t>Software Requirement </a:t>
            </a:r>
            <a:endParaRPr lang="en-IN" sz="1000" dirty="0"/>
          </a:p>
          <a:p>
            <a:r>
              <a:rPr lang="en-IN" sz="1000" dirty="0">
                <a:hlinkClick r:id="rId22" action="ppaction://hlinksldjump"/>
              </a:rPr>
              <a:t>Feasibility Study</a:t>
            </a:r>
            <a:endParaRPr lang="en-IN" sz="1000" dirty="0"/>
          </a:p>
          <a:p>
            <a:r>
              <a:rPr lang="en-IN" sz="1000" dirty="0">
                <a:hlinkClick r:id="rId23" action="ppaction://hlinksldjump"/>
              </a:rPr>
              <a:t>Targeted Users</a:t>
            </a:r>
            <a:endParaRPr lang="en-IN" sz="1000" dirty="0"/>
          </a:p>
          <a:p>
            <a:r>
              <a:rPr lang="en-IN" sz="1000" dirty="0">
                <a:hlinkClick r:id="rId24" action="ppaction://hlinksldjump"/>
              </a:rPr>
              <a:t>UML</a:t>
            </a:r>
            <a:endParaRPr lang="en-IN" sz="1000" dirty="0"/>
          </a:p>
          <a:p>
            <a:pPr lvl="1"/>
            <a:r>
              <a:rPr lang="en-IN" sz="1000" dirty="0">
                <a:hlinkClick r:id="rId25" action="ppaction://hlinksldjump"/>
              </a:rPr>
              <a:t>Use Case</a:t>
            </a:r>
            <a:endParaRPr lang="en-IN" sz="1000" dirty="0"/>
          </a:p>
          <a:p>
            <a:pPr lvl="1"/>
            <a:r>
              <a:rPr lang="en-IN" sz="1000" dirty="0">
                <a:hlinkClick r:id="rId26" action="ppaction://hlinksldjump"/>
              </a:rPr>
              <a:t>Activity Diagram</a:t>
            </a:r>
            <a:endParaRPr lang="en-IN" sz="1000" dirty="0"/>
          </a:p>
          <a:p>
            <a:pPr lvl="1"/>
            <a:r>
              <a:rPr lang="en-IN" sz="1000" dirty="0">
                <a:hlinkClick r:id="rId27" action="ppaction://hlinksldjump"/>
              </a:rPr>
              <a:t>Continuity Diagram</a:t>
            </a:r>
            <a:endParaRPr lang="en-IN" sz="1000" dirty="0"/>
          </a:p>
          <a:p>
            <a:pPr lvl="1"/>
            <a:r>
              <a:rPr lang="en-IN" sz="1000" dirty="0">
                <a:hlinkClick r:id="rId28" action="ppaction://hlinksldjump"/>
              </a:rPr>
              <a:t>Class Diagram</a:t>
            </a:r>
            <a:endParaRPr lang="en-IN" sz="1000" dirty="0"/>
          </a:p>
          <a:p>
            <a:r>
              <a:rPr lang="en-IN" sz="1000" dirty="0">
                <a:hlinkClick r:id="rId29" action="ppaction://hlinksldjump"/>
              </a:rPr>
              <a:t>Data Dictionary </a:t>
            </a:r>
            <a:endParaRPr lang="en-IN" sz="1000" dirty="0"/>
          </a:p>
          <a:p>
            <a:r>
              <a:rPr lang="en-IN" sz="1000" dirty="0">
                <a:hlinkClick r:id="rId30" action="ppaction://hlinksldjump"/>
              </a:rPr>
              <a:t>ER Diagram(Crow’s Foot</a:t>
            </a:r>
            <a:r>
              <a:rPr lang="en-IN" sz="1000" dirty="0"/>
              <a:t>) </a:t>
            </a:r>
          </a:p>
          <a:p>
            <a:r>
              <a:rPr lang="en-IN" sz="1000" dirty="0">
                <a:hlinkClick r:id="rId31" action="ppaction://hlinksldjump"/>
              </a:rPr>
              <a:t>Conclusion</a:t>
            </a:r>
            <a:endParaRPr lang="en-IN" sz="1000" dirty="0"/>
          </a:p>
          <a:p>
            <a:r>
              <a:rPr lang="en-IN" sz="1000" dirty="0">
                <a:hlinkClick r:id="rId32" action="ppaction://hlinksldjump"/>
              </a:rPr>
              <a:t>Bibliography</a:t>
            </a:r>
            <a:r>
              <a:rPr lang="en-IN" sz="1000" dirty="0"/>
              <a:t>  </a:t>
            </a:r>
          </a:p>
          <a:p>
            <a:endParaRPr lang="en-IN" sz="1000" dirty="0"/>
          </a:p>
        </p:txBody>
      </p:sp>
    </p:spTree>
    <p:extLst>
      <p:ext uri="{BB962C8B-B14F-4D97-AF65-F5344CB8AC3E}">
        <p14:creationId xmlns:p14="http://schemas.microsoft.com/office/powerpoint/2010/main" val="4165992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9DE0-8264-4979-ACEA-734E1F0A6EBF}"/>
              </a:ext>
            </a:extLst>
          </p:cNvPr>
          <p:cNvSpPr>
            <a:spLocks noGrp="1"/>
          </p:cNvSpPr>
          <p:nvPr>
            <p:ph type="title"/>
          </p:nvPr>
        </p:nvSpPr>
        <p:spPr>
          <a:xfrm>
            <a:off x="0" y="0"/>
            <a:ext cx="1938291" cy="1143000"/>
          </a:xfrm>
        </p:spPr>
        <p:txBody>
          <a:bodyPr/>
          <a:lstStyle/>
          <a:p>
            <a:r>
              <a:rPr lang="en-US" dirty="0"/>
              <a:t>User</a:t>
            </a:r>
            <a:endParaRPr lang="en-IN" dirty="0"/>
          </a:p>
        </p:txBody>
      </p:sp>
      <p:pic>
        <p:nvPicPr>
          <p:cNvPr id="6" name="Content Placeholder 5">
            <a:extLst>
              <a:ext uri="{FF2B5EF4-FFF2-40B4-BE49-F238E27FC236}">
                <a16:creationId xmlns:a16="http://schemas.microsoft.com/office/drawing/2014/main" id="{0AD2B921-84CD-4D9F-9969-ED1A7942F475}"/>
              </a:ext>
            </a:extLst>
          </p:cNvPr>
          <p:cNvPicPr>
            <a:picLocks noGrp="1" noChangeAspect="1"/>
          </p:cNvPicPr>
          <p:nvPr>
            <p:ph idx="1"/>
          </p:nvPr>
        </p:nvPicPr>
        <p:blipFill>
          <a:blip r:embed="rId2"/>
          <a:stretch>
            <a:fillRect/>
          </a:stretch>
        </p:blipFill>
        <p:spPr>
          <a:xfrm>
            <a:off x="1356421" y="206406"/>
            <a:ext cx="10113529" cy="5797864"/>
          </a:xfrm>
          <a:prstGeom prst="rect">
            <a:avLst/>
          </a:prstGeom>
        </p:spPr>
      </p:pic>
    </p:spTree>
    <p:extLst>
      <p:ext uri="{BB962C8B-B14F-4D97-AF65-F5344CB8AC3E}">
        <p14:creationId xmlns:p14="http://schemas.microsoft.com/office/powerpoint/2010/main" val="23189506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fontScale="90000"/>
          </a:bodyPr>
          <a:lstStyle/>
          <a:p>
            <a:r>
              <a:rPr lang="en-US" dirty="0"/>
              <a:t>Activity Diagram</a:t>
            </a:r>
            <a:endParaRPr lang="en-IN" dirty="0"/>
          </a:p>
        </p:txBody>
      </p:sp>
    </p:spTree>
    <p:extLst>
      <p:ext uri="{BB962C8B-B14F-4D97-AF65-F5344CB8AC3E}">
        <p14:creationId xmlns:p14="http://schemas.microsoft.com/office/powerpoint/2010/main" val="42866162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2D3A-8B9D-410F-A7B8-6D48909E95D4}"/>
              </a:ext>
            </a:extLst>
          </p:cNvPr>
          <p:cNvSpPr>
            <a:spLocks noGrp="1"/>
          </p:cNvSpPr>
          <p:nvPr>
            <p:ph type="title"/>
          </p:nvPr>
        </p:nvSpPr>
        <p:spPr>
          <a:xfrm>
            <a:off x="0" y="0"/>
            <a:ext cx="1800427" cy="1019930"/>
          </a:xfrm>
        </p:spPr>
        <p:txBody>
          <a:bodyPr/>
          <a:lstStyle/>
          <a:p>
            <a:r>
              <a:rPr lang="en-US" dirty="0"/>
              <a:t>Admin</a:t>
            </a:r>
            <a:endParaRPr lang="en-IN" dirty="0"/>
          </a:p>
        </p:txBody>
      </p:sp>
      <p:pic>
        <p:nvPicPr>
          <p:cNvPr id="9" name="Content Placeholder 8">
            <a:extLst>
              <a:ext uri="{FF2B5EF4-FFF2-40B4-BE49-F238E27FC236}">
                <a16:creationId xmlns:a16="http://schemas.microsoft.com/office/drawing/2014/main" id="{C5D05673-6F10-476C-A099-4D2E684400D3}"/>
              </a:ext>
            </a:extLst>
          </p:cNvPr>
          <p:cNvPicPr>
            <a:picLocks noGrp="1" noChangeAspect="1"/>
          </p:cNvPicPr>
          <p:nvPr>
            <p:ph idx="1"/>
          </p:nvPr>
        </p:nvPicPr>
        <p:blipFill>
          <a:blip r:embed="rId2"/>
          <a:stretch>
            <a:fillRect/>
          </a:stretch>
        </p:blipFill>
        <p:spPr>
          <a:xfrm>
            <a:off x="2427317" y="128847"/>
            <a:ext cx="7207134" cy="6127150"/>
          </a:xfrm>
          <a:prstGeom prst="rect">
            <a:avLst/>
          </a:prstGeom>
        </p:spPr>
      </p:pic>
    </p:spTree>
    <p:extLst>
      <p:ext uri="{BB962C8B-B14F-4D97-AF65-F5344CB8AC3E}">
        <p14:creationId xmlns:p14="http://schemas.microsoft.com/office/powerpoint/2010/main" val="1219906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2D3A-8B9D-410F-A7B8-6D48909E95D4}"/>
              </a:ext>
            </a:extLst>
          </p:cNvPr>
          <p:cNvSpPr>
            <a:spLocks noGrp="1"/>
          </p:cNvSpPr>
          <p:nvPr>
            <p:ph type="title"/>
          </p:nvPr>
        </p:nvSpPr>
        <p:spPr>
          <a:xfrm>
            <a:off x="-1214500" y="148803"/>
            <a:ext cx="4996388" cy="850037"/>
          </a:xfrm>
        </p:spPr>
        <p:txBody>
          <a:bodyPr/>
          <a:lstStyle/>
          <a:p>
            <a:r>
              <a:rPr lang="en-US" dirty="0"/>
              <a:t>Recycling Company</a:t>
            </a:r>
            <a:endParaRPr lang="en-IN" dirty="0"/>
          </a:p>
        </p:txBody>
      </p:sp>
      <p:pic>
        <p:nvPicPr>
          <p:cNvPr id="7" name="Content Placeholder 6">
            <a:extLst>
              <a:ext uri="{FF2B5EF4-FFF2-40B4-BE49-F238E27FC236}">
                <a16:creationId xmlns:a16="http://schemas.microsoft.com/office/drawing/2014/main" id="{388BB2BD-6169-478D-BA4B-E2FC42413E39}"/>
              </a:ext>
            </a:extLst>
          </p:cNvPr>
          <p:cNvPicPr>
            <a:picLocks noGrp="1" noChangeAspect="1"/>
          </p:cNvPicPr>
          <p:nvPr>
            <p:ph idx="1"/>
          </p:nvPr>
        </p:nvPicPr>
        <p:blipFill>
          <a:blip r:embed="rId2"/>
          <a:stretch>
            <a:fillRect/>
          </a:stretch>
        </p:blipFill>
        <p:spPr>
          <a:xfrm>
            <a:off x="2552008" y="82301"/>
            <a:ext cx="7390014" cy="6161085"/>
          </a:xfrm>
          <a:prstGeom prst="rect">
            <a:avLst/>
          </a:prstGeom>
        </p:spPr>
      </p:pic>
    </p:spTree>
    <p:extLst>
      <p:ext uri="{BB962C8B-B14F-4D97-AF65-F5344CB8AC3E}">
        <p14:creationId xmlns:p14="http://schemas.microsoft.com/office/powerpoint/2010/main" val="3683282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2D3A-8B9D-410F-A7B8-6D48909E95D4}"/>
              </a:ext>
            </a:extLst>
          </p:cNvPr>
          <p:cNvSpPr>
            <a:spLocks noGrp="1"/>
          </p:cNvSpPr>
          <p:nvPr>
            <p:ph type="title"/>
          </p:nvPr>
        </p:nvSpPr>
        <p:spPr>
          <a:xfrm>
            <a:off x="-699595" y="133165"/>
            <a:ext cx="4073110" cy="896645"/>
          </a:xfrm>
        </p:spPr>
        <p:txBody>
          <a:bodyPr/>
          <a:lstStyle/>
          <a:p>
            <a:r>
              <a:rPr lang="en-US" dirty="0"/>
              <a:t>Plastic Collector</a:t>
            </a:r>
            <a:endParaRPr lang="en-IN" dirty="0"/>
          </a:p>
        </p:txBody>
      </p:sp>
      <p:pic>
        <p:nvPicPr>
          <p:cNvPr id="6" name="Content Placeholder 5">
            <a:extLst>
              <a:ext uri="{FF2B5EF4-FFF2-40B4-BE49-F238E27FC236}">
                <a16:creationId xmlns:a16="http://schemas.microsoft.com/office/drawing/2014/main" id="{1DBA1966-C3A1-4AAE-9155-08B407690871}"/>
              </a:ext>
            </a:extLst>
          </p:cNvPr>
          <p:cNvPicPr>
            <a:picLocks noGrp="1" noChangeAspect="1"/>
          </p:cNvPicPr>
          <p:nvPr>
            <p:ph idx="1"/>
          </p:nvPr>
        </p:nvPicPr>
        <p:blipFill>
          <a:blip r:embed="rId2"/>
          <a:stretch>
            <a:fillRect/>
          </a:stretch>
        </p:blipFill>
        <p:spPr>
          <a:xfrm>
            <a:off x="2618509" y="66663"/>
            <a:ext cx="6675120" cy="6190159"/>
          </a:xfrm>
          <a:prstGeom prst="rect">
            <a:avLst/>
          </a:prstGeom>
        </p:spPr>
      </p:pic>
    </p:spTree>
    <p:extLst>
      <p:ext uri="{BB962C8B-B14F-4D97-AF65-F5344CB8AC3E}">
        <p14:creationId xmlns:p14="http://schemas.microsoft.com/office/powerpoint/2010/main" val="1603412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2D3A-8B9D-410F-A7B8-6D48909E95D4}"/>
              </a:ext>
            </a:extLst>
          </p:cNvPr>
          <p:cNvSpPr>
            <a:spLocks noGrp="1"/>
          </p:cNvSpPr>
          <p:nvPr>
            <p:ph type="title"/>
          </p:nvPr>
        </p:nvSpPr>
        <p:spPr>
          <a:xfrm>
            <a:off x="0" y="0"/>
            <a:ext cx="2634927" cy="1047565"/>
          </a:xfrm>
        </p:spPr>
        <p:txBody>
          <a:bodyPr/>
          <a:lstStyle/>
          <a:p>
            <a:r>
              <a:rPr lang="en-US" dirty="0"/>
              <a:t>Customer</a:t>
            </a:r>
            <a:endParaRPr lang="en-IN" dirty="0"/>
          </a:p>
        </p:txBody>
      </p:sp>
      <p:pic>
        <p:nvPicPr>
          <p:cNvPr id="9" name="Content Placeholder 8">
            <a:extLst>
              <a:ext uri="{FF2B5EF4-FFF2-40B4-BE49-F238E27FC236}">
                <a16:creationId xmlns:a16="http://schemas.microsoft.com/office/drawing/2014/main" id="{917811BE-AEDE-4086-9692-535B930E3EB7}"/>
              </a:ext>
            </a:extLst>
          </p:cNvPr>
          <p:cNvPicPr>
            <a:picLocks noGrp="1" noChangeAspect="1"/>
          </p:cNvPicPr>
          <p:nvPr>
            <p:ph idx="1"/>
          </p:nvPr>
        </p:nvPicPr>
        <p:blipFill>
          <a:blip r:embed="rId2"/>
          <a:stretch>
            <a:fillRect/>
          </a:stretch>
        </p:blipFill>
        <p:spPr>
          <a:xfrm>
            <a:off x="2213956" y="70659"/>
            <a:ext cx="7764087" cy="6098985"/>
          </a:xfrm>
          <a:prstGeom prst="rect">
            <a:avLst/>
          </a:prstGeom>
        </p:spPr>
      </p:pic>
    </p:spTree>
    <p:extLst>
      <p:ext uri="{BB962C8B-B14F-4D97-AF65-F5344CB8AC3E}">
        <p14:creationId xmlns:p14="http://schemas.microsoft.com/office/powerpoint/2010/main" val="14840553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fontScale="90000"/>
          </a:bodyPr>
          <a:lstStyle/>
          <a:p>
            <a:r>
              <a:rPr lang="en-US" dirty="0"/>
              <a:t>Class Diagram</a:t>
            </a:r>
            <a:endParaRPr lang="en-IN" dirty="0"/>
          </a:p>
        </p:txBody>
      </p:sp>
    </p:spTree>
    <p:extLst>
      <p:ext uri="{BB962C8B-B14F-4D97-AF65-F5344CB8AC3E}">
        <p14:creationId xmlns:p14="http://schemas.microsoft.com/office/powerpoint/2010/main" val="21668229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2DAAC-737A-49E4-896B-033A57EEA65F}"/>
              </a:ext>
            </a:extLst>
          </p:cNvPr>
          <p:cNvSpPr>
            <a:spLocks noGrp="1"/>
          </p:cNvSpPr>
          <p:nvPr>
            <p:ph type="title"/>
          </p:nvPr>
        </p:nvSpPr>
        <p:spPr>
          <a:xfrm>
            <a:off x="837595" y="96350"/>
            <a:ext cx="10353762" cy="970450"/>
          </a:xfrm>
        </p:spPr>
        <p:txBody>
          <a:bodyPr>
            <a:normAutofit/>
          </a:bodyPr>
          <a:lstStyle/>
          <a:p>
            <a:r>
              <a:rPr lang="en-IN" dirty="0"/>
              <a:t>Class Diagram</a:t>
            </a:r>
          </a:p>
        </p:txBody>
      </p:sp>
      <p:pic>
        <p:nvPicPr>
          <p:cNvPr id="4" name="Content Placeholder 3">
            <a:extLst>
              <a:ext uri="{FF2B5EF4-FFF2-40B4-BE49-F238E27FC236}">
                <a16:creationId xmlns:a16="http://schemas.microsoft.com/office/drawing/2014/main" id="{D05BDF87-CFA2-4DD1-A085-12029097D0AE}"/>
              </a:ext>
            </a:extLst>
          </p:cNvPr>
          <p:cNvPicPr>
            <a:picLocks noGrp="1" noChangeAspect="1"/>
          </p:cNvPicPr>
          <p:nvPr>
            <p:ph idx="1"/>
          </p:nvPr>
        </p:nvPicPr>
        <p:blipFill>
          <a:blip r:embed="rId2"/>
          <a:stretch>
            <a:fillRect/>
          </a:stretch>
        </p:blipFill>
        <p:spPr>
          <a:xfrm>
            <a:off x="2457450" y="981076"/>
            <a:ext cx="7124699" cy="5562600"/>
          </a:xfrm>
          <a:prstGeom prst="rect">
            <a:avLst/>
          </a:prstGeom>
        </p:spPr>
      </p:pic>
    </p:spTree>
    <p:extLst>
      <p:ext uri="{BB962C8B-B14F-4D97-AF65-F5344CB8AC3E}">
        <p14:creationId xmlns:p14="http://schemas.microsoft.com/office/powerpoint/2010/main" val="3499307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fontScale="90000"/>
          </a:bodyPr>
          <a:lstStyle/>
          <a:p>
            <a:r>
              <a:rPr lang="en-US" dirty="0"/>
              <a:t>Data </a:t>
            </a:r>
            <a:r>
              <a:rPr lang="en-IN" dirty="0"/>
              <a:t>Dictionary</a:t>
            </a:r>
          </a:p>
        </p:txBody>
      </p:sp>
    </p:spTree>
    <p:extLst>
      <p:ext uri="{BB962C8B-B14F-4D97-AF65-F5344CB8AC3E}">
        <p14:creationId xmlns:p14="http://schemas.microsoft.com/office/powerpoint/2010/main" val="7032473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8815-5ADB-416E-ABF8-03487F327F01}"/>
              </a:ext>
            </a:extLst>
          </p:cNvPr>
          <p:cNvSpPr>
            <a:spLocks noGrp="1"/>
          </p:cNvSpPr>
          <p:nvPr>
            <p:ph type="title"/>
          </p:nvPr>
        </p:nvSpPr>
        <p:spPr>
          <a:xfrm>
            <a:off x="1493188" y="-61911"/>
            <a:ext cx="10018713" cy="1752599"/>
          </a:xfrm>
        </p:spPr>
        <p:txBody>
          <a:bodyPr/>
          <a:lstStyle/>
          <a:p>
            <a:r>
              <a:rPr lang="en-US" dirty="0"/>
              <a:t>Admin </a:t>
            </a:r>
            <a:endParaRPr lang="en-IN" dirty="0"/>
          </a:p>
        </p:txBody>
      </p:sp>
      <p:graphicFrame>
        <p:nvGraphicFramePr>
          <p:cNvPr id="4" name="Content Placeholder 3">
            <a:extLst>
              <a:ext uri="{FF2B5EF4-FFF2-40B4-BE49-F238E27FC236}">
                <a16:creationId xmlns:a16="http://schemas.microsoft.com/office/drawing/2014/main" id="{1515EAF6-7BB0-41F5-9219-E47D98C67E07}"/>
              </a:ext>
            </a:extLst>
          </p:cNvPr>
          <p:cNvGraphicFramePr>
            <a:graphicFrameLocks noGrp="1"/>
          </p:cNvGraphicFramePr>
          <p:nvPr>
            <p:ph idx="1"/>
            <p:extLst>
              <p:ext uri="{D42A27DB-BD31-4B8C-83A1-F6EECF244321}">
                <p14:modId xmlns:p14="http://schemas.microsoft.com/office/powerpoint/2010/main" val="3066396570"/>
              </p:ext>
            </p:extLst>
          </p:nvPr>
        </p:nvGraphicFramePr>
        <p:xfrm>
          <a:off x="2712121" y="1385846"/>
          <a:ext cx="7282664" cy="882321"/>
        </p:xfrm>
        <a:graphic>
          <a:graphicData uri="http://schemas.openxmlformats.org/drawingml/2006/table">
            <a:tbl>
              <a:tblPr firstRow="1" firstCol="1" bandRow="1">
                <a:tableStyleId>{5C22544A-7EE6-4342-B048-85BDC9FD1C3A}</a:tableStyleId>
              </a:tblPr>
              <a:tblGrid>
                <a:gridCol w="3641332">
                  <a:extLst>
                    <a:ext uri="{9D8B030D-6E8A-4147-A177-3AD203B41FA5}">
                      <a16:colId xmlns:a16="http://schemas.microsoft.com/office/drawing/2014/main" val="1193222303"/>
                    </a:ext>
                  </a:extLst>
                </a:gridCol>
                <a:gridCol w="3641332">
                  <a:extLst>
                    <a:ext uri="{9D8B030D-6E8A-4147-A177-3AD203B41FA5}">
                      <a16:colId xmlns:a16="http://schemas.microsoft.com/office/drawing/2014/main" val="2973881301"/>
                    </a:ext>
                  </a:extLst>
                </a:gridCol>
              </a:tblGrid>
              <a:tr h="294107">
                <a:tc>
                  <a:txBody>
                    <a:bodyPr/>
                    <a:lstStyle/>
                    <a:p>
                      <a:pPr>
                        <a:lnSpc>
                          <a:spcPct val="107000"/>
                        </a:lnSpc>
                        <a:spcAft>
                          <a:spcPts val="800"/>
                        </a:spcAft>
                      </a:pPr>
                      <a:r>
                        <a:rPr lang="en-IN" sz="1100">
                          <a:effectLst/>
                        </a:rPr>
                        <a:t>Table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Admin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1723997"/>
                  </a:ext>
                </a:extLst>
              </a:tr>
              <a:tr h="294107">
                <a:tc>
                  <a:txBody>
                    <a:bodyPr/>
                    <a:lstStyle/>
                    <a:p>
                      <a:pPr>
                        <a:lnSpc>
                          <a:spcPct val="107000"/>
                        </a:lnSpc>
                        <a:spcAft>
                          <a:spcPts val="800"/>
                        </a:spcAft>
                      </a:pPr>
                      <a:r>
                        <a:rPr lang="en-IN" sz="1100" dirty="0">
                          <a:effectLst/>
                        </a:rPr>
                        <a:t>Primary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User_id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1383055"/>
                  </a:ext>
                </a:extLst>
              </a:tr>
              <a:tr h="294107">
                <a:tc>
                  <a:txBody>
                    <a:bodyPr/>
                    <a:lstStyle/>
                    <a:p>
                      <a:pPr>
                        <a:lnSpc>
                          <a:spcPct val="107000"/>
                        </a:lnSpc>
                        <a:spcAft>
                          <a:spcPts val="800"/>
                        </a:spcAft>
                      </a:pPr>
                      <a:r>
                        <a:rPr lang="en-IN" sz="1100" dirty="0">
                          <a:effectLst/>
                        </a:rPr>
                        <a:t>Foreign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0162865"/>
                  </a:ext>
                </a:extLst>
              </a:tr>
            </a:tbl>
          </a:graphicData>
        </a:graphic>
      </p:graphicFrame>
      <p:graphicFrame>
        <p:nvGraphicFramePr>
          <p:cNvPr id="5" name="Table 4">
            <a:extLst>
              <a:ext uri="{FF2B5EF4-FFF2-40B4-BE49-F238E27FC236}">
                <a16:creationId xmlns:a16="http://schemas.microsoft.com/office/drawing/2014/main" id="{20113906-0B42-469E-BAFB-916A361DF3D8}"/>
              </a:ext>
            </a:extLst>
          </p:cNvPr>
          <p:cNvGraphicFramePr>
            <a:graphicFrameLocks noGrp="1"/>
          </p:cNvGraphicFramePr>
          <p:nvPr>
            <p:extLst>
              <p:ext uri="{D42A27DB-BD31-4B8C-83A1-F6EECF244321}">
                <p14:modId xmlns:p14="http://schemas.microsoft.com/office/powerpoint/2010/main" val="1998676840"/>
              </p:ext>
            </p:extLst>
          </p:nvPr>
        </p:nvGraphicFramePr>
        <p:xfrm>
          <a:off x="2208550" y="2645359"/>
          <a:ext cx="8664078" cy="2817334"/>
        </p:xfrm>
        <a:graphic>
          <a:graphicData uri="http://schemas.openxmlformats.org/drawingml/2006/table">
            <a:tbl>
              <a:tblPr firstRow="1" firstCol="1" bandRow="1">
                <a:tableStyleId>{5C22544A-7EE6-4342-B048-85BDC9FD1C3A}</a:tableStyleId>
              </a:tblPr>
              <a:tblGrid>
                <a:gridCol w="463642">
                  <a:extLst>
                    <a:ext uri="{9D8B030D-6E8A-4147-A177-3AD203B41FA5}">
                      <a16:colId xmlns:a16="http://schemas.microsoft.com/office/drawing/2014/main" val="1254195771"/>
                    </a:ext>
                  </a:extLst>
                </a:gridCol>
                <a:gridCol w="1156655">
                  <a:extLst>
                    <a:ext uri="{9D8B030D-6E8A-4147-A177-3AD203B41FA5}">
                      <a16:colId xmlns:a16="http://schemas.microsoft.com/office/drawing/2014/main" val="1029185206"/>
                    </a:ext>
                  </a:extLst>
                </a:gridCol>
                <a:gridCol w="1041562">
                  <a:extLst>
                    <a:ext uri="{9D8B030D-6E8A-4147-A177-3AD203B41FA5}">
                      <a16:colId xmlns:a16="http://schemas.microsoft.com/office/drawing/2014/main" val="3656206924"/>
                    </a:ext>
                  </a:extLst>
                </a:gridCol>
                <a:gridCol w="448310">
                  <a:extLst>
                    <a:ext uri="{9D8B030D-6E8A-4147-A177-3AD203B41FA5}">
                      <a16:colId xmlns:a16="http://schemas.microsoft.com/office/drawing/2014/main" val="1676983464"/>
                    </a:ext>
                  </a:extLst>
                </a:gridCol>
                <a:gridCol w="1041562">
                  <a:extLst>
                    <a:ext uri="{9D8B030D-6E8A-4147-A177-3AD203B41FA5}">
                      <a16:colId xmlns:a16="http://schemas.microsoft.com/office/drawing/2014/main" val="1375786556"/>
                    </a:ext>
                  </a:extLst>
                </a:gridCol>
                <a:gridCol w="4512347">
                  <a:extLst>
                    <a:ext uri="{9D8B030D-6E8A-4147-A177-3AD203B41FA5}">
                      <a16:colId xmlns:a16="http://schemas.microsoft.com/office/drawing/2014/main" val="2686949759"/>
                    </a:ext>
                  </a:extLst>
                </a:gridCol>
              </a:tblGrid>
              <a:tr h="0">
                <a:tc>
                  <a:txBody>
                    <a:bodyPr/>
                    <a:lstStyle/>
                    <a:p>
                      <a:pPr>
                        <a:lnSpc>
                          <a:spcPct val="107000"/>
                        </a:lnSpc>
                        <a:spcAft>
                          <a:spcPts val="80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Size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4789875"/>
                  </a:ext>
                </a:extLst>
              </a:tr>
              <a:tr h="294107">
                <a:tc>
                  <a:txBody>
                    <a:bodyPr/>
                    <a:lstStyle/>
                    <a:p>
                      <a:pP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User_id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It is used for store user 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985572"/>
                  </a:ext>
                </a:extLst>
              </a:tr>
              <a:tr h="294107">
                <a:tc>
                  <a:txBody>
                    <a:bodyPr/>
                    <a:lstStyle/>
                    <a:p>
                      <a:pP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Role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It is used for store role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7733029"/>
                  </a:ext>
                </a:extLst>
              </a:tr>
              <a:tr h="294107">
                <a:tc>
                  <a:txBody>
                    <a:bodyPr/>
                    <a:lstStyle/>
                    <a:p>
                      <a:pPr>
                        <a:lnSpc>
                          <a:spcPct val="107000"/>
                        </a:lnSpc>
                        <a:spcAft>
                          <a:spcPts val="8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Email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email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1486586"/>
                  </a:ext>
                </a:extLst>
              </a:tr>
              <a:tr h="294107">
                <a:tc>
                  <a:txBody>
                    <a:bodyPr/>
                    <a:lstStyle/>
                    <a:p>
                      <a:pPr>
                        <a:lnSpc>
                          <a:spcPct val="107000"/>
                        </a:lnSpc>
                        <a:spcAft>
                          <a:spcPts val="80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7405345"/>
                  </a:ext>
                </a:extLst>
              </a:tr>
              <a:tr h="294107">
                <a:tc>
                  <a:txBody>
                    <a:bodyPr/>
                    <a:lstStyle/>
                    <a:p>
                      <a:pP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OTP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OTP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393299"/>
                  </a:ext>
                </a:extLst>
              </a:tr>
              <a:tr h="294107">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is_verified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Boolean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Verification Code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2191631"/>
                  </a:ext>
                </a:extLst>
              </a:tr>
              <a:tr h="294107">
                <a:tc>
                  <a:txBody>
                    <a:bodyPr/>
                    <a:lstStyle/>
                    <a:p>
                      <a:pPr>
                        <a:lnSpc>
                          <a:spcPct val="107000"/>
                        </a:lnSpc>
                        <a:spcAft>
                          <a:spcPts val="800"/>
                        </a:spcAft>
                      </a:pPr>
                      <a:r>
                        <a:rPr lang="en-IN"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Is_created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Datafield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1623479"/>
                  </a:ext>
                </a:extLst>
              </a:tr>
              <a:tr h="294107">
                <a:tc>
                  <a:txBody>
                    <a:bodyPr/>
                    <a:lstStyle/>
                    <a:p>
                      <a:pPr>
                        <a:lnSpc>
                          <a:spcPct val="107000"/>
                        </a:lnSpc>
                        <a:spcAft>
                          <a:spcPts val="800"/>
                        </a:spcAft>
                      </a:pPr>
                      <a:r>
                        <a:rPr lang="en-IN" sz="11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Is_update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Datafield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4792948"/>
                  </a:ext>
                </a:extLst>
              </a:tr>
              <a:tr h="294107">
                <a:tc>
                  <a:txBody>
                    <a:bodyPr/>
                    <a:lstStyle/>
                    <a:p>
                      <a:pPr>
                        <a:lnSpc>
                          <a:spcPct val="107000"/>
                        </a:lnSpc>
                        <a:spcAft>
                          <a:spcPts val="800"/>
                        </a:spcAft>
                      </a:pPr>
                      <a:r>
                        <a:rPr lang="en-IN" sz="11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Is_active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Boolean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It is used for store activation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4748708"/>
                  </a:ext>
                </a:extLst>
              </a:tr>
            </a:tbl>
          </a:graphicData>
        </a:graphic>
      </p:graphicFrame>
    </p:spTree>
    <p:extLst>
      <p:ext uri="{BB962C8B-B14F-4D97-AF65-F5344CB8AC3E}">
        <p14:creationId xmlns:p14="http://schemas.microsoft.com/office/powerpoint/2010/main" val="2376082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BEC95-0443-4583-920B-84E71D37A095}"/>
              </a:ext>
            </a:extLst>
          </p:cNvPr>
          <p:cNvSpPr>
            <a:spLocks noGrp="1"/>
          </p:cNvSpPr>
          <p:nvPr>
            <p:ph type="title"/>
          </p:nvPr>
        </p:nvSpPr>
        <p:spPr/>
        <p:txBody>
          <a:bodyPr/>
          <a:lstStyle/>
          <a:p>
            <a:r>
              <a:rPr lang="en-US" dirty="0"/>
              <a:t>Abstract </a:t>
            </a:r>
            <a:endParaRPr lang="en-IN" dirty="0"/>
          </a:p>
        </p:txBody>
      </p:sp>
      <p:sp>
        <p:nvSpPr>
          <p:cNvPr id="3" name="Content Placeholder 2">
            <a:extLst>
              <a:ext uri="{FF2B5EF4-FFF2-40B4-BE49-F238E27FC236}">
                <a16:creationId xmlns:a16="http://schemas.microsoft.com/office/drawing/2014/main" id="{F768C439-842A-42BA-AE1F-8E757627F733}"/>
              </a:ext>
            </a:extLst>
          </p:cNvPr>
          <p:cNvSpPr>
            <a:spLocks noGrp="1"/>
          </p:cNvSpPr>
          <p:nvPr>
            <p:ph idx="1"/>
          </p:nvPr>
        </p:nvSpPr>
        <p:spPr/>
        <p:txBody>
          <a:bodyPr/>
          <a:lstStyle/>
          <a:p>
            <a:r>
              <a:rPr lang="en-US" dirty="0"/>
              <a:t>This Project is build for Customer, Plastic Collector , Recycle Company, Recycle Product selling in one portal. Here all are getting work and they all get earning according .</a:t>
            </a:r>
            <a:endParaRPr lang="en-IN" dirty="0"/>
          </a:p>
        </p:txBody>
      </p:sp>
    </p:spTree>
    <p:extLst>
      <p:ext uri="{BB962C8B-B14F-4D97-AF65-F5344CB8AC3E}">
        <p14:creationId xmlns:p14="http://schemas.microsoft.com/office/powerpoint/2010/main" val="39062303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0424-4119-41B8-B59C-D9DCBA8EA676}"/>
              </a:ext>
            </a:extLst>
          </p:cNvPr>
          <p:cNvSpPr>
            <a:spLocks noGrp="1"/>
          </p:cNvSpPr>
          <p:nvPr>
            <p:ph type="title"/>
          </p:nvPr>
        </p:nvSpPr>
        <p:spPr>
          <a:xfrm>
            <a:off x="1457678" y="0"/>
            <a:ext cx="10018713" cy="1752599"/>
          </a:xfrm>
        </p:spPr>
        <p:txBody>
          <a:bodyPr/>
          <a:lstStyle/>
          <a:p>
            <a:r>
              <a:rPr lang="en-US" dirty="0"/>
              <a:t>Recycling Company</a:t>
            </a:r>
            <a:endParaRPr lang="en-IN" dirty="0"/>
          </a:p>
        </p:txBody>
      </p:sp>
      <p:graphicFrame>
        <p:nvGraphicFramePr>
          <p:cNvPr id="4" name="Content Placeholder 3">
            <a:extLst>
              <a:ext uri="{FF2B5EF4-FFF2-40B4-BE49-F238E27FC236}">
                <a16:creationId xmlns:a16="http://schemas.microsoft.com/office/drawing/2014/main" id="{3BD05D4B-B2FF-4884-9DB6-682C6385A271}"/>
              </a:ext>
            </a:extLst>
          </p:cNvPr>
          <p:cNvGraphicFramePr>
            <a:graphicFrameLocks noGrp="1"/>
          </p:cNvGraphicFramePr>
          <p:nvPr>
            <p:ph idx="1"/>
            <p:extLst>
              <p:ext uri="{D42A27DB-BD31-4B8C-83A1-F6EECF244321}">
                <p14:modId xmlns:p14="http://schemas.microsoft.com/office/powerpoint/2010/main" val="4092082721"/>
              </p:ext>
            </p:extLst>
          </p:nvPr>
        </p:nvGraphicFramePr>
        <p:xfrm>
          <a:off x="2570439" y="1675623"/>
          <a:ext cx="7263174" cy="996981"/>
        </p:xfrm>
        <a:graphic>
          <a:graphicData uri="http://schemas.openxmlformats.org/drawingml/2006/table">
            <a:tbl>
              <a:tblPr firstRow="1" firstCol="1" bandRow="1">
                <a:tableStyleId>{5C22544A-7EE6-4342-B048-85BDC9FD1C3A}</a:tableStyleId>
              </a:tblPr>
              <a:tblGrid>
                <a:gridCol w="3631587">
                  <a:extLst>
                    <a:ext uri="{9D8B030D-6E8A-4147-A177-3AD203B41FA5}">
                      <a16:colId xmlns:a16="http://schemas.microsoft.com/office/drawing/2014/main" val="257712803"/>
                    </a:ext>
                  </a:extLst>
                </a:gridCol>
                <a:gridCol w="3631587">
                  <a:extLst>
                    <a:ext uri="{9D8B030D-6E8A-4147-A177-3AD203B41FA5}">
                      <a16:colId xmlns:a16="http://schemas.microsoft.com/office/drawing/2014/main" val="3780804233"/>
                    </a:ext>
                  </a:extLst>
                </a:gridCol>
              </a:tblGrid>
              <a:tr h="332327">
                <a:tc>
                  <a:txBody>
                    <a:bodyPr/>
                    <a:lstStyle/>
                    <a:p>
                      <a:pPr>
                        <a:lnSpc>
                          <a:spcPct val="107000"/>
                        </a:lnSpc>
                        <a:spcAft>
                          <a:spcPts val="800"/>
                        </a:spcAft>
                      </a:pPr>
                      <a:r>
                        <a:rPr lang="en-IN" sz="1100" dirty="0">
                          <a:effectLst/>
                        </a:rPr>
                        <a:t>Table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Recycling Company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1953314"/>
                  </a:ext>
                </a:extLst>
              </a:tr>
              <a:tr h="332327">
                <a:tc>
                  <a:txBody>
                    <a:bodyPr/>
                    <a:lstStyle/>
                    <a:p>
                      <a:pPr>
                        <a:lnSpc>
                          <a:spcPct val="107000"/>
                        </a:lnSpc>
                        <a:spcAft>
                          <a:spcPts val="800"/>
                        </a:spcAft>
                      </a:pPr>
                      <a:r>
                        <a:rPr lang="en-IN" sz="1100" dirty="0">
                          <a:effectLst/>
                        </a:rPr>
                        <a:t>Primary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C_id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6633823"/>
                  </a:ext>
                </a:extLst>
              </a:tr>
              <a:tr h="332327">
                <a:tc>
                  <a:txBody>
                    <a:bodyPr/>
                    <a:lstStyle/>
                    <a:p>
                      <a:pPr>
                        <a:lnSpc>
                          <a:spcPct val="107000"/>
                        </a:lnSpc>
                        <a:spcAft>
                          <a:spcPts val="800"/>
                        </a:spcAft>
                      </a:pPr>
                      <a:r>
                        <a:rPr lang="en-IN" sz="1100">
                          <a:effectLst/>
                        </a:rPr>
                        <a:t>Foreign Key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FKuser</a:t>
                      </a:r>
                      <a:r>
                        <a:rPr lang="en-IN" sz="1100" dirty="0">
                          <a:effectLst/>
                        </a:rPr>
                        <a:t>(User)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2102231"/>
                  </a:ext>
                </a:extLst>
              </a:tr>
            </a:tbl>
          </a:graphicData>
        </a:graphic>
      </p:graphicFrame>
      <p:graphicFrame>
        <p:nvGraphicFramePr>
          <p:cNvPr id="5" name="Table 4">
            <a:extLst>
              <a:ext uri="{FF2B5EF4-FFF2-40B4-BE49-F238E27FC236}">
                <a16:creationId xmlns:a16="http://schemas.microsoft.com/office/drawing/2014/main" id="{492FD650-061B-4AE5-870A-31001605C58C}"/>
              </a:ext>
            </a:extLst>
          </p:cNvPr>
          <p:cNvGraphicFramePr>
            <a:graphicFrameLocks noGrp="1"/>
          </p:cNvGraphicFramePr>
          <p:nvPr>
            <p:extLst>
              <p:ext uri="{D42A27DB-BD31-4B8C-83A1-F6EECF244321}">
                <p14:modId xmlns:p14="http://schemas.microsoft.com/office/powerpoint/2010/main" val="966015701"/>
              </p:ext>
            </p:extLst>
          </p:nvPr>
        </p:nvGraphicFramePr>
        <p:xfrm>
          <a:off x="1999424" y="2923098"/>
          <a:ext cx="8565004" cy="3006328"/>
        </p:xfrm>
        <a:graphic>
          <a:graphicData uri="http://schemas.openxmlformats.org/drawingml/2006/table">
            <a:tbl>
              <a:tblPr firstRow="1" firstCol="1" bandRow="1">
                <a:tableStyleId>{5C22544A-7EE6-4342-B048-85BDC9FD1C3A}</a:tableStyleId>
              </a:tblPr>
              <a:tblGrid>
                <a:gridCol w="462401">
                  <a:extLst>
                    <a:ext uri="{9D8B030D-6E8A-4147-A177-3AD203B41FA5}">
                      <a16:colId xmlns:a16="http://schemas.microsoft.com/office/drawing/2014/main" val="3976147035"/>
                    </a:ext>
                  </a:extLst>
                </a:gridCol>
                <a:gridCol w="1153560">
                  <a:extLst>
                    <a:ext uri="{9D8B030D-6E8A-4147-A177-3AD203B41FA5}">
                      <a16:colId xmlns:a16="http://schemas.microsoft.com/office/drawing/2014/main" val="854697394"/>
                    </a:ext>
                  </a:extLst>
                </a:gridCol>
                <a:gridCol w="965492">
                  <a:extLst>
                    <a:ext uri="{9D8B030D-6E8A-4147-A177-3AD203B41FA5}">
                      <a16:colId xmlns:a16="http://schemas.microsoft.com/office/drawing/2014/main" val="2099621187"/>
                    </a:ext>
                  </a:extLst>
                </a:gridCol>
                <a:gridCol w="444507">
                  <a:extLst>
                    <a:ext uri="{9D8B030D-6E8A-4147-A177-3AD203B41FA5}">
                      <a16:colId xmlns:a16="http://schemas.microsoft.com/office/drawing/2014/main" val="1907941075"/>
                    </a:ext>
                  </a:extLst>
                </a:gridCol>
                <a:gridCol w="1038775">
                  <a:extLst>
                    <a:ext uri="{9D8B030D-6E8A-4147-A177-3AD203B41FA5}">
                      <a16:colId xmlns:a16="http://schemas.microsoft.com/office/drawing/2014/main" val="2759057652"/>
                    </a:ext>
                  </a:extLst>
                </a:gridCol>
                <a:gridCol w="4500269">
                  <a:extLst>
                    <a:ext uri="{9D8B030D-6E8A-4147-A177-3AD203B41FA5}">
                      <a16:colId xmlns:a16="http://schemas.microsoft.com/office/drawing/2014/main" val="2268432324"/>
                    </a:ext>
                  </a:extLst>
                </a:gridCol>
              </a:tblGrid>
              <a:tr h="680039">
                <a:tc>
                  <a:txBody>
                    <a:bodyPr/>
                    <a:lstStyle/>
                    <a:p>
                      <a:pPr>
                        <a:lnSpc>
                          <a:spcPct val="107000"/>
                        </a:lnSpc>
                        <a:spcAft>
                          <a:spcPts val="80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8847746"/>
                  </a:ext>
                </a:extLst>
              </a:tr>
              <a:tr h="332327">
                <a:tc>
                  <a:txBody>
                    <a:bodyPr/>
                    <a:lstStyle/>
                    <a:p>
                      <a:pP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Company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5168773"/>
                  </a:ext>
                </a:extLst>
              </a:tr>
              <a:tr h="332327">
                <a:tc>
                  <a:txBody>
                    <a:bodyPr/>
                    <a:lstStyle/>
                    <a:p>
                      <a:pP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FKuser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a:t>
                      </a:r>
                      <a:r>
                        <a:rPr lang="en-IN" sz="1100" dirty="0">
                          <a:effectLst/>
                          <a:latin typeface="Calibri" panose="020F0502020204030204" pitchFamily="34" charset="0"/>
                          <a:ea typeface="Calibri" panose="020F0502020204030204" pitchFamily="34" charset="0"/>
                          <a:cs typeface="Times New Roman" panose="02020603050405020304" pitchFamily="18" charset="0"/>
                        </a:rPr>
                        <a:t>K</a:t>
                      </a:r>
                    </a:p>
                  </a:txBody>
                  <a:tcPr marL="68580" marR="68580" marT="0" marB="0"/>
                </a:tc>
                <a:tc>
                  <a:txBody>
                    <a:bodyPr/>
                    <a:lstStyle/>
                    <a:p>
                      <a:pPr>
                        <a:lnSpc>
                          <a:spcPct val="107000"/>
                        </a:lnSpc>
                        <a:spcAft>
                          <a:spcPts val="800"/>
                        </a:spcAft>
                      </a:pPr>
                      <a:r>
                        <a:rPr lang="en-IN" sz="1100">
                          <a:effectLst/>
                        </a:rPr>
                        <a:t>It is used for store FKuser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4778321"/>
                  </a:ext>
                </a:extLst>
              </a:tr>
              <a:tr h="332327">
                <a:tc>
                  <a:txBody>
                    <a:bodyPr/>
                    <a:lstStyle/>
                    <a:p>
                      <a:pPr>
                        <a:lnSpc>
                          <a:spcPct val="107000"/>
                        </a:lnSpc>
                        <a:spcAft>
                          <a:spcPts val="8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Firstname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First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9139459"/>
                  </a:ext>
                </a:extLst>
              </a:tr>
              <a:tr h="332327">
                <a:tc>
                  <a:txBody>
                    <a:bodyPr/>
                    <a:lstStyle/>
                    <a:p>
                      <a:pPr>
                        <a:lnSpc>
                          <a:spcPct val="107000"/>
                        </a:lnSpc>
                        <a:spcAft>
                          <a:spcPts val="80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Lastname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Last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678867"/>
                  </a:ext>
                </a:extLst>
              </a:tr>
              <a:tr h="332327">
                <a:tc>
                  <a:txBody>
                    <a:bodyPr/>
                    <a:lstStyle/>
                    <a:p>
                      <a:pP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Phone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Phone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6447666"/>
                  </a:ext>
                </a:extLst>
              </a:tr>
              <a:tr h="332327">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C_pic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Imagepath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Company Path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1326327"/>
                  </a:ext>
                </a:extLst>
              </a:tr>
              <a:tr h="332327">
                <a:tc>
                  <a:txBody>
                    <a:bodyPr/>
                    <a:lstStyle/>
                    <a:p>
                      <a:pPr>
                        <a:lnSpc>
                          <a:spcPct val="107000"/>
                        </a:lnSpc>
                        <a:spcAft>
                          <a:spcPts val="800"/>
                        </a:spcAft>
                      </a:pPr>
                      <a:r>
                        <a:rPr lang="en-IN"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Is_created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Datafield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It is used for store data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2899144"/>
                  </a:ext>
                </a:extLst>
              </a:tr>
            </a:tbl>
          </a:graphicData>
        </a:graphic>
      </p:graphicFrame>
    </p:spTree>
    <p:extLst>
      <p:ext uri="{BB962C8B-B14F-4D97-AF65-F5344CB8AC3E}">
        <p14:creationId xmlns:p14="http://schemas.microsoft.com/office/powerpoint/2010/main" val="33467987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4F354-DBCF-477D-AA2D-73089A3A45D7}"/>
              </a:ext>
            </a:extLst>
          </p:cNvPr>
          <p:cNvSpPr>
            <a:spLocks noGrp="1"/>
          </p:cNvSpPr>
          <p:nvPr>
            <p:ph type="title"/>
          </p:nvPr>
        </p:nvSpPr>
        <p:spPr>
          <a:xfrm>
            <a:off x="1498949" y="-61912"/>
            <a:ext cx="10018713" cy="1752599"/>
          </a:xfrm>
        </p:spPr>
        <p:txBody>
          <a:bodyPr/>
          <a:lstStyle/>
          <a:p>
            <a:r>
              <a:rPr lang="en-US" dirty="0"/>
              <a:t>Plastic Collector</a:t>
            </a:r>
            <a:endParaRPr lang="en-IN" dirty="0"/>
          </a:p>
        </p:txBody>
      </p:sp>
      <p:graphicFrame>
        <p:nvGraphicFramePr>
          <p:cNvPr id="5" name="Content Placeholder 4">
            <a:extLst>
              <a:ext uri="{FF2B5EF4-FFF2-40B4-BE49-F238E27FC236}">
                <a16:creationId xmlns:a16="http://schemas.microsoft.com/office/drawing/2014/main" id="{1FC6FDB4-69D5-4A95-8183-CAFD8E2B4452}"/>
              </a:ext>
            </a:extLst>
          </p:cNvPr>
          <p:cNvGraphicFramePr>
            <a:graphicFrameLocks noGrp="1"/>
          </p:cNvGraphicFramePr>
          <p:nvPr>
            <p:ph idx="1"/>
            <p:extLst>
              <p:ext uri="{D42A27DB-BD31-4B8C-83A1-F6EECF244321}">
                <p14:modId xmlns:p14="http://schemas.microsoft.com/office/powerpoint/2010/main" val="3018264923"/>
              </p:ext>
            </p:extLst>
          </p:nvPr>
        </p:nvGraphicFramePr>
        <p:xfrm>
          <a:off x="2842803" y="1660124"/>
          <a:ext cx="7165306" cy="856557"/>
        </p:xfrm>
        <a:graphic>
          <a:graphicData uri="http://schemas.openxmlformats.org/drawingml/2006/table">
            <a:tbl>
              <a:tblPr firstRow="1" firstCol="1" bandRow="1">
                <a:tableStyleId>{5C22544A-7EE6-4342-B048-85BDC9FD1C3A}</a:tableStyleId>
              </a:tblPr>
              <a:tblGrid>
                <a:gridCol w="3582653">
                  <a:extLst>
                    <a:ext uri="{9D8B030D-6E8A-4147-A177-3AD203B41FA5}">
                      <a16:colId xmlns:a16="http://schemas.microsoft.com/office/drawing/2014/main" val="355825208"/>
                    </a:ext>
                  </a:extLst>
                </a:gridCol>
                <a:gridCol w="3582653">
                  <a:extLst>
                    <a:ext uri="{9D8B030D-6E8A-4147-A177-3AD203B41FA5}">
                      <a16:colId xmlns:a16="http://schemas.microsoft.com/office/drawing/2014/main" val="3600844121"/>
                    </a:ext>
                  </a:extLst>
                </a:gridCol>
              </a:tblGrid>
              <a:tr h="290793">
                <a:tc>
                  <a:txBody>
                    <a:bodyPr/>
                    <a:lstStyle/>
                    <a:p>
                      <a:pPr>
                        <a:lnSpc>
                          <a:spcPct val="107000"/>
                        </a:lnSpc>
                        <a:spcAft>
                          <a:spcPts val="800"/>
                        </a:spcAft>
                      </a:pPr>
                      <a:r>
                        <a:rPr lang="en-IN" sz="1100" dirty="0">
                          <a:effectLst/>
                        </a:rPr>
                        <a:t>Table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Plastic Collector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4190178"/>
                  </a:ext>
                </a:extLst>
              </a:tr>
              <a:tr h="282882">
                <a:tc>
                  <a:txBody>
                    <a:bodyPr/>
                    <a:lstStyle/>
                    <a:p>
                      <a:pPr>
                        <a:lnSpc>
                          <a:spcPct val="107000"/>
                        </a:lnSpc>
                        <a:spcAft>
                          <a:spcPts val="800"/>
                        </a:spcAft>
                      </a:pPr>
                      <a:r>
                        <a:rPr lang="en-IN" sz="1100" dirty="0">
                          <a:effectLst/>
                        </a:rPr>
                        <a:t>Primary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PC_id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140575"/>
                  </a:ext>
                </a:extLst>
              </a:tr>
              <a:tr h="282882">
                <a:tc>
                  <a:txBody>
                    <a:bodyPr/>
                    <a:lstStyle/>
                    <a:p>
                      <a:pPr>
                        <a:lnSpc>
                          <a:spcPct val="107000"/>
                        </a:lnSpc>
                        <a:spcAft>
                          <a:spcPts val="800"/>
                        </a:spcAft>
                      </a:pPr>
                      <a:r>
                        <a:rPr lang="en-IN" sz="1100">
                          <a:effectLst/>
                        </a:rPr>
                        <a:t>Foreign Key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FKuser</a:t>
                      </a:r>
                      <a:r>
                        <a:rPr lang="en-IN" sz="1100" dirty="0">
                          <a:effectLst/>
                        </a:rPr>
                        <a:t>(User)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9804051"/>
                  </a:ext>
                </a:extLst>
              </a:tr>
            </a:tbl>
          </a:graphicData>
        </a:graphic>
      </p:graphicFrame>
      <p:graphicFrame>
        <p:nvGraphicFramePr>
          <p:cNvPr id="6" name="Table 5">
            <a:extLst>
              <a:ext uri="{FF2B5EF4-FFF2-40B4-BE49-F238E27FC236}">
                <a16:creationId xmlns:a16="http://schemas.microsoft.com/office/drawing/2014/main" id="{1F652A39-0FAB-4206-8152-ABD3BF041C6E}"/>
              </a:ext>
            </a:extLst>
          </p:cNvPr>
          <p:cNvGraphicFramePr>
            <a:graphicFrameLocks noGrp="1"/>
          </p:cNvGraphicFramePr>
          <p:nvPr>
            <p:extLst>
              <p:ext uri="{D42A27DB-BD31-4B8C-83A1-F6EECF244321}">
                <p14:modId xmlns:p14="http://schemas.microsoft.com/office/powerpoint/2010/main" val="793027126"/>
              </p:ext>
            </p:extLst>
          </p:nvPr>
        </p:nvGraphicFramePr>
        <p:xfrm>
          <a:off x="2283509" y="2840148"/>
          <a:ext cx="8531681" cy="3420778"/>
        </p:xfrm>
        <a:graphic>
          <a:graphicData uri="http://schemas.openxmlformats.org/drawingml/2006/table">
            <a:tbl>
              <a:tblPr firstRow="1" firstCol="1" bandRow="1">
                <a:tableStyleId>{5C22544A-7EE6-4342-B048-85BDC9FD1C3A}</a:tableStyleId>
              </a:tblPr>
              <a:tblGrid>
                <a:gridCol w="456170">
                  <a:extLst>
                    <a:ext uri="{9D8B030D-6E8A-4147-A177-3AD203B41FA5}">
                      <a16:colId xmlns:a16="http://schemas.microsoft.com/office/drawing/2014/main" val="4279620121"/>
                    </a:ext>
                  </a:extLst>
                </a:gridCol>
                <a:gridCol w="1138016">
                  <a:extLst>
                    <a:ext uri="{9D8B030D-6E8A-4147-A177-3AD203B41FA5}">
                      <a16:colId xmlns:a16="http://schemas.microsoft.com/office/drawing/2014/main" val="1156680917"/>
                    </a:ext>
                  </a:extLst>
                </a:gridCol>
                <a:gridCol w="1024777">
                  <a:extLst>
                    <a:ext uri="{9D8B030D-6E8A-4147-A177-3AD203B41FA5}">
                      <a16:colId xmlns:a16="http://schemas.microsoft.com/office/drawing/2014/main" val="3900801180"/>
                    </a:ext>
                  </a:extLst>
                </a:gridCol>
                <a:gridCol w="448310">
                  <a:extLst>
                    <a:ext uri="{9D8B030D-6E8A-4147-A177-3AD203B41FA5}">
                      <a16:colId xmlns:a16="http://schemas.microsoft.com/office/drawing/2014/main" val="1108865335"/>
                    </a:ext>
                  </a:extLst>
                </a:gridCol>
                <a:gridCol w="1024777">
                  <a:extLst>
                    <a:ext uri="{9D8B030D-6E8A-4147-A177-3AD203B41FA5}">
                      <a16:colId xmlns:a16="http://schemas.microsoft.com/office/drawing/2014/main" val="1622904908"/>
                    </a:ext>
                  </a:extLst>
                </a:gridCol>
                <a:gridCol w="4439631">
                  <a:extLst>
                    <a:ext uri="{9D8B030D-6E8A-4147-A177-3AD203B41FA5}">
                      <a16:colId xmlns:a16="http://schemas.microsoft.com/office/drawing/2014/main" val="3186062855"/>
                    </a:ext>
                  </a:extLst>
                </a:gridCol>
              </a:tblGrid>
              <a:tr h="578861">
                <a:tc>
                  <a:txBody>
                    <a:bodyPr/>
                    <a:lstStyle/>
                    <a:p>
                      <a:pPr>
                        <a:lnSpc>
                          <a:spcPct val="107000"/>
                        </a:lnSpc>
                        <a:spcAft>
                          <a:spcPts val="80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Constraint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Description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080481"/>
                  </a:ext>
                </a:extLst>
              </a:tr>
              <a:tr h="282882">
                <a:tc>
                  <a:txBody>
                    <a:bodyPr/>
                    <a:lstStyle/>
                    <a:p>
                      <a:pP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PC_id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PK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It is used for store </a:t>
                      </a:r>
                      <a:r>
                        <a:rPr lang="en-IN" sz="1100" dirty="0" err="1">
                          <a:effectLst/>
                        </a:rPr>
                        <a:t>gc_id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2583896"/>
                  </a:ext>
                </a:extLst>
              </a:tr>
              <a:tr h="282882">
                <a:tc>
                  <a:txBody>
                    <a:bodyPr/>
                    <a:lstStyle/>
                    <a:p>
                      <a:pP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FKuser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F</a:t>
                      </a:r>
                      <a:r>
                        <a:rPr lang="en-IN" sz="1100" dirty="0">
                          <a:effectLst/>
                          <a:latin typeface="+mn-lt"/>
                          <a:ea typeface="Calibri" panose="020F0502020204030204" pitchFamily="34" charset="0"/>
                          <a:cs typeface="Times New Roman" panose="02020603050405020304" pitchFamily="18" charset="0"/>
                        </a:rPr>
                        <a:t>K</a:t>
                      </a:r>
                    </a:p>
                  </a:txBody>
                  <a:tcPr marL="68580" marR="68580" marT="0" marB="0"/>
                </a:tc>
                <a:tc>
                  <a:txBody>
                    <a:bodyPr/>
                    <a:lstStyle/>
                    <a:p>
                      <a:pPr>
                        <a:lnSpc>
                          <a:spcPct val="107000"/>
                        </a:lnSpc>
                        <a:spcAft>
                          <a:spcPts val="800"/>
                        </a:spcAft>
                      </a:pPr>
                      <a:r>
                        <a:rPr lang="en-IN" sz="1100" dirty="0">
                          <a:effectLst/>
                        </a:rPr>
                        <a:t>It is used for store </a:t>
                      </a:r>
                      <a:r>
                        <a:rPr lang="en-IN" sz="1100" dirty="0" err="1">
                          <a:effectLst/>
                        </a:rPr>
                        <a:t>FKuser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4119749"/>
                  </a:ext>
                </a:extLst>
              </a:tr>
              <a:tr h="282882">
                <a:tc>
                  <a:txBody>
                    <a:bodyPr/>
                    <a:lstStyle/>
                    <a:p>
                      <a:pPr>
                        <a:lnSpc>
                          <a:spcPct val="107000"/>
                        </a:lnSpc>
                        <a:spcAft>
                          <a:spcPts val="8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Firstname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First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7611932"/>
                  </a:ext>
                </a:extLst>
              </a:tr>
              <a:tr h="282882">
                <a:tc>
                  <a:txBody>
                    <a:bodyPr/>
                    <a:lstStyle/>
                    <a:p>
                      <a:pPr>
                        <a:lnSpc>
                          <a:spcPct val="107000"/>
                        </a:lnSpc>
                        <a:spcAft>
                          <a:spcPts val="80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Lastname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Last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3180887"/>
                  </a:ext>
                </a:extLst>
              </a:tr>
              <a:tr h="282882">
                <a:tc>
                  <a:txBody>
                    <a:bodyPr/>
                    <a:lstStyle/>
                    <a:p>
                      <a:pP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Gender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Gender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5522336"/>
                  </a:ext>
                </a:extLst>
              </a:tr>
              <a:tr h="282882">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Area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Area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5752509"/>
                  </a:ext>
                </a:extLst>
              </a:tr>
              <a:tr h="282882">
                <a:tc>
                  <a:txBody>
                    <a:bodyPr/>
                    <a:lstStyle/>
                    <a:p>
                      <a:pPr>
                        <a:lnSpc>
                          <a:spcPct val="107000"/>
                        </a:lnSpc>
                        <a:spcAft>
                          <a:spcPts val="800"/>
                        </a:spcAft>
                      </a:pPr>
                      <a:r>
                        <a:rPr lang="en-IN"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Phone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Phone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8255468"/>
                  </a:ext>
                </a:extLst>
              </a:tr>
              <a:tr h="282882">
                <a:tc>
                  <a:txBody>
                    <a:bodyPr/>
                    <a:lstStyle/>
                    <a:p>
                      <a:pPr>
                        <a:lnSpc>
                          <a:spcPct val="107000"/>
                        </a:lnSpc>
                        <a:spcAft>
                          <a:spcPts val="800"/>
                        </a:spcAft>
                      </a:pPr>
                      <a:r>
                        <a:rPr lang="en-IN" sz="11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Profile_pic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Imagepath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Profile Path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4084623"/>
                  </a:ext>
                </a:extLst>
              </a:tr>
              <a:tr h="578861">
                <a:tc>
                  <a:txBody>
                    <a:bodyPr/>
                    <a:lstStyle/>
                    <a:p>
                      <a:pPr>
                        <a:lnSpc>
                          <a:spcPct val="107000"/>
                        </a:lnSpc>
                        <a:spcAft>
                          <a:spcPts val="800"/>
                        </a:spcAft>
                      </a:pPr>
                      <a:r>
                        <a:rPr lang="en-IN" sz="11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Address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It is used for store address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4281405"/>
                  </a:ext>
                </a:extLst>
              </a:tr>
            </a:tbl>
          </a:graphicData>
        </a:graphic>
      </p:graphicFrame>
    </p:spTree>
    <p:extLst>
      <p:ext uri="{BB962C8B-B14F-4D97-AF65-F5344CB8AC3E}">
        <p14:creationId xmlns:p14="http://schemas.microsoft.com/office/powerpoint/2010/main" val="35145930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11073-AB3E-41F0-89EC-0162A9C9D229}"/>
              </a:ext>
            </a:extLst>
          </p:cNvPr>
          <p:cNvSpPr>
            <a:spLocks noGrp="1"/>
          </p:cNvSpPr>
          <p:nvPr>
            <p:ph type="title"/>
          </p:nvPr>
        </p:nvSpPr>
        <p:spPr>
          <a:xfrm>
            <a:off x="1466555" y="1"/>
            <a:ext cx="10018713" cy="1340528"/>
          </a:xfrm>
        </p:spPr>
        <p:txBody>
          <a:bodyPr/>
          <a:lstStyle/>
          <a:p>
            <a:r>
              <a:rPr lang="en-US" dirty="0"/>
              <a:t>Customer</a:t>
            </a:r>
            <a:endParaRPr lang="en-IN" dirty="0"/>
          </a:p>
        </p:txBody>
      </p:sp>
      <p:graphicFrame>
        <p:nvGraphicFramePr>
          <p:cNvPr id="7" name="Content Placeholder 6">
            <a:extLst>
              <a:ext uri="{FF2B5EF4-FFF2-40B4-BE49-F238E27FC236}">
                <a16:creationId xmlns:a16="http://schemas.microsoft.com/office/drawing/2014/main" id="{A9CD9485-EF57-496E-A285-ABD9BA4E5F90}"/>
              </a:ext>
            </a:extLst>
          </p:cNvPr>
          <p:cNvGraphicFramePr>
            <a:graphicFrameLocks noGrp="1"/>
          </p:cNvGraphicFramePr>
          <p:nvPr>
            <p:ph idx="1"/>
            <p:extLst>
              <p:ext uri="{D42A27DB-BD31-4B8C-83A1-F6EECF244321}">
                <p14:modId xmlns:p14="http://schemas.microsoft.com/office/powerpoint/2010/main" val="2525276339"/>
              </p:ext>
            </p:extLst>
          </p:nvPr>
        </p:nvGraphicFramePr>
        <p:xfrm>
          <a:off x="2840560" y="1553593"/>
          <a:ext cx="7270702" cy="840871"/>
        </p:xfrm>
        <a:graphic>
          <a:graphicData uri="http://schemas.openxmlformats.org/drawingml/2006/table">
            <a:tbl>
              <a:tblPr firstRow="1" firstCol="1" bandRow="1">
                <a:tableStyleId>{5C22544A-7EE6-4342-B048-85BDC9FD1C3A}</a:tableStyleId>
              </a:tblPr>
              <a:tblGrid>
                <a:gridCol w="3635351">
                  <a:extLst>
                    <a:ext uri="{9D8B030D-6E8A-4147-A177-3AD203B41FA5}">
                      <a16:colId xmlns:a16="http://schemas.microsoft.com/office/drawing/2014/main" val="3978562112"/>
                    </a:ext>
                  </a:extLst>
                </a:gridCol>
                <a:gridCol w="3635351">
                  <a:extLst>
                    <a:ext uri="{9D8B030D-6E8A-4147-A177-3AD203B41FA5}">
                      <a16:colId xmlns:a16="http://schemas.microsoft.com/office/drawing/2014/main" val="267976124"/>
                    </a:ext>
                  </a:extLst>
                </a:gridCol>
              </a:tblGrid>
              <a:tr h="284703">
                <a:tc>
                  <a:txBody>
                    <a:bodyPr/>
                    <a:lstStyle/>
                    <a:p>
                      <a:pPr>
                        <a:lnSpc>
                          <a:spcPct val="107000"/>
                        </a:lnSpc>
                        <a:spcAft>
                          <a:spcPts val="800"/>
                        </a:spcAft>
                      </a:pPr>
                      <a:r>
                        <a:rPr lang="en-IN" sz="1100">
                          <a:effectLst/>
                        </a:rPr>
                        <a:t>Table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Customer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4318979"/>
                  </a:ext>
                </a:extLst>
              </a:tr>
              <a:tr h="278084">
                <a:tc>
                  <a:txBody>
                    <a:bodyPr/>
                    <a:lstStyle/>
                    <a:p>
                      <a:pPr>
                        <a:lnSpc>
                          <a:spcPct val="107000"/>
                        </a:lnSpc>
                        <a:spcAft>
                          <a:spcPts val="800"/>
                        </a:spcAft>
                      </a:pPr>
                      <a:r>
                        <a:rPr lang="en-IN" sz="1100" dirty="0">
                          <a:effectLst/>
                        </a:rPr>
                        <a:t>Primary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MS_id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5247784"/>
                  </a:ext>
                </a:extLst>
              </a:tr>
              <a:tr h="278084">
                <a:tc>
                  <a:txBody>
                    <a:bodyPr/>
                    <a:lstStyle/>
                    <a:p>
                      <a:pPr>
                        <a:lnSpc>
                          <a:spcPct val="107000"/>
                        </a:lnSpc>
                        <a:spcAft>
                          <a:spcPts val="800"/>
                        </a:spcAft>
                      </a:pPr>
                      <a:r>
                        <a:rPr lang="en-IN" sz="1100">
                          <a:effectLst/>
                        </a:rPr>
                        <a:t>Foreign Key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User_id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0849202"/>
                  </a:ext>
                </a:extLst>
              </a:tr>
            </a:tbl>
          </a:graphicData>
        </a:graphic>
      </p:graphicFrame>
      <p:graphicFrame>
        <p:nvGraphicFramePr>
          <p:cNvPr id="8" name="Table 7">
            <a:extLst>
              <a:ext uri="{FF2B5EF4-FFF2-40B4-BE49-F238E27FC236}">
                <a16:creationId xmlns:a16="http://schemas.microsoft.com/office/drawing/2014/main" id="{44E98E9E-53FB-4CAD-B722-F7D13EC61417}"/>
              </a:ext>
            </a:extLst>
          </p:cNvPr>
          <p:cNvGraphicFramePr>
            <a:graphicFrameLocks noGrp="1"/>
          </p:cNvGraphicFramePr>
          <p:nvPr>
            <p:extLst>
              <p:ext uri="{D42A27DB-BD31-4B8C-83A1-F6EECF244321}">
                <p14:modId xmlns:p14="http://schemas.microsoft.com/office/powerpoint/2010/main" val="447128874"/>
              </p:ext>
            </p:extLst>
          </p:nvPr>
        </p:nvGraphicFramePr>
        <p:xfrm>
          <a:off x="2301264" y="2752077"/>
          <a:ext cx="8650582" cy="3045347"/>
        </p:xfrm>
        <a:graphic>
          <a:graphicData uri="http://schemas.openxmlformats.org/drawingml/2006/table">
            <a:tbl>
              <a:tblPr firstRow="1" firstCol="1" bandRow="1">
                <a:tableStyleId>{5C22544A-7EE6-4342-B048-85BDC9FD1C3A}</a:tableStyleId>
              </a:tblPr>
              <a:tblGrid>
                <a:gridCol w="462880">
                  <a:extLst>
                    <a:ext uri="{9D8B030D-6E8A-4147-A177-3AD203B41FA5}">
                      <a16:colId xmlns:a16="http://schemas.microsoft.com/office/drawing/2014/main" val="2167312549"/>
                    </a:ext>
                  </a:extLst>
                </a:gridCol>
                <a:gridCol w="1154756">
                  <a:extLst>
                    <a:ext uri="{9D8B030D-6E8A-4147-A177-3AD203B41FA5}">
                      <a16:colId xmlns:a16="http://schemas.microsoft.com/office/drawing/2014/main" val="1765158505"/>
                    </a:ext>
                  </a:extLst>
                </a:gridCol>
                <a:gridCol w="1039851">
                  <a:extLst>
                    <a:ext uri="{9D8B030D-6E8A-4147-A177-3AD203B41FA5}">
                      <a16:colId xmlns:a16="http://schemas.microsoft.com/office/drawing/2014/main" val="851453282"/>
                    </a:ext>
                  </a:extLst>
                </a:gridCol>
                <a:gridCol w="448310">
                  <a:extLst>
                    <a:ext uri="{9D8B030D-6E8A-4147-A177-3AD203B41FA5}">
                      <a16:colId xmlns:a16="http://schemas.microsoft.com/office/drawing/2014/main" val="2074888416"/>
                    </a:ext>
                  </a:extLst>
                </a:gridCol>
                <a:gridCol w="1039851">
                  <a:extLst>
                    <a:ext uri="{9D8B030D-6E8A-4147-A177-3AD203B41FA5}">
                      <a16:colId xmlns:a16="http://schemas.microsoft.com/office/drawing/2014/main" val="864605565"/>
                    </a:ext>
                  </a:extLst>
                </a:gridCol>
                <a:gridCol w="4504934">
                  <a:extLst>
                    <a:ext uri="{9D8B030D-6E8A-4147-A177-3AD203B41FA5}">
                      <a16:colId xmlns:a16="http://schemas.microsoft.com/office/drawing/2014/main" val="1256602269"/>
                    </a:ext>
                  </a:extLst>
                </a:gridCol>
              </a:tblGrid>
              <a:tr h="542591">
                <a:tc>
                  <a:txBody>
                    <a:bodyPr/>
                    <a:lstStyle/>
                    <a:p>
                      <a:pPr>
                        <a:lnSpc>
                          <a:spcPct val="107000"/>
                        </a:lnSpc>
                        <a:spcAft>
                          <a:spcPts val="80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7207882"/>
                  </a:ext>
                </a:extLst>
              </a:tr>
              <a:tr h="278084">
                <a:tc>
                  <a:txBody>
                    <a:bodyPr/>
                    <a:lstStyle/>
                    <a:p>
                      <a:pP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MS_id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PK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MS_id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385072"/>
                  </a:ext>
                </a:extLst>
              </a:tr>
              <a:tr h="278084">
                <a:tc>
                  <a:txBody>
                    <a:bodyPr/>
                    <a:lstStyle/>
                    <a:p>
                      <a:pP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User_id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F</a:t>
                      </a:r>
                      <a:r>
                        <a:rPr lang="en-IN" sz="1100" dirty="0">
                          <a:effectLst/>
                          <a:latin typeface="+mn-lt"/>
                          <a:ea typeface="Calibri" panose="020F0502020204030204" pitchFamily="34" charset="0"/>
                          <a:cs typeface="Times New Roman" panose="02020603050405020304" pitchFamily="18" charset="0"/>
                        </a:rPr>
                        <a:t>K</a:t>
                      </a:r>
                    </a:p>
                  </a:txBody>
                  <a:tcPr marL="68580" marR="68580" marT="0" marB="0"/>
                </a:tc>
                <a:tc>
                  <a:txBody>
                    <a:bodyPr/>
                    <a:lstStyle/>
                    <a:p>
                      <a:pPr>
                        <a:lnSpc>
                          <a:spcPct val="107000"/>
                        </a:lnSpc>
                        <a:spcAft>
                          <a:spcPts val="800"/>
                        </a:spcAft>
                      </a:pPr>
                      <a:r>
                        <a:rPr lang="en-IN" sz="1100">
                          <a:effectLst/>
                        </a:rPr>
                        <a:t>It is used for store User_id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6614679"/>
                  </a:ext>
                </a:extLst>
              </a:tr>
              <a:tr h="278084">
                <a:tc>
                  <a:txBody>
                    <a:bodyPr/>
                    <a:lstStyle/>
                    <a:p>
                      <a:pPr>
                        <a:lnSpc>
                          <a:spcPct val="107000"/>
                        </a:lnSpc>
                        <a:spcAft>
                          <a:spcPts val="8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Firstname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First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704482"/>
                  </a:ext>
                </a:extLst>
              </a:tr>
              <a:tr h="278084">
                <a:tc>
                  <a:txBody>
                    <a:bodyPr/>
                    <a:lstStyle/>
                    <a:p>
                      <a:pPr>
                        <a:lnSpc>
                          <a:spcPct val="107000"/>
                        </a:lnSpc>
                        <a:spcAft>
                          <a:spcPts val="80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Lastname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Last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2415902"/>
                  </a:ext>
                </a:extLst>
              </a:tr>
              <a:tr h="278084">
                <a:tc>
                  <a:txBody>
                    <a:bodyPr/>
                    <a:lstStyle/>
                    <a:p>
                      <a:pP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Gender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Gender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1479863"/>
                  </a:ext>
                </a:extLst>
              </a:tr>
              <a:tr h="278084">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Area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Area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390112"/>
                  </a:ext>
                </a:extLst>
              </a:tr>
              <a:tr h="278084">
                <a:tc>
                  <a:txBody>
                    <a:bodyPr/>
                    <a:lstStyle/>
                    <a:p>
                      <a:pPr>
                        <a:lnSpc>
                          <a:spcPct val="107000"/>
                        </a:lnSpc>
                        <a:spcAft>
                          <a:spcPts val="800"/>
                        </a:spcAft>
                      </a:pPr>
                      <a:r>
                        <a:rPr lang="en-IN"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Phone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Phone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404792"/>
                  </a:ext>
                </a:extLst>
              </a:tr>
              <a:tr h="278084">
                <a:tc>
                  <a:txBody>
                    <a:bodyPr/>
                    <a:lstStyle/>
                    <a:p>
                      <a:pPr>
                        <a:lnSpc>
                          <a:spcPct val="107000"/>
                        </a:lnSpc>
                        <a:spcAft>
                          <a:spcPts val="800"/>
                        </a:spcAft>
                      </a:pPr>
                      <a:r>
                        <a:rPr lang="en-IN" sz="11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Profile_pic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Imagepath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Profile Path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2517032"/>
                  </a:ext>
                </a:extLst>
              </a:tr>
              <a:tr h="278084">
                <a:tc>
                  <a:txBody>
                    <a:bodyPr/>
                    <a:lstStyle/>
                    <a:p>
                      <a:pPr>
                        <a:lnSpc>
                          <a:spcPct val="107000"/>
                        </a:lnSpc>
                        <a:spcAft>
                          <a:spcPts val="800"/>
                        </a:spcAft>
                      </a:pPr>
                      <a:r>
                        <a:rPr lang="en-IN" sz="11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Is_verified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Boolean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It is used for store </a:t>
                      </a:r>
                      <a:r>
                        <a:rPr lang="en-IN" sz="1100" dirty="0" err="1">
                          <a:effectLst/>
                        </a:rPr>
                        <a:t>is_verified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3012684"/>
                  </a:ext>
                </a:extLst>
              </a:tr>
            </a:tbl>
          </a:graphicData>
        </a:graphic>
      </p:graphicFrame>
    </p:spTree>
    <p:extLst>
      <p:ext uri="{BB962C8B-B14F-4D97-AF65-F5344CB8AC3E}">
        <p14:creationId xmlns:p14="http://schemas.microsoft.com/office/powerpoint/2010/main" val="24443476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3CC92-58A5-4DEE-81FB-1BBABDBCACC1}"/>
              </a:ext>
            </a:extLst>
          </p:cNvPr>
          <p:cNvSpPr>
            <a:spLocks noGrp="1"/>
          </p:cNvSpPr>
          <p:nvPr>
            <p:ph type="title"/>
          </p:nvPr>
        </p:nvSpPr>
        <p:spPr/>
        <p:txBody>
          <a:bodyPr/>
          <a:lstStyle/>
          <a:p>
            <a:r>
              <a:rPr lang="en-US" dirty="0"/>
              <a:t>Add Plastic</a:t>
            </a:r>
            <a:endParaRPr lang="en-IN" dirty="0"/>
          </a:p>
        </p:txBody>
      </p:sp>
      <p:graphicFrame>
        <p:nvGraphicFramePr>
          <p:cNvPr id="4" name="Content Placeholder 3">
            <a:extLst>
              <a:ext uri="{FF2B5EF4-FFF2-40B4-BE49-F238E27FC236}">
                <a16:creationId xmlns:a16="http://schemas.microsoft.com/office/drawing/2014/main" id="{D927A42D-7D62-4851-93D2-1489BE986EA0}"/>
              </a:ext>
            </a:extLst>
          </p:cNvPr>
          <p:cNvGraphicFramePr>
            <a:graphicFrameLocks noGrp="1"/>
          </p:cNvGraphicFramePr>
          <p:nvPr>
            <p:ph idx="1"/>
            <p:extLst>
              <p:ext uri="{D42A27DB-BD31-4B8C-83A1-F6EECF244321}">
                <p14:modId xmlns:p14="http://schemas.microsoft.com/office/powerpoint/2010/main" val="902800934"/>
              </p:ext>
            </p:extLst>
          </p:nvPr>
        </p:nvGraphicFramePr>
        <p:xfrm>
          <a:off x="2457450" y="2059945"/>
          <a:ext cx="7277100" cy="882015"/>
        </p:xfrm>
        <a:graphic>
          <a:graphicData uri="http://schemas.openxmlformats.org/drawingml/2006/table">
            <a:tbl>
              <a:tblPr firstRow="1" firstCol="1" bandRow="1">
                <a:tableStyleId>{5C22544A-7EE6-4342-B048-85BDC9FD1C3A}</a:tableStyleId>
              </a:tblPr>
              <a:tblGrid>
                <a:gridCol w="3638550">
                  <a:extLst>
                    <a:ext uri="{9D8B030D-6E8A-4147-A177-3AD203B41FA5}">
                      <a16:colId xmlns:a16="http://schemas.microsoft.com/office/drawing/2014/main" val="462197266"/>
                    </a:ext>
                  </a:extLst>
                </a:gridCol>
                <a:gridCol w="3638550">
                  <a:extLst>
                    <a:ext uri="{9D8B030D-6E8A-4147-A177-3AD203B41FA5}">
                      <a16:colId xmlns:a16="http://schemas.microsoft.com/office/drawing/2014/main" val="3951999353"/>
                    </a:ext>
                  </a:extLst>
                </a:gridCol>
              </a:tblGrid>
              <a:tr h="294005">
                <a:tc>
                  <a:txBody>
                    <a:bodyPr/>
                    <a:lstStyle/>
                    <a:p>
                      <a:pPr>
                        <a:lnSpc>
                          <a:spcPct val="107000"/>
                        </a:lnSpc>
                        <a:spcAft>
                          <a:spcPts val="800"/>
                        </a:spcAft>
                      </a:pPr>
                      <a:r>
                        <a:rPr lang="en-IN" sz="1100">
                          <a:effectLst/>
                        </a:rPr>
                        <a:t>Table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Add Plastic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542974163"/>
                  </a:ext>
                </a:extLst>
              </a:tr>
              <a:tr h="294005">
                <a:tc>
                  <a:txBody>
                    <a:bodyPr/>
                    <a:lstStyle/>
                    <a:p>
                      <a:pPr>
                        <a:lnSpc>
                          <a:spcPct val="107000"/>
                        </a:lnSpc>
                        <a:spcAft>
                          <a:spcPts val="800"/>
                        </a:spcAft>
                      </a:pPr>
                      <a:r>
                        <a:rPr lang="en-IN" sz="1100">
                          <a:effectLst/>
                        </a:rPr>
                        <a:t>Primary Key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AGC_user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215498941"/>
                  </a:ext>
                </a:extLst>
              </a:tr>
              <a:tr h="294005">
                <a:tc>
                  <a:txBody>
                    <a:bodyPr/>
                    <a:lstStyle/>
                    <a:p>
                      <a:pPr>
                        <a:lnSpc>
                          <a:spcPct val="107000"/>
                        </a:lnSpc>
                        <a:spcAft>
                          <a:spcPts val="800"/>
                        </a:spcAft>
                      </a:pPr>
                      <a:r>
                        <a:rPr lang="en-IN" sz="1100" dirty="0">
                          <a:effectLst/>
                        </a:rPr>
                        <a:t>Foreign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941528889"/>
                  </a:ext>
                </a:extLst>
              </a:tr>
            </a:tbl>
          </a:graphicData>
        </a:graphic>
      </p:graphicFrame>
      <p:sp>
        <p:nvSpPr>
          <p:cNvPr id="5" name="Rectangle 1">
            <a:extLst>
              <a:ext uri="{FF2B5EF4-FFF2-40B4-BE49-F238E27FC236}">
                <a16:creationId xmlns:a16="http://schemas.microsoft.com/office/drawing/2014/main" id="{3161D25E-374A-4390-A35F-5C6631D92CF2}"/>
              </a:ext>
            </a:extLst>
          </p:cNvPr>
          <p:cNvSpPr>
            <a:spLocks noChangeArrowheads="1"/>
          </p:cNvSpPr>
          <p:nvPr/>
        </p:nvSpPr>
        <p:spPr bwMode="auto">
          <a:xfrm>
            <a:off x="4763" y="-12606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Table 5">
            <a:extLst>
              <a:ext uri="{FF2B5EF4-FFF2-40B4-BE49-F238E27FC236}">
                <a16:creationId xmlns:a16="http://schemas.microsoft.com/office/drawing/2014/main" id="{8C80E366-76F2-4675-B34E-E72E8D7E93A5}"/>
              </a:ext>
            </a:extLst>
          </p:cNvPr>
          <p:cNvGraphicFramePr>
            <a:graphicFrameLocks noGrp="1"/>
          </p:cNvGraphicFramePr>
          <p:nvPr>
            <p:extLst>
              <p:ext uri="{D42A27DB-BD31-4B8C-83A1-F6EECF244321}">
                <p14:modId xmlns:p14="http://schemas.microsoft.com/office/powerpoint/2010/main" val="3518568537"/>
              </p:ext>
            </p:extLst>
          </p:nvPr>
        </p:nvGraphicFramePr>
        <p:xfrm>
          <a:off x="1809750" y="3421855"/>
          <a:ext cx="8652510" cy="2489200"/>
        </p:xfrm>
        <a:graphic>
          <a:graphicData uri="http://schemas.openxmlformats.org/drawingml/2006/table">
            <a:tbl>
              <a:tblPr firstRow="1" firstCol="1" bandRow="1">
                <a:tableStyleId>{5C22544A-7EE6-4342-B048-85BDC9FD1C3A}</a:tableStyleId>
              </a:tblPr>
              <a:tblGrid>
                <a:gridCol w="457200">
                  <a:extLst>
                    <a:ext uri="{9D8B030D-6E8A-4147-A177-3AD203B41FA5}">
                      <a16:colId xmlns:a16="http://schemas.microsoft.com/office/drawing/2014/main" val="3429834159"/>
                    </a:ext>
                  </a:extLst>
                </a:gridCol>
                <a:gridCol w="1155700">
                  <a:extLst>
                    <a:ext uri="{9D8B030D-6E8A-4147-A177-3AD203B41FA5}">
                      <a16:colId xmlns:a16="http://schemas.microsoft.com/office/drawing/2014/main" val="3397087114"/>
                    </a:ext>
                  </a:extLst>
                </a:gridCol>
                <a:gridCol w="1041400">
                  <a:extLst>
                    <a:ext uri="{9D8B030D-6E8A-4147-A177-3AD203B41FA5}">
                      <a16:colId xmlns:a16="http://schemas.microsoft.com/office/drawing/2014/main" val="2799535286"/>
                    </a:ext>
                  </a:extLst>
                </a:gridCol>
                <a:gridCol w="448310">
                  <a:extLst>
                    <a:ext uri="{9D8B030D-6E8A-4147-A177-3AD203B41FA5}">
                      <a16:colId xmlns:a16="http://schemas.microsoft.com/office/drawing/2014/main" val="3249802742"/>
                    </a:ext>
                  </a:extLst>
                </a:gridCol>
                <a:gridCol w="1041400">
                  <a:extLst>
                    <a:ext uri="{9D8B030D-6E8A-4147-A177-3AD203B41FA5}">
                      <a16:colId xmlns:a16="http://schemas.microsoft.com/office/drawing/2014/main" val="1379795542"/>
                    </a:ext>
                  </a:extLst>
                </a:gridCol>
                <a:gridCol w="4508500">
                  <a:extLst>
                    <a:ext uri="{9D8B030D-6E8A-4147-A177-3AD203B41FA5}">
                      <a16:colId xmlns:a16="http://schemas.microsoft.com/office/drawing/2014/main" val="3994264748"/>
                    </a:ext>
                  </a:extLst>
                </a:gridCol>
              </a:tblGrid>
              <a:tr h="542290">
                <a:tc>
                  <a:txBody>
                    <a:bodyPr/>
                    <a:lstStyle/>
                    <a:p>
                      <a:pPr>
                        <a:lnSpc>
                          <a:spcPct val="107000"/>
                        </a:lnSpc>
                        <a:spcAft>
                          <a:spcPts val="800"/>
                        </a:spcAft>
                      </a:pPr>
                      <a:r>
                        <a:rPr lang="en-IN" sz="1100" dirty="0">
                          <a:effectLst/>
                        </a:rPr>
                        <a:t>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730722660"/>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AGC_user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It is used for store user name</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384965834"/>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err="1">
                          <a:effectLst/>
                        </a:rPr>
                        <a:t>AGC_fname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store First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668664624"/>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err="1">
                          <a:effectLst/>
                        </a:rPr>
                        <a:t>AGC_lname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It is used for store Last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125179016"/>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err="1">
                          <a:effectLst/>
                        </a:rPr>
                        <a:t>AGC_area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It is used for Area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3112694102"/>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AGC_category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It is used for Category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411144205"/>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AGC_image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Imagepath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store product Image Path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970375800"/>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Datetimepath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Date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896102297"/>
                  </a:ext>
                </a:extLst>
              </a:tr>
            </a:tbl>
          </a:graphicData>
        </a:graphic>
      </p:graphicFrame>
      <p:sp>
        <p:nvSpPr>
          <p:cNvPr id="7" name="Rectangle 2">
            <a:extLst>
              <a:ext uri="{FF2B5EF4-FFF2-40B4-BE49-F238E27FC236}">
                <a16:creationId xmlns:a16="http://schemas.microsoft.com/office/drawing/2014/main" id="{326922C3-E312-4988-A694-B32679E7E6EF}"/>
              </a:ext>
            </a:extLst>
          </p:cNvPr>
          <p:cNvSpPr>
            <a:spLocks noChangeArrowheads="1"/>
          </p:cNvSpPr>
          <p:nvPr/>
        </p:nvSpPr>
        <p:spPr bwMode="auto">
          <a:xfrm>
            <a:off x="1809751" y="342169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6790811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3CC92-58A5-4DEE-81FB-1BBABDBCACC1}"/>
              </a:ext>
            </a:extLst>
          </p:cNvPr>
          <p:cNvSpPr>
            <a:spLocks noGrp="1"/>
          </p:cNvSpPr>
          <p:nvPr>
            <p:ph type="title"/>
          </p:nvPr>
        </p:nvSpPr>
        <p:spPr/>
        <p:txBody>
          <a:bodyPr/>
          <a:lstStyle/>
          <a:p>
            <a:r>
              <a:rPr lang="en-US" dirty="0"/>
              <a:t>Product</a:t>
            </a:r>
            <a:endParaRPr lang="en-IN" dirty="0"/>
          </a:p>
        </p:txBody>
      </p:sp>
      <p:graphicFrame>
        <p:nvGraphicFramePr>
          <p:cNvPr id="4" name="Content Placeholder 3">
            <a:extLst>
              <a:ext uri="{FF2B5EF4-FFF2-40B4-BE49-F238E27FC236}">
                <a16:creationId xmlns:a16="http://schemas.microsoft.com/office/drawing/2014/main" id="{D927A42D-7D62-4851-93D2-1489BE986EA0}"/>
              </a:ext>
            </a:extLst>
          </p:cNvPr>
          <p:cNvGraphicFramePr>
            <a:graphicFrameLocks noGrp="1"/>
          </p:cNvGraphicFramePr>
          <p:nvPr>
            <p:ph idx="1"/>
            <p:extLst>
              <p:ext uri="{D42A27DB-BD31-4B8C-83A1-F6EECF244321}">
                <p14:modId xmlns:p14="http://schemas.microsoft.com/office/powerpoint/2010/main" val="342543077"/>
              </p:ext>
            </p:extLst>
          </p:nvPr>
        </p:nvGraphicFramePr>
        <p:xfrm>
          <a:off x="2457450" y="2059945"/>
          <a:ext cx="7277100" cy="882015"/>
        </p:xfrm>
        <a:graphic>
          <a:graphicData uri="http://schemas.openxmlformats.org/drawingml/2006/table">
            <a:tbl>
              <a:tblPr firstRow="1" firstCol="1" bandRow="1">
                <a:tableStyleId>{5C22544A-7EE6-4342-B048-85BDC9FD1C3A}</a:tableStyleId>
              </a:tblPr>
              <a:tblGrid>
                <a:gridCol w="3638550">
                  <a:extLst>
                    <a:ext uri="{9D8B030D-6E8A-4147-A177-3AD203B41FA5}">
                      <a16:colId xmlns:a16="http://schemas.microsoft.com/office/drawing/2014/main" val="462197266"/>
                    </a:ext>
                  </a:extLst>
                </a:gridCol>
                <a:gridCol w="3638550">
                  <a:extLst>
                    <a:ext uri="{9D8B030D-6E8A-4147-A177-3AD203B41FA5}">
                      <a16:colId xmlns:a16="http://schemas.microsoft.com/office/drawing/2014/main" val="3951999353"/>
                    </a:ext>
                  </a:extLst>
                </a:gridCol>
              </a:tblGrid>
              <a:tr h="294005">
                <a:tc>
                  <a:txBody>
                    <a:bodyPr/>
                    <a:lstStyle/>
                    <a:p>
                      <a:pPr>
                        <a:lnSpc>
                          <a:spcPct val="107000"/>
                        </a:lnSpc>
                        <a:spcAft>
                          <a:spcPts val="800"/>
                        </a:spcAft>
                      </a:pPr>
                      <a:r>
                        <a:rPr lang="en-IN" sz="1100">
                          <a:effectLst/>
                        </a:rPr>
                        <a:t>Table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roduct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542974163"/>
                  </a:ext>
                </a:extLst>
              </a:tr>
              <a:tr h="294005">
                <a:tc>
                  <a:txBody>
                    <a:bodyPr/>
                    <a:lstStyle/>
                    <a:p>
                      <a:pPr>
                        <a:lnSpc>
                          <a:spcPct val="107000"/>
                        </a:lnSpc>
                        <a:spcAft>
                          <a:spcPts val="800"/>
                        </a:spcAft>
                      </a:pPr>
                      <a:r>
                        <a:rPr lang="en-IN" sz="1100">
                          <a:effectLst/>
                        </a:rPr>
                        <a:t>Primary Key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err="1">
                          <a:effectLst/>
                        </a:rPr>
                        <a:t>pro_user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215498941"/>
                  </a:ext>
                </a:extLst>
              </a:tr>
              <a:tr h="294005">
                <a:tc>
                  <a:txBody>
                    <a:bodyPr/>
                    <a:lstStyle/>
                    <a:p>
                      <a:pPr>
                        <a:lnSpc>
                          <a:spcPct val="107000"/>
                        </a:lnSpc>
                        <a:spcAft>
                          <a:spcPts val="800"/>
                        </a:spcAft>
                      </a:pPr>
                      <a:r>
                        <a:rPr lang="en-IN" sz="1100">
                          <a:effectLst/>
                        </a:rPr>
                        <a:t>Foreign Key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941528889"/>
                  </a:ext>
                </a:extLst>
              </a:tr>
            </a:tbl>
          </a:graphicData>
        </a:graphic>
      </p:graphicFrame>
      <p:sp>
        <p:nvSpPr>
          <p:cNvPr id="5" name="Rectangle 1">
            <a:extLst>
              <a:ext uri="{FF2B5EF4-FFF2-40B4-BE49-F238E27FC236}">
                <a16:creationId xmlns:a16="http://schemas.microsoft.com/office/drawing/2014/main" id="{3161D25E-374A-4390-A35F-5C6631D92CF2}"/>
              </a:ext>
            </a:extLst>
          </p:cNvPr>
          <p:cNvSpPr>
            <a:spLocks noChangeArrowheads="1"/>
          </p:cNvSpPr>
          <p:nvPr/>
        </p:nvSpPr>
        <p:spPr bwMode="auto">
          <a:xfrm>
            <a:off x="4763" y="-12606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Table 5">
            <a:extLst>
              <a:ext uri="{FF2B5EF4-FFF2-40B4-BE49-F238E27FC236}">
                <a16:creationId xmlns:a16="http://schemas.microsoft.com/office/drawing/2014/main" id="{8C80E366-76F2-4675-B34E-E72E8D7E93A5}"/>
              </a:ext>
            </a:extLst>
          </p:cNvPr>
          <p:cNvGraphicFramePr>
            <a:graphicFrameLocks noGrp="1"/>
          </p:cNvGraphicFramePr>
          <p:nvPr>
            <p:extLst>
              <p:ext uri="{D42A27DB-BD31-4B8C-83A1-F6EECF244321}">
                <p14:modId xmlns:p14="http://schemas.microsoft.com/office/powerpoint/2010/main" val="4121002132"/>
              </p:ext>
            </p:extLst>
          </p:nvPr>
        </p:nvGraphicFramePr>
        <p:xfrm>
          <a:off x="1809750" y="3421855"/>
          <a:ext cx="8652510" cy="2211070"/>
        </p:xfrm>
        <a:graphic>
          <a:graphicData uri="http://schemas.openxmlformats.org/drawingml/2006/table">
            <a:tbl>
              <a:tblPr firstRow="1" firstCol="1" bandRow="1">
                <a:tableStyleId>{5C22544A-7EE6-4342-B048-85BDC9FD1C3A}</a:tableStyleId>
              </a:tblPr>
              <a:tblGrid>
                <a:gridCol w="457200">
                  <a:extLst>
                    <a:ext uri="{9D8B030D-6E8A-4147-A177-3AD203B41FA5}">
                      <a16:colId xmlns:a16="http://schemas.microsoft.com/office/drawing/2014/main" val="3429834159"/>
                    </a:ext>
                  </a:extLst>
                </a:gridCol>
                <a:gridCol w="1155700">
                  <a:extLst>
                    <a:ext uri="{9D8B030D-6E8A-4147-A177-3AD203B41FA5}">
                      <a16:colId xmlns:a16="http://schemas.microsoft.com/office/drawing/2014/main" val="3397087114"/>
                    </a:ext>
                  </a:extLst>
                </a:gridCol>
                <a:gridCol w="1041400">
                  <a:extLst>
                    <a:ext uri="{9D8B030D-6E8A-4147-A177-3AD203B41FA5}">
                      <a16:colId xmlns:a16="http://schemas.microsoft.com/office/drawing/2014/main" val="2799535286"/>
                    </a:ext>
                  </a:extLst>
                </a:gridCol>
                <a:gridCol w="448310">
                  <a:extLst>
                    <a:ext uri="{9D8B030D-6E8A-4147-A177-3AD203B41FA5}">
                      <a16:colId xmlns:a16="http://schemas.microsoft.com/office/drawing/2014/main" val="3249802742"/>
                    </a:ext>
                  </a:extLst>
                </a:gridCol>
                <a:gridCol w="1041400">
                  <a:extLst>
                    <a:ext uri="{9D8B030D-6E8A-4147-A177-3AD203B41FA5}">
                      <a16:colId xmlns:a16="http://schemas.microsoft.com/office/drawing/2014/main" val="1379795542"/>
                    </a:ext>
                  </a:extLst>
                </a:gridCol>
                <a:gridCol w="4508500">
                  <a:extLst>
                    <a:ext uri="{9D8B030D-6E8A-4147-A177-3AD203B41FA5}">
                      <a16:colId xmlns:a16="http://schemas.microsoft.com/office/drawing/2014/main" val="3994264748"/>
                    </a:ext>
                  </a:extLst>
                </a:gridCol>
              </a:tblGrid>
              <a:tr h="542290">
                <a:tc>
                  <a:txBody>
                    <a:bodyPr/>
                    <a:lstStyle/>
                    <a:p>
                      <a:pPr>
                        <a:lnSpc>
                          <a:spcPct val="107000"/>
                        </a:lnSpc>
                        <a:spcAft>
                          <a:spcPts val="800"/>
                        </a:spcAft>
                      </a:pPr>
                      <a:r>
                        <a:rPr lang="en-IN" sz="1100" dirty="0">
                          <a:effectLst/>
                        </a:rPr>
                        <a:t>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Field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Description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730722660"/>
                  </a:ext>
                </a:extLst>
              </a:tr>
              <a:tr h="278130">
                <a:tc>
                  <a:txBody>
                    <a:bodyPr/>
                    <a:lstStyle/>
                    <a:p>
                      <a:pPr>
                        <a:lnSpc>
                          <a:spcPct val="107000"/>
                        </a:lnSpc>
                        <a:spcAft>
                          <a:spcPts val="800"/>
                        </a:spcAft>
                      </a:pPr>
                      <a:r>
                        <a:rPr lang="en-IN" sz="11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Pro_user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a:t>
                      </a:r>
                      <a:r>
                        <a:rPr lang="en-IN" sz="1100" dirty="0">
                          <a:effectLst/>
                          <a:latin typeface="Calibri" panose="020F0502020204030204" pitchFamily="34" charset="0"/>
                          <a:ea typeface="Calibri" panose="020F0502020204030204" pitchFamily="34" charset="0"/>
                          <a:cs typeface="Times New Roman" panose="02020603050405020304" pitchFamily="18" charset="0"/>
                        </a:rPr>
                        <a:t>K</a:t>
                      </a:r>
                    </a:p>
                  </a:txBody>
                  <a:tcPr marL="68580" marR="68580" marT="9525" marB="0"/>
                </a:tc>
                <a:tc>
                  <a:txBody>
                    <a:bodyPr/>
                    <a:lstStyle/>
                    <a:p>
                      <a:pPr>
                        <a:lnSpc>
                          <a:spcPct val="107000"/>
                        </a:lnSpc>
                        <a:spcAft>
                          <a:spcPts val="800"/>
                        </a:spcAft>
                      </a:pPr>
                      <a:r>
                        <a:rPr lang="en-IN" sz="1100" dirty="0">
                          <a:effectLst/>
                        </a:rPr>
                        <a:t>It is used for store user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190236939"/>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pro_name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store Product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4005918788"/>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store Product Description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693388953"/>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a:t>
                      </a:r>
                      <a:r>
                        <a:rPr lang="en-IN" sz="1100" dirty="0">
                          <a:effectLst/>
                          <a:latin typeface="Calibri" panose="020F0502020204030204" pitchFamily="34" charset="0"/>
                          <a:ea typeface="Calibri" panose="020F0502020204030204" pitchFamily="34" charset="0"/>
                          <a:cs typeface="Times New Roman" panose="02020603050405020304" pitchFamily="18" charset="0"/>
                        </a:rPr>
                        <a:t>ate</a:t>
                      </a: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atetimepath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Date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52865191"/>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Price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Category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061630355"/>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Image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Imagepath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store product Image Path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3133749845"/>
                  </a:ext>
                </a:extLst>
              </a:tr>
            </a:tbl>
          </a:graphicData>
        </a:graphic>
      </p:graphicFrame>
      <p:sp>
        <p:nvSpPr>
          <p:cNvPr id="7" name="Rectangle 2">
            <a:extLst>
              <a:ext uri="{FF2B5EF4-FFF2-40B4-BE49-F238E27FC236}">
                <a16:creationId xmlns:a16="http://schemas.microsoft.com/office/drawing/2014/main" id="{326922C3-E312-4988-A694-B32679E7E6EF}"/>
              </a:ext>
            </a:extLst>
          </p:cNvPr>
          <p:cNvSpPr>
            <a:spLocks noChangeArrowheads="1"/>
          </p:cNvSpPr>
          <p:nvPr/>
        </p:nvSpPr>
        <p:spPr bwMode="auto">
          <a:xfrm>
            <a:off x="1809751" y="342169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6365672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3CC92-58A5-4DEE-81FB-1BBABDBCACC1}"/>
              </a:ext>
            </a:extLst>
          </p:cNvPr>
          <p:cNvSpPr>
            <a:spLocks noGrp="1"/>
          </p:cNvSpPr>
          <p:nvPr>
            <p:ph type="title"/>
          </p:nvPr>
        </p:nvSpPr>
        <p:spPr/>
        <p:txBody>
          <a:bodyPr/>
          <a:lstStyle/>
          <a:p>
            <a:r>
              <a:rPr lang="en-US" dirty="0"/>
              <a:t>Cart Item</a:t>
            </a:r>
            <a:endParaRPr lang="en-IN" dirty="0"/>
          </a:p>
        </p:txBody>
      </p:sp>
      <p:graphicFrame>
        <p:nvGraphicFramePr>
          <p:cNvPr id="4" name="Content Placeholder 3">
            <a:extLst>
              <a:ext uri="{FF2B5EF4-FFF2-40B4-BE49-F238E27FC236}">
                <a16:creationId xmlns:a16="http://schemas.microsoft.com/office/drawing/2014/main" id="{D927A42D-7D62-4851-93D2-1489BE986EA0}"/>
              </a:ext>
            </a:extLst>
          </p:cNvPr>
          <p:cNvGraphicFramePr>
            <a:graphicFrameLocks noGrp="1"/>
          </p:cNvGraphicFramePr>
          <p:nvPr>
            <p:ph idx="1"/>
            <p:extLst>
              <p:ext uri="{D42A27DB-BD31-4B8C-83A1-F6EECF244321}">
                <p14:modId xmlns:p14="http://schemas.microsoft.com/office/powerpoint/2010/main" val="1182460882"/>
              </p:ext>
            </p:extLst>
          </p:nvPr>
        </p:nvGraphicFramePr>
        <p:xfrm>
          <a:off x="2457450" y="2059945"/>
          <a:ext cx="7277100" cy="882015"/>
        </p:xfrm>
        <a:graphic>
          <a:graphicData uri="http://schemas.openxmlformats.org/drawingml/2006/table">
            <a:tbl>
              <a:tblPr firstRow="1" firstCol="1" bandRow="1">
                <a:tableStyleId>{5C22544A-7EE6-4342-B048-85BDC9FD1C3A}</a:tableStyleId>
              </a:tblPr>
              <a:tblGrid>
                <a:gridCol w="3638550">
                  <a:extLst>
                    <a:ext uri="{9D8B030D-6E8A-4147-A177-3AD203B41FA5}">
                      <a16:colId xmlns:a16="http://schemas.microsoft.com/office/drawing/2014/main" val="462197266"/>
                    </a:ext>
                  </a:extLst>
                </a:gridCol>
                <a:gridCol w="3638550">
                  <a:extLst>
                    <a:ext uri="{9D8B030D-6E8A-4147-A177-3AD203B41FA5}">
                      <a16:colId xmlns:a16="http://schemas.microsoft.com/office/drawing/2014/main" val="3951999353"/>
                    </a:ext>
                  </a:extLst>
                </a:gridCol>
              </a:tblGrid>
              <a:tr h="294005">
                <a:tc>
                  <a:txBody>
                    <a:bodyPr/>
                    <a:lstStyle/>
                    <a:p>
                      <a:pPr>
                        <a:lnSpc>
                          <a:spcPct val="107000"/>
                        </a:lnSpc>
                        <a:spcAft>
                          <a:spcPts val="800"/>
                        </a:spcAft>
                      </a:pPr>
                      <a:r>
                        <a:rPr lang="en-IN" sz="1100">
                          <a:effectLst/>
                        </a:rPr>
                        <a:t>Table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Cart Item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542974163"/>
                  </a:ext>
                </a:extLst>
              </a:tr>
              <a:tr h="294005">
                <a:tc>
                  <a:txBody>
                    <a:bodyPr/>
                    <a:lstStyle/>
                    <a:p>
                      <a:pPr>
                        <a:lnSpc>
                          <a:spcPct val="107000"/>
                        </a:lnSpc>
                        <a:spcAft>
                          <a:spcPts val="800"/>
                        </a:spcAft>
                      </a:pPr>
                      <a:r>
                        <a:rPr lang="en-IN" sz="1100" dirty="0">
                          <a:effectLst/>
                        </a:rPr>
                        <a:t>Primary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err="1">
                          <a:effectLst/>
                        </a:rPr>
                        <a:t>cart_user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215498941"/>
                  </a:ext>
                </a:extLst>
              </a:tr>
              <a:tr h="294005">
                <a:tc>
                  <a:txBody>
                    <a:bodyPr/>
                    <a:lstStyle/>
                    <a:p>
                      <a:pPr>
                        <a:lnSpc>
                          <a:spcPct val="107000"/>
                        </a:lnSpc>
                        <a:spcAft>
                          <a:spcPts val="800"/>
                        </a:spcAft>
                      </a:pPr>
                      <a:r>
                        <a:rPr lang="en-IN" sz="1100" dirty="0">
                          <a:effectLst/>
                        </a:rPr>
                        <a:t>Foreign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ser_id</a:t>
                      </a:r>
                      <a:r>
                        <a:rPr lang="en-IN" sz="1100" dirty="0">
                          <a:effectLst/>
                          <a:latin typeface="Calibri" panose="020F0502020204030204" pitchFamily="34" charset="0"/>
                          <a:ea typeface="Calibri" panose="020F0502020204030204" pitchFamily="34" charset="0"/>
                          <a:cs typeface="Times New Roman" panose="02020603050405020304" pitchFamily="18" charset="0"/>
                        </a:rPr>
                        <a:t> , </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ms_user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941528889"/>
                  </a:ext>
                </a:extLst>
              </a:tr>
            </a:tbl>
          </a:graphicData>
        </a:graphic>
      </p:graphicFrame>
      <p:sp>
        <p:nvSpPr>
          <p:cNvPr id="5" name="Rectangle 1">
            <a:extLst>
              <a:ext uri="{FF2B5EF4-FFF2-40B4-BE49-F238E27FC236}">
                <a16:creationId xmlns:a16="http://schemas.microsoft.com/office/drawing/2014/main" id="{3161D25E-374A-4390-A35F-5C6631D92CF2}"/>
              </a:ext>
            </a:extLst>
          </p:cNvPr>
          <p:cNvSpPr>
            <a:spLocks noChangeArrowheads="1"/>
          </p:cNvSpPr>
          <p:nvPr/>
        </p:nvSpPr>
        <p:spPr bwMode="auto">
          <a:xfrm>
            <a:off x="4763" y="-12606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Table 5">
            <a:extLst>
              <a:ext uri="{FF2B5EF4-FFF2-40B4-BE49-F238E27FC236}">
                <a16:creationId xmlns:a16="http://schemas.microsoft.com/office/drawing/2014/main" id="{8C80E366-76F2-4675-B34E-E72E8D7E93A5}"/>
              </a:ext>
            </a:extLst>
          </p:cNvPr>
          <p:cNvGraphicFramePr>
            <a:graphicFrameLocks noGrp="1"/>
          </p:cNvGraphicFramePr>
          <p:nvPr>
            <p:extLst>
              <p:ext uri="{D42A27DB-BD31-4B8C-83A1-F6EECF244321}">
                <p14:modId xmlns:p14="http://schemas.microsoft.com/office/powerpoint/2010/main" val="368333582"/>
              </p:ext>
            </p:extLst>
          </p:nvPr>
        </p:nvGraphicFramePr>
        <p:xfrm>
          <a:off x="1809750" y="3421855"/>
          <a:ext cx="8652512" cy="3045460"/>
        </p:xfrm>
        <a:graphic>
          <a:graphicData uri="http://schemas.openxmlformats.org/drawingml/2006/table">
            <a:tbl>
              <a:tblPr firstRow="1" firstCol="1" bandRow="1">
                <a:tableStyleId>{5C22544A-7EE6-4342-B048-85BDC9FD1C3A}</a:tableStyleId>
              </a:tblPr>
              <a:tblGrid>
                <a:gridCol w="457200">
                  <a:extLst>
                    <a:ext uri="{9D8B030D-6E8A-4147-A177-3AD203B41FA5}">
                      <a16:colId xmlns:a16="http://schemas.microsoft.com/office/drawing/2014/main" val="3429834159"/>
                    </a:ext>
                  </a:extLst>
                </a:gridCol>
                <a:gridCol w="1155701">
                  <a:extLst>
                    <a:ext uri="{9D8B030D-6E8A-4147-A177-3AD203B41FA5}">
                      <a16:colId xmlns:a16="http://schemas.microsoft.com/office/drawing/2014/main" val="3397087114"/>
                    </a:ext>
                  </a:extLst>
                </a:gridCol>
                <a:gridCol w="1041400">
                  <a:extLst>
                    <a:ext uri="{9D8B030D-6E8A-4147-A177-3AD203B41FA5}">
                      <a16:colId xmlns:a16="http://schemas.microsoft.com/office/drawing/2014/main" val="2799535286"/>
                    </a:ext>
                  </a:extLst>
                </a:gridCol>
                <a:gridCol w="448310">
                  <a:extLst>
                    <a:ext uri="{9D8B030D-6E8A-4147-A177-3AD203B41FA5}">
                      <a16:colId xmlns:a16="http://schemas.microsoft.com/office/drawing/2014/main" val="3249802742"/>
                    </a:ext>
                  </a:extLst>
                </a:gridCol>
                <a:gridCol w="1041400">
                  <a:extLst>
                    <a:ext uri="{9D8B030D-6E8A-4147-A177-3AD203B41FA5}">
                      <a16:colId xmlns:a16="http://schemas.microsoft.com/office/drawing/2014/main" val="1379795542"/>
                    </a:ext>
                  </a:extLst>
                </a:gridCol>
                <a:gridCol w="4508501">
                  <a:extLst>
                    <a:ext uri="{9D8B030D-6E8A-4147-A177-3AD203B41FA5}">
                      <a16:colId xmlns:a16="http://schemas.microsoft.com/office/drawing/2014/main" val="3994264748"/>
                    </a:ext>
                  </a:extLst>
                </a:gridCol>
              </a:tblGrid>
              <a:tr h="542290">
                <a:tc>
                  <a:txBody>
                    <a:bodyPr/>
                    <a:lstStyle/>
                    <a:p>
                      <a:pPr>
                        <a:lnSpc>
                          <a:spcPct val="107000"/>
                        </a:lnSpc>
                        <a:spcAft>
                          <a:spcPts val="800"/>
                        </a:spcAft>
                      </a:pPr>
                      <a:r>
                        <a:rPr lang="en-IN" sz="1100" dirty="0">
                          <a:effectLst/>
                        </a:rPr>
                        <a:t>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730722660"/>
                  </a:ext>
                </a:extLst>
              </a:tr>
              <a:tr h="278130">
                <a:tc>
                  <a:txBody>
                    <a:bodyPr/>
                    <a:lstStyle/>
                    <a:p>
                      <a:pPr>
                        <a:lnSpc>
                          <a:spcPct val="107000"/>
                        </a:lnSpc>
                        <a:spcAft>
                          <a:spcPts val="800"/>
                        </a:spcAft>
                      </a:pPr>
                      <a:r>
                        <a:rPr lang="en-IN" sz="11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Cart_user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a:t>
                      </a:r>
                      <a:r>
                        <a:rPr lang="en-IN" sz="1100" dirty="0">
                          <a:effectLst/>
                          <a:latin typeface="Calibri" panose="020F0502020204030204" pitchFamily="34" charset="0"/>
                          <a:ea typeface="Calibri" panose="020F0502020204030204" pitchFamily="34" charset="0"/>
                          <a:cs typeface="Times New Roman" panose="02020603050405020304" pitchFamily="18" charset="0"/>
                        </a:rPr>
                        <a:t>K</a:t>
                      </a:r>
                    </a:p>
                  </a:txBody>
                  <a:tcPr marL="68580" marR="68580" marT="9525" marB="0"/>
                </a:tc>
                <a:tc>
                  <a:txBody>
                    <a:bodyPr/>
                    <a:lstStyle/>
                    <a:p>
                      <a:pPr>
                        <a:lnSpc>
                          <a:spcPct val="107000"/>
                        </a:lnSpc>
                        <a:spcAft>
                          <a:spcPts val="800"/>
                        </a:spcAft>
                      </a:pPr>
                      <a:r>
                        <a:rPr lang="en-IN" sz="1100" dirty="0">
                          <a:effectLst/>
                        </a:rPr>
                        <a:t>It is used for store cart user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190236939"/>
                  </a:ext>
                </a:extLst>
              </a:tr>
              <a:tr h="278130">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2 </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mn-lt"/>
                          <a:ea typeface="Calibri" panose="020F0502020204030204" pitchFamily="34" charset="0"/>
                          <a:cs typeface="Times New Roman" panose="02020603050405020304" pitchFamily="18" charset="0"/>
                        </a:rPr>
                        <a:t>User_id</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Varchar</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10</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FK</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It is used for store user name</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7889501"/>
                  </a:ext>
                </a:extLst>
              </a:tr>
              <a:tr h="278130">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3</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mn-lt"/>
                          <a:ea typeface="Calibri" panose="020F0502020204030204" pitchFamily="34" charset="0"/>
                          <a:cs typeface="Times New Roman" panose="02020603050405020304" pitchFamily="18" charset="0"/>
                        </a:rPr>
                        <a:t>Ms_user</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Varchar</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10</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mn-lt"/>
                          <a:ea typeface="Calibri" panose="020F0502020204030204" pitchFamily="34" charset="0"/>
                          <a:cs typeface="Times New Roman" panose="02020603050405020304" pitchFamily="18" charset="0"/>
                        </a:rPr>
                        <a:t>Fk</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It is used for store customer name</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3556893531"/>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Price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store price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637830348"/>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Quantity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store total quantity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478202732"/>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ate_added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atetimepath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Date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3706956537"/>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Product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product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3456979818"/>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otal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V</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a:t>
                      </a:r>
                      <a:r>
                        <a:rPr lang="en-IN" sz="11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9525" marB="0"/>
                </a:tc>
                <a:tc>
                  <a:txBody>
                    <a:bodyPr/>
                    <a:lstStyle/>
                    <a:p>
                      <a:pPr>
                        <a:lnSpc>
                          <a:spcPct val="107000"/>
                        </a:lnSpc>
                        <a:spcAft>
                          <a:spcPts val="800"/>
                        </a:spcAft>
                      </a:pPr>
                      <a:r>
                        <a:rPr lang="en-IN"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store total amount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068749092"/>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Subtotal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 is used for store sub total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725582319"/>
                  </a:ext>
                </a:extLst>
              </a:tr>
            </a:tbl>
          </a:graphicData>
        </a:graphic>
      </p:graphicFrame>
      <p:sp>
        <p:nvSpPr>
          <p:cNvPr id="7" name="Rectangle 2">
            <a:extLst>
              <a:ext uri="{FF2B5EF4-FFF2-40B4-BE49-F238E27FC236}">
                <a16:creationId xmlns:a16="http://schemas.microsoft.com/office/drawing/2014/main" id="{326922C3-E312-4988-A694-B32679E7E6EF}"/>
              </a:ext>
            </a:extLst>
          </p:cNvPr>
          <p:cNvSpPr>
            <a:spLocks noChangeArrowheads="1"/>
          </p:cNvSpPr>
          <p:nvPr/>
        </p:nvSpPr>
        <p:spPr bwMode="auto">
          <a:xfrm>
            <a:off x="1809751" y="342169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954930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3CC92-58A5-4DEE-81FB-1BBABDBCACC1}"/>
              </a:ext>
            </a:extLst>
          </p:cNvPr>
          <p:cNvSpPr>
            <a:spLocks noGrp="1"/>
          </p:cNvSpPr>
          <p:nvPr>
            <p:ph type="title"/>
          </p:nvPr>
        </p:nvSpPr>
        <p:spPr/>
        <p:txBody>
          <a:bodyPr/>
          <a:lstStyle/>
          <a:p>
            <a:r>
              <a:rPr lang="en-US" dirty="0"/>
              <a:t>Add Request</a:t>
            </a:r>
            <a:endParaRPr lang="en-IN" dirty="0"/>
          </a:p>
        </p:txBody>
      </p:sp>
      <p:graphicFrame>
        <p:nvGraphicFramePr>
          <p:cNvPr id="4" name="Content Placeholder 3">
            <a:extLst>
              <a:ext uri="{FF2B5EF4-FFF2-40B4-BE49-F238E27FC236}">
                <a16:creationId xmlns:a16="http://schemas.microsoft.com/office/drawing/2014/main" id="{D927A42D-7D62-4851-93D2-1489BE986EA0}"/>
              </a:ext>
            </a:extLst>
          </p:cNvPr>
          <p:cNvGraphicFramePr>
            <a:graphicFrameLocks noGrp="1"/>
          </p:cNvGraphicFramePr>
          <p:nvPr>
            <p:ph idx="1"/>
            <p:extLst>
              <p:ext uri="{D42A27DB-BD31-4B8C-83A1-F6EECF244321}">
                <p14:modId xmlns:p14="http://schemas.microsoft.com/office/powerpoint/2010/main" val="4123688874"/>
              </p:ext>
            </p:extLst>
          </p:nvPr>
        </p:nvGraphicFramePr>
        <p:xfrm>
          <a:off x="2457450" y="2059945"/>
          <a:ext cx="7277100" cy="882015"/>
        </p:xfrm>
        <a:graphic>
          <a:graphicData uri="http://schemas.openxmlformats.org/drawingml/2006/table">
            <a:tbl>
              <a:tblPr firstRow="1" firstCol="1" bandRow="1">
                <a:tableStyleId>{5C22544A-7EE6-4342-B048-85BDC9FD1C3A}</a:tableStyleId>
              </a:tblPr>
              <a:tblGrid>
                <a:gridCol w="3638550">
                  <a:extLst>
                    <a:ext uri="{9D8B030D-6E8A-4147-A177-3AD203B41FA5}">
                      <a16:colId xmlns:a16="http://schemas.microsoft.com/office/drawing/2014/main" val="462197266"/>
                    </a:ext>
                  </a:extLst>
                </a:gridCol>
                <a:gridCol w="3638550">
                  <a:extLst>
                    <a:ext uri="{9D8B030D-6E8A-4147-A177-3AD203B41FA5}">
                      <a16:colId xmlns:a16="http://schemas.microsoft.com/office/drawing/2014/main" val="3951999353"/>
                    </a:ext>
                  </a:extLst>
                </a:gridCol>
              </a:tblGrid>
              <a:tr h="294005">
                <a:tc>
                  <a:txBody>
                    <a:bodyPr/>
                    <a:lstStyle/>
                    <a:p>
                      <a:pPr>
                        <a:lnSpc>
                          <a:spcPct val="107000"/>
                        </a:lnSpc>
                        <a:spcAft>
                          <a:spcPts val="800"/>
                        </a:spcAft>
                      </a:pPr>
                      <a:r>
                        <a:rPr lang="en-IN" sz="1100" dirty="0">
                          <a:effectLst/>
                        </a:rPr>
                        <a:t>Table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Add Request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542974163"/>
                  </a:ext>
                </a:extLst>
              </a:tr>
              <a:tr h="294005">
                <a:tc>
                  <a:txBody>
                    <a:bodyPr/>
                    <a:lstStyle/>
                    <a:p>
                      <a:pPr>
                        <a:lnSpc>
                          <a:spcPct val="107000"/>
                        </a:lnSpc>
                        <a:spcAft>
                          <a:spcPts val="800"/>
                        </a:spcAft>
                      </a:pPr>
                      <a:r>
                        <a:rPr lang="en-IN" sz="1100" dirty="0">
                          <a:effectLst/>
                        </a:rPr>
                        <a:t>Primary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err="1">
                          <a:effectLst/>
                        </a:rPr>
                        <a:t>Req_user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215498941"/>
                  </a:ext>
                </a:extLst>
              </a:tr>
              <a:tr h="294005">
                <a:tc>
                  <a:txBody>
                    <a:bodyPr/>
                    <a:lstStyle/>
                    <a:p>
                      <a:pPr>
                        <a:lnSpc>
                          <a:spcPct val="107000"/>
                        </a:lnSpc>
                        <a:spcAft>
                          <a:spcPts val="800"/>
                        </a:spcAft>
                      </a:pPr>
                      <a:r>
                        <a:rPr lang="en-IN" sz="1100" dirty="0">
                          <a:effectLst/>
                        </a:rPr>
                        <a:t>Foreign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ser_id</a:t>
                      </a: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9525" marB="0"/>
                </a:tc>
                <a:extLst>
                  <a:ext uri="{0D108BD9-81ED-4DB2-BD59-A6C34878D82A}">
                    <a16:rowId xmlns:a16="http://schemas.microsoft.com/office/drawing/2014/main" val="941528889"/>
                  </a:ext>
                </a:extLst>
              </a:tr>
            </a:tbl>
          </a:graphicData>
        </a:graphic>
      </p:graphicFrame>
      <p:sp>
        <p:nvSpPr>
          <p:cNvPr id="5" name="Rectangle 1">
            <a:extLst>
              <a:ext uri="{FF2B5EF4-FFF2-40B4-BE49-F238E27FC236}">
                <a16:creationId xmlns:a16="http://schemas.microsoft.com/office/drawing/2014/main" id="{3161D25E-374A-4390-A35F-5C6631D92CF2}"/>
              </a:ext>
            </a:extLst>
          </p:cNvPr>
          <p:cNvSpPr>
            <a:spLocks noChangeArrowheads="1"/>
          </p:cNvSpPr>
          <p:nvPr/>
        </p:nvSpPr>
        <p:spPr bwMode="auto">
          <a:xfrm>
            <a:off x="4763" y="-12606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Table 5">
            <a:extLst>
              <a:ext uri="{FF2B5EF4-FFF2-40B4-BE49-F238E27FC236}">
                <a16:creationId xmlns:a16="http://schemas.microsoft.com/office/drawing/2014/main" id="{8C80E366-76F2-4675-B34E-E72E8D7E93A5}"/>
              </a:ext>
            </a:extLst>
          </p:cNvPr>
          <p:cNvGraphicFramePr>
            <a:graphicFrameLocks noGrp="1"/>
          </p:cNvGraphicFramePr>
          <p:nvPr>
            <p:extLst>
              <p:ext uri="{D42A27DB-BD31-4B8C-83A1-F6EECF244321}">
                <p14:modId xmlns:p14="http://schemas.microsoft.com/office/powerpoint/2010/main" val="1704937192"/>
              </p:ext>
            </p:extLst>
          </p:nvPr>
        </p:nvGraphicFramePr>
        <p:xfrm>
          <a:off x="1809750" y="3421855"/>
          <a:ext cx="8652510" cy="2489200"/>
        </p:xfrm>
        <a:graphic>
          <a:graphicData uri="http://schemas.openxmlformats.org/drawingml/2006/table">
            <a:tbl>
              <a:tblPr firstRow="1" firstCol="1" bandRow="1">
                <a:tableStyleId>{5C22544A-7EE6-4342-B048-85BDC9FD1C3A}</a:tableStyleId>
              </a:tblPr>
              <a:tblGrid>
                <a:gridCol w="457200">
                  <a:extLst>
                    <a:ext uri="{9D8B030D-6E8A-4147-A177-3AD203B41FA5}">
                      <a16:colId xmlns:a16="http://schemas.microsoft.com/office/drawing/2014/main" val="3429834159"/>
                    </a:ext>
                  </a:extLst>
                </a:gridCol>
                <a:gridCol w="1155700">
                  <a:extLst>
                    <a:ext uri="{9D8B030D-6E8A-4147-A177-3AD203B41FA5}">
                      <a16:colId xmlns:a16="http://schemas.microsoft.com/office/drawing/2014/main" val="3397087114"/>
                    </a:ext>
                  </a:extLst>
                </a:gridCol>
                <a:gridCol w="1041400">
                  <a:extLst>
                    <a:ext uri="{9D8B030D-6E8A-4147-A177-3AD203B41FA5}">
                      <a16:colId xmlns:a16="http://schemas.microsoft.com/office/drawing/2014/main" val="2799535286"/>
                    </a:ext>
                  </a:extLst>
                </a:gridCol>
                <a:gridCol w="448310">
                  <a:extLst>
                    <a:ext uri="{9D8B030D-6E8A-4147-A177-3AD203B41FA5}">
                      <a16:colId xmlns:a16="http://schemas.microsoft.com/office/drawing/2014/main" val="3249802742"/>
                    </a:ext>
                  </a:extLst>
                </a:gridCol>
                <a:gridCol w="1041400">
                  <a:extLst>
                    <a:ext uri="{9D8B030D-6E8A-4147-A177-3AD203B41FA5}">
                      <a16:colId xmlns:a16="http://schemas.microsoft.com/office/drawing/2014/main" val="1379795542"/>
                    </a:ext>
                  </a:extLst>
                </a:gridCol>
                <a:gridCol w="4508500">
                  <a:extLst>
                    <a:ext uri="{9D8B030D-6E8A-4147-A177-3AD203B41FA5}">
                      <a16:colId xmlns:a16="http://schemas.microsoft.com/office/drawing/2014/main" val="3994264748"/>
                    </a:ext>
                  </a:extLst>
                </a:gridCol>
              </a:tblGrid>
              <a:tr h="542290">
                <a:tc>
                  <a:txBody>
                    <a:bodyPr/>
                    <a:lstStyle/>
                    <a:p>
                      <a:pPr>
                        <a:lnSpc>
                          <a:spcPct val="107000"/>
                        </a:lnSpc>
                        <a:spcAft>
                          <a:spcPts val="800"/>
                        </a:spcAft>
                      </a:pPr>
                      <a:r>
                        <a:rPr lang="en-IN" sz="1100" dirty="0">
                          <a:effectLst/>
                        </a:rPr>
                        <a:t>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Field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Data 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Size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Constraint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Description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730722660"/>
                  </a:ext>
                </a:extLst>
              </a:tr>
              <a:tr h="278130">
                <a:tc>
                  <a:txBody>
                    <a:bodyPr/>
                    <a:lstStyle/>
                    <a:p>
                      <a:pPr>
                        <a:lnSpc>
                          <a:spcPct val="107000"/>
                        </a:lnSpc>
                        <a:spcAft>
                          <a:spcPts val="800"/>
                        </a:spcAft>
                      </a:pPr>
                      <a:r>
                        <a:rPr lang="en-IN" sz="11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Req_user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a:t>
                      </a:r>
                      <a:r>
                        <a:rPr lang="en-IN" sz="1100" dirty="0">
                          <a:effectLst/>
                          <a:latin typeface="Calibri" panose="020F0502020204030204" pitchFamily="34" charset="0"/>
                          <a:ea typeface="Calibri" panose="020F0502020204030204" pitchFamily="34" charset="0"/>
                          <a:cs typeface="Times New Roman" panose="02020603050405020304" pitchFamily="18" charset="0"/>
                        </a:rPr>
                        <a:t>K</a:t>
                      </a:r>
                    </a:p>
                  </a:txBody>
                  <a:tcPr marL="68580" marR="68580" marT="9525" marB="0"/>
                </a:tc>
                <a:tc>
                  <a:txBody>
                    <a:bodyPr/>
                    <a:lstStyle/>
                    <a:p>
                      <a:pPr>
                        <a:lnSpc>
                          <a:spcPct val="107000"/>
                        </a:lnSpc>
                        <a:spcAft>
                          <a:spcPts val="800"/>
                        </a:spcAft>
                      </a:pPr>
                      <a:r>
                        <a:rPr lang="en-IN" sz="1100" dirty="0">
                          <a:effectLst/>
                        </a:rPr>
                        <a:t>It is used for User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190236939"/>
                  </a:ext>
                </a:extLst>
              </a:tr>
              <a:tr h="278130">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2</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mn-lt"/>
                          <a:ea typeface="Calibri" panose="020F0502020204030204" pitchFamily="34" charset="0"/>
                          <a:cs typeface="Times New Roman" panose="02020603050405020304" pitchFamily="18" charset="0"/>
                        </a:rPr>
                        <a:t>User_id</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Varchar</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10</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FK</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It is used for user id</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238512949"/>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Username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username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3076841568"/>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Cat(category)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store category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280034228"/>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Status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status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288482160"/>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Date_add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atetimepath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date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523433750"/>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Weight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V</a:t>
                      </a:r>
                      <a:r>
                        <a:rPr lang="en-IN" sz="1100">
                          <a:effectLst/>
                          <a:latin typeface="Calibri" panose="020F0502020204030204" pitchFamily="34" charset="0"/>
                          <a:ea typeface="Calibri" panose="020F0502020204030204" pitchFamily="34" charset="0"/>
                          <a:cs typeface="Times New Roman" panose="02020603050405020304" pitchFamily="18" charset="0"/>
                        </a:rPr>
                        <a:t>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1</a:t>
                      </a:r>
                      <a:r>
                        <a:rPr lang="en-IN" sz="1100">
                          <a:effectLst/>
                          <a:latin typeface="Calibri" panose="020F0502020204030204" pitchFamily="34" charset="0"/>
                          <a:ea typeface="Calibri" panose="020F0502020204030204" pitchFamily="34" charset="0"/>
                          <a:cs typeface="Times New Roman" panose="02020603050405020304" pitchFamily="18" charset="0"/>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store total amount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4188983556"/>
                  </a:ext>
                </a:extLst>
              </a:tr>
            </a:tbl>
          </a:graphicData>
        </a:graphic>
      </p:graphicFrame>
      <p:sp>
        <p:nvSpPr>
          <p:cNvPr id="7" name="Rectangle 2">
            <a:extLst>
              <a:ext uri="{FF2B5EF4-FFF2-40B4-BE49-F238E27FC236}">
                <a16:creationId xmlns:a16="http://schemas.microsoft.com/office/drawing/2014/main" id="{326922C3-E312-4988-A694-B32679E7E6EF}"/>
              </a:ext>
            </a:extLst>
          </p:cNvPr>
          <p:cNvSpPr>
            <a:spLocks noChangeArrowheads="1"/>
          </p:cNvSpPr>
          <p:nvPr/>
        </p:nvSpPr>
        <p:spPr bwMode="auto">
          <a:xfrm>
            <a:off x="1809751" y="342169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7495277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3CC92-58A5-4DEE-81FB-1BBABDBCACC1}"/>
              </a:ext>
            </a:extLst>
          </p:cNvPr>
          <p:cNvSpPr>
            <a:spLocks noGrp="1"/>
          </p:cNvSpPr>
          <p:nvPr>
            <p:ph type="title"/>
          </p:nvPr>
        </p:nvSpPr>
        <p:spPr/>
        <p:txBody>
          <a:bodyPr/>
          <a:lstStyle/>
          <a:p>
            <a:r>
              <a:rPr lang="en-US" dirty="0"/>
              <a:t>Feedback	</a:t>
            </a:r>
            <a:endParaRPr lang="en-IN" dirty="0"/>
          </a:p>
        </p:txBody>
      </p:sp>
      <p:graphicFrame>
        <p:nvGraphicFramePr>
          <p:cNvPr id="4" name="Content Placeholder 3">
            <a:extLst>
              <a:ext uri="{FF2B5EF4-FFF2-40B4-BE49-F238E27FC236}">
                <a16:creationId xmlns:a16="http://schemas.microsoft.com/office/drawing/2014/main" id="{D927A42D-7D62-4851-93D2-1489BE986EA0}"/>
              </a:ext>
            </a:extLst>
          </p:cNvPr>
          <p:cNvGraphicFramePr>
            <a:graphicFrameLocks noGrp="1"/>
          </p:cNvGraphicFramePr>
          <p:nvPr>
            <p:ph idx="1"/>
            <p:extLst>
              <p:ext uri="{D42A27DB-BD31-4B8C-83A1-F6EECF244321}">
                <p14:modId xmlns:p14="http://schemas.microsoft.com/office/powerpoint/2010/main" val="1104540473"/>
              </p:ext>
            </p:extLst>
          </p:nvPr>
        </p:nvGraphicFramePr>
        <p:xfrm>
          <a:off x="2457450" y="2059945"/>
          <a:ext cx="7277100" cy="882015"/>
        </p:xfrm>
        <a:graphic>
          <a:graphicData uri="http://schemas.openxmlformats.org/drawingml/2006/table">
            <a:tbl>
              <a:tblPr firstRow="1" firstCol="1" bandRow="1">
                <a:tableStyleId>{5C22544A-7EE6-4342-B048-85BDC9FD1C3A}</a:tableStyleId>
              </a:tblPr>
              <a:tblGrid>
                <a:gridCol w="3638550">
                  <a:extLst>
                    <a:ext uri="{9D8B030D-6E8A-4147-A177-3AD203B41FA5}">
                      <a16:colId xmlns:a16="http://schemas.microsoft.com/office/drawing/2014/main" val="462197266"/>
                    </a:ext>
                  </a:extLst>
                </a:gridCol>
                <a:gridCol w="3638550">
                  <a:extLst>
                    <a:ext uri="{9D8B030D-6E8A-4147-A177-3AD203B41FA5}">
                      <a16:colId xmlns:a16="http://schemas.microsoft.com/office/drawing/2014/main" val="3951999353"/>
                    </a:ext>
                  </a:extLst>
                </a:gridCol>
              </a:tblGrid>
              <a:tr h="294005">
                <a:tc>
                  <a:txBody>
                    <a:bodyPr/>
                    <a:lstStyle/>
                    <a:p>
                      <a:pPr>
                        <a:lnSpc>
                          <a:spcPct val="107000"/>
                        </a:lnSpc>
                        <a:spcAft>
                          <a:spcPts val="800"/>
                        </a:spcAft>
                      </a:pPr>
                      <a:r>
                        <a:rPr lang="en-IN" sz="1100">
                          <a:effectLst/>
                        </a:rPr>
                        <a:t>Table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Feedback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542974163"/>
                  </a:ext>
                </a:extLst>
              </a:tr>
              <a:tr h="294005">
                <a:tc>
                  <a:txBody>
                    <a:bodyPr/>
                    <a:lstStyle/>
                    <a:p>
                      <a:pPr>
                        <a:lnSpc>
                          <a:spcPct val="107000"/>
                        </a:lnSpc>
                        <a:spcAft>
                          <a:spcPts val="800"/>
                        </a:spcAft>
                      </a:pPr>
                      <a:r>
                        <a:rPr lang="en-IN" sz="1100" dirty="0">
                          <a:effectLst/>
                        </a:rPr>
                        <a:t>Primary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eed_id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215498941"/>
                  </a:ext>
                </a:extLst>
              </a:tr>
              <a:tr h="294005">
                <a:tc>
                  <a:txBody>
                    <a:bodyPr/>
                    <a:lstStyle/>
                    <a:p>
                      <a:pPr>
                        <a:lnSpc>
                          <a:spcPct val="107000"/>
                        </a:lnSpc>
                        <a:spcAft>
                          <a:spcPts val="800"/>
                        </a:spcAft>
                      </a:pPr>
                      <a:r>
                        <a:rPr lang="en-IN" sz="1100" dirty="0">
                          <a:effectLst/>
                        </a:rPr>
                        <a:t>Foreign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user_id</a:t>
                      </a:r>
                      <a:r>
                        <a:rPr lang="en-US" sz="1100" dirty="0">
                          <a:effectLst/>
                          <a:latin typeface="Calibri" panose="020F0502020204030204" pitchFamily="34" charset="0"/>
                          <a:ea typeface="Calibri" panose="020F0502020204030204" pitchFamily="34" charset="0"/>
                          <a:cs typeface="Times New Roman" panose="02020603050405020304" pitchFamily="18" charset="0"/>
                        </a:rPr>
                        <a:t> ,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ms_user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941528889"/>
                  </a:ext>
                </a:extLst>
              </a:tr>
            </a:tbl>
          </a:graphicData>
        </a:graphic>
      </p:graphicFrame>
      <p:sp>
        <p:nvSpPr>
          <p:cNvPr id="5" name="Rectangle 1">
            <a:extLst>
              <a:ext uri="{FF2B5EF4-FFF2-40B4-BE49-F238E27FC236}">
                <a16:creationId xmlns:a16="http://schemas.microsoft.com/office/drawing/2014/main" id="{3161D25E-374A-4390-A35F-5C6631D92CF2}"/>
              </a:ext>
            </a:extLst>
          </p:cNvPr>
          <p:cNvSpPr>
            <a:spLocks noChangeArrowheads="1"/>
          </p:cNvSpPr>
          <p:nvPr/>
        </p:nvSpPr>
        <p:spPr bwMode="auto">
          <a:xfrm>
            <a:off x="4763" y="-12606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2">
            <a:extLst>
              <a:ext uri="{FF2B5EF4-FFF2-40B4-BE49-F238E27FC236}">
                <a16:creationId xmlns:a16="http://schemas.microsoft.com/office/drawing/2014/main" id="{326922C3-E312-4988-A694-B32679E7E6EF}"/>
              </a:ext>
            </a:extLst>
          </p:cNvPr>
          <p:cNvSpPr>
            <a:spLocks noChangeArrowheads="1"/>
          </p:cNvSpPr>
          <p:nvPr/>
        </p:nvSpPr>
        <p:spPr bwMode="auto">
          <a:xfrm>
            <a:off x="1809751" y="342169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Table 2">
            <a:extLst>
              <a:ext uri="{FF2B5EF4-FFF2-40B4-BE49-F238E27FC236}">
                <a16:creationId xmlns:a16="http://schemas.microsoft.com/office/drawing/2014/main" id="{D52DC884-C34E-4702-A121-E788D0B09589}"/>
              </a:ext>
            </a:extLst>
          </p:cNvPr>
          <p:cNvGraphicFramePr>
            <a:graphicFrameLocks noGrp="1"/>
          </p:cNvGraphicFramePr>
          <p:nvPr>
            <p:extLst>
              <p:ext uri="{D42A27DB-BD31-4B8C-83A1-F6EECF244321}">
                <p14:modId xmlns:p14="http://schemas.microsoft.com/office/powerpoint/2010/main" val="4083666655"/>
              </p:ext>
            </p:extLst>
          </p:nvPr>
        </p:nvGraphicFramePr>
        <p:xfrm>
          <a:off x="1814513" y="3499070"/>
          <a:ext cx="8652510" cy="3253740"/>
        </p:xfrm>
        <a:graphic>
          <a:graphicData uri="http://schemas.openxmlformats.org/drawingml/2006/table">
            <a:tbl>
              <a:tblPr firstRow="1" firstCol="1" bandRow="1">
                <a:tableStyleId>{5C22544A-7EE6-4342-B048-85BDC9FD1C3A}</a:tableStyleId>
              </a:tblPr>
              <a:tblGrid>
                <a:gridCol w="454660">
                  <a:extLst>
                    <a:ext uri="{9D8B030D-6E8A-4147-A177-3AD203B41FA5}">
                      <a16:colId xmlns:a16="http://schemas.microsoft.com/office/drawing/2014/main" val="3380359448"/>
                    </a:ext>
                  </a:extLst>
                </a:gridCol>
                <a:gridCol w="1239520">
                  <a:extLst>
                    <a:ext uri="{9D8B030D-6E8A-4147-A177-3AD203B41FA5}">
                      <a16:colId xmlns:a16="http://schemas.microsoft.com/office/drawing/2014/main" val="3493888352"/>
                    </a:ext>
                  </a:extLst>
                </a:gridCol>
                <a:gridCol w="1038860">
                  <a:extLst>
                    <a:ext uri="{9D8B030D-6E8A-4147-A177-3AD203B41FA5}">
                      <a16:colId xmlns:a16="http://schemas.microsoft.com/office/drawing/2014/main" val="3978124458"/>
                    </a:ext>
                  </a:extLst>
                </a:gridCol>
                <a:gridCol w="448310">
                  <a:extLst>
                    <a:ext uri="{9D8B030D-6E8A-4147-A177-3AD203B41FA5}">
                      <a16:colId xmlns:a16="http://schemas.microsoft.com/office/drawing/2014/main" val="1301837417"/>
                    </a:ext>
                  </a:extLst>
                </a:gridCol>
                <a:gridCol w="1035685">
                  <a:extLst>
                    <a:ext uri="{9D8B030D-6E8A-4147-A177-3AD203B41FA5}">
                      <a16:colId xmlns:a16="http://schemas.microsoft.com/office/drawing/2014/main" val="1668220723"/>
                    </a:ext>
                  </a:extLst>
                </a:gridCol>
                <a:gridCol w="4435475">
                  <a:extLst>
                    <a:ext uri="{9D8B030D-6E8A-4147-A177-3AD203B41FA5}">
                      <a16:colId xmlns:a16="http://schemas.microsoft.com/office/drawing/2014/main" val="3208810800"/>
                    </a:ext>
                  </a:extLst>
                </a:gridCol>
              </a:tblGrid>
              <a:tr h="542290">
                <a:tc>
                  <a:txBody>
                    <a:bodyPr/>
                    <a:lstStyle/>
                    <a:p>
                      <a:pPr>
                        <a:lnSpc>
                          <a:spcPct val="107000"/>
                        </a:lnSpc>
                        <a:spcAft>
                          <a:spcPts val="80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Data 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Constraint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Description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628246254"/>
                  </a:ext>
                </a:extLst>
              </a:tr>
              <a:tr h="54229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Feed_id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 is used to store id of feedback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4126435962"/>
                  </a:ext>
                </a:extLst>
              </a:tr>
              <a:tr h="542290">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2</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mn-lt"/>
                          <a:ea typeface="Calibri" panose="020F0502020204030204" pitchFamily="34" charset="0"/>
                          <a:cs typeface="Times New Roman" panose="02020603050405020304" pitchFamily="18" charset="0"/>
                        </a:rPr>
                        <a:t>User_id</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Varchar</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10</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FK</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It is used to store user id</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693566607"/>
                  </a:ext>
                </a:extLst>
              </a:tr>
              <a:tr h="542290">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3</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mn-lt"/>
                          <a:ea typeface="Calibri" panose="020F0502020204030204" pitchFamily="34" charset="0"/>
                          <a:cs typeface="Times New Roman" panose="02020603050405020304" pitchFamily="18" charset="0"/>
                        </a:rPr>
                        <a:t>Ms_user</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Varchar</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10</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FK</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It is used to store customer name</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774134863"/>
                  </a:ext>
                </a:extLst>
              </a:tr>
              <a:tr h="54229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rPr>
                        <a:t>Usernamefeedback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It is used for feedback by 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220471611"/>
                  </a:ext>
                </a:extLst>
              </a:tr>
              <a:tr h="54229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a:effectLst/>
                        </a:rPr>
                        <a:t>Message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feedback message by user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419599823"/>
                  </a:ext>
                </a:extLst>
              </a:tr>
            </a:tbl>
          </a:graphicData>
        </a:graphic>
      </p:graphicFrame>
      <p:sp>
        <p:nvSpPr>
          <p:cNvPr id="8" name="Rectangle 1">
            <a:extLst>
              <a:ext uri="{FF2B5EF4-FFF2-40B4-BE49-F238E27FC236}">
                <a16:creationId xmlns:a16="http://schemas.microsoft.com/office/drawing/2014/main" id="{EF6B32BB-321C-4DED-B6B5-0607B1585EBB}"/>
              </a:ext>
            </a:extLst>
          </p:cNvPr>
          <p:cNvSpPr>
            <a:spLocks noChangeArrowheads="1"/>
          </p:cNvSpPr>
          <p:nvPr/>
        </p:nvSpPr>
        <p:spPr bwMode="auto">
          <a:xfrm>
            <a:off x="1804988" y="32115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7614876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3CC92-58A5-4DEE-81FB-1BBABDBCACC1}"/>
              </a:ext>
            </a:extLst>
          </p:cNvPr>
          <p:cNvSpPr>
            <a:spLocks noGrp="1"/>
          </p:cNvSpPr>
          <p:nvPr>
            <p:ph type="title"/>
          </p:nvPr>
        </p:nvSpPr>
        <p:spPr/>
        <p:txBody>
          <a:bodyPr/>
          <a:lstStyle/>
          <a:p>
            <a:r>
              <a:rPr lang="en-US" dirty="0"/>
              <a:t>Transaction</a:t>
            </a:r>
            <a:endParaRPr lang="en-IN" dirty="0"/>
          </a:p>
        </p:txBody>
      </p:sp>
      <p:graphicFrame>
        <p:nvGraphicFramePr>
          <p:cNvPr id="4" name="Content Placeholder 3">
            <a:extLst>
              <a:ext uri="{FF2B5EF4-FFF2-40B4-BE49-F238E27FC236}">
                <a16:creationId xmlns:a16="http://schemas.microsoft.com/office/drawing/2014/main" id="{D927A42D-7D62-4851-93D2-1489BE986EA0}"/>
              </a:ext>
            </a:extLst>
          </p:cNvPr>
          <p:cNvGraphicFramePr>
            <a:graphicFrameLocks noGrp="1"/>
          </p:cNvGraphicFramePr>
          <p:nvPr>
            <p:ph idx="1"/>
            <p:extLst>
              <p:ext uri="{D42A27DB-BD31-4B8C-83A1-F6EECF244321}">
                <p14:modId xmlns:p14="http://schemas.microsoft.com/office/powerpoint/2010/main" val="2932740647"/>
              </p:ext>
            </p:extLst>
          </p:nvPr>
        </p:nvGraphicFramePr>
        <p:xfrm>
          <a:off x="2457450" y="1537652"/>
          <a:ext cx="7277100" cy="882015"/>
        </p:xfrm>
        <a:graphic>
          <a:graphicData uri="http://schemas.openxmlformats.org/drawingml/2006/table">
            <a:tbl>
              <a:tblPr firstRow="1" firstCol="1" bandRow="1">
                <a:tableStyleId>{5C22544A-7EE6-4342-B048-85BDC9FD1C3A}</a:tableStyleId>
              </a:tblPr>
              <a:tblGrid>
                <a:gridCol w="3638550">
                  <a:extLst>
                    <a:ext uri="{9D8B030D-6E8A-4147-A177-3AD203B41FA5}">
                      <a16:colId xmlns:a16="http://schemas.microsoft.com/office/drawing/2014/main" val="462197266"/>
                    </a:ext>
                  </a:extLst>
                </a:gridCol>
                <a:gridCol w="3638550">
                  <a:extLst>
                    <a:ext uri="{9D8B030D-6E8A-4147-A177-3AD203B41FA5}">
                      <a16:colId xmlns:a16="http://schemas.microsoft.com/office/drawing/2014/main" val="3951999353"/>
                    </a:ext>
                  </a:extLst>
                </a:gridCol>
              </a:tblGrid>
              <a:tr h="294005">
                <a:tc>
                  <a:txBody>
                    <a:bodyPr/>
                    <a:lstStyle/>
                    <a:p>
                      <a:pPr>
                        <a:lnSpc>
                          <a:spcPct val="107000"/>
                        </a:lnSpc>
                        <a:spcAft>
                          <a:spcPts val="800"/>
                        </a:spcAft>
                      </a:pPr>
                      <a:r>
                        <a:rPr lang="en-IN" sz="1100">
                          <a:effectLst/>
                        </a:rPr>
                        <a:t>Table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Add Request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542974163"/>
                  </a:ext>
                </a:extLst>
              </a:tr>
              <a:tr h="294005">
                <a:tc>
                  <a:txBody>
                    <a:bodyPr/>
                    <a:lstStyle/>
                    <a:p>
                      <a:pPr>
                        <a:lnSpc>
                          <a:spcPct val="107000"/>
                        </a:lnSpc>
                        <a:spcAft>
                          <a:spcPts val="800"/>
                        </a:spcAft>
                      </a:pPr>
                      <a:r>
                        <a:rPr lang="en-IN" sz="1100" dirty="0">
                          <a:effectLst/>
                        </a:rPr>
                        <a:t>Primary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err="1">
                          <a:effectLst/>
                        </a:rPr>
                        <a:t>tran_user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215498941"/>
                  </a:ext>
                </a:extLst>
              </a:tr>
              <a:tr h="294005">
                <a:tc>
                  <a:txBody>
                    <a:bodyPr/>
                    <a:lstStyle/>
                    <a:p>
                      <a:pPr>
                        <a:lnSpc>
                          <a:spcPct val="107000"/>
                        </a:lnSpc>
                        <a:spcAft>
                          <a:spcPts val="800"/>
                        </a:spcAft>
                      </a:pPr>
                      <a:r>
                        <a:rPr lang="en-IN" sz="1100" dirty="0">
                          <a:effectLst/>
                        </a:rPr>
                        <a:t>Foreign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Made_by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941528889"/>
                  </a:ext>
                </a:extLst>
              </a:tr>
            </a:tbl>
          </a:graphicData>
        </a:graphic>
      </p:graphicFrame>
      <p:sp>
        <p:nvSpPr>
          <p:cNvPr id="5" name="Rectangle 1">
            <a:extLst>
              <a:ext uri="{FF2B5EF4-FFF2-40B4-BE49-F238E27FC236}">
                <a16:creationId xmlns:a16="http://schemas.microsoft.com/office/drawing/2014/main" id="{3161D25E-374A-4390-A35F-5C6631D92CF2}"/>
              </a:ext>
            </a:extLst>
          </p:cNvPr>
          <p:cNvSpPr>
            <a:spLocks noChangeArrowheads="1"/>
          </p:cNvSpPr>
          <p:nvPr/>
        </p:nvSpPr>
        <p:spPr bwMode="auto">
          <a:xfrm>
            <a:off x="4763" y="-12606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Table 5">
            <a:extLst>
              <a:ext uri="{FF2B5EF4-FFF2-40B4-BE49-F238E27FC236}">
                <a16:creationId xmlns:a16="http://schemas.microsoft.com/office/drawing/2014/main" id="{8C80E366-76F2-4675-B34E-E72E8D7E93A5}"/>
              </a:ext>
            </a:extLst>
          </p:cNvPr>
          <p:cNvGraphicFramePr>
            <a:graphicFrameLocks noGrp="1"/>
          </p:cNvGraphicFramePr>
          <p:nvPr>
            <p:extLst>
              <p:ext uri="{D42A27DB-BD31-4B8C-83A1-F6EECF244321}">
                <p14:modId xmlns:p14="http://schemas.microsoft.com/office/powerpoint/2010/main" val="4283026196"/>
              </p:ext>
            </p:extLst>
          </p:nvPr>
        </p:nvGraphicFramePr>
        <p:xfrm>
          <a:off x="1809749" y="2724531"/>
          <a:ext cx="8652510" cy="3427606"/>
        </p:xfrm>
        <a:graphic>
          <a:graphicData uri="http://schemas.openxmlformats.org/drawingml/2006/table">
            <a:tbl>
              <a:tblPr firstRow="1" firstCol="1" bandRow="1">
                <a:tableStyleId>{5C22544A-7EE6-4342-B048-85BDC9FD1C3A}</a:tableStyleId>
              </a:tblPr>
              <a:tblGrid>
                <a:gridCol w="457200">
                  <a:extLst>
                    <a:ext uri="{9D8B030D-6E8A-4147-A177-3AD203B41FA5}">
                      <a16:colId xmlns:a16="http://schemas.microsoft.com/office/drawing/2014/main" val="3429834159"/>
                    </a:ext>
                  </a:extLst>
                </a:gridCol>
                <a:gridCol w="1155700">
                  <a:extLst>
                    <a:ext uri="{9D8B030D-6E8A-4147-A177-3AD203B41FA5}">
                      <a16:colId xmlns:a16="http://schemas.microsoft.com/office/drawing/2014/main" val="3397087114"/>
                    </a:ext>
                  </a:extLst>
                </a:gridCol>
                <a:gridCol w="1041400">
                  <a:extLst>
                    <a:ext uri="{9D8B030D-6E8A-4147-A177-3AD203B41FA5}">
                      <a16:colId xmlns:a16="http://schemas.microsoft.com/office/drawing/2014/main" val="2799535286"/>
                    </a:ext>
                  </a:extLst>
                </a:gridCol>
                <a:gridCol w="448310">
                  <a:extLst>
                    <a:ext uri="{9D8B030D-6E8A-4147-A177-3AD203B41FA5}">
                      <a16:colId xmlns:a16="http://schemas.microsoft.com/office/drawing/2014/main" val="3249802742"/>
                    </a:ext>
                  </a:extLst>
                </a:gridCol>
                <a:gridCol w="1041400">
                  <a:extLst>
                    <a:ext uri="{9D8B030D-6E8A-4147-A177-3AD203B41FA5}">
                      <a16:colId xmlns:a16="http://schemas.microsoft.com/office/drawing/2014/main" val="1379795542"/>
                    </a:ext>
                  </a:extLst>
                </a:gridCol>
                <a:gridCol w="4508500">
                  <a:extLst>
                    <a:ext uri="{9D8B030D-6E8A-4147-A177-3AD203B41FA5}">
                      <a16:colId xmlns:a16="http://schemas.microsoft.com/office/drawing/2014/main" val="3994264748"/>
                    </a:ext>
                  </a:extLst>
                </a:gridCol>
              </a:tblGrid>
              <a:tr h="489658">
                <a:tc>
                  <a:txBody>
                    <a:bodyPr/>
                    <a:lstStyle/>
                    <a:p>
                      <a:pPr>
                        <a:lnSpc>
                          <a:spcPct val="107000"/>
                        </a:lnSpc>
                        <a:spcAft>
                          <a:spcPts val="800"/>
                        </a:spcAft>
                      </a:pPr>
                      <a:r>
                        <a:rPr lang="en-IN" sz="1100">
                          <a:effectLst/>
                        </a:rPr>
                        <a:t>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Field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Data 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Size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Constraint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Description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730722660"/>
                  </a:ext>
                </a:extLst>
              </a:tr>
              <a:tr h="489658">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1</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mn-lt"/>
                          <a:ea typeface="Calibri" panose="020F0502020204030204" pitchFamily="34" charset="0"/>
                          <a:cs typeface="Times New Roman" panose="02020603050405020304" pitchFamily="18" charset="0"/>
                        </a:rPr>
                        <a:t>Tran_user</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Varchar</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10</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PK</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It is used to store user name</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79689939"/>
                  </a:ext>
                </a:extLst>
              </a:tr>
              <a:tr h="489658">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2</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mn-lt"/>
                          <a:ea typeface="Calibri" panose="020F0502020204030204" pitchFamily="34" charset="0"/>
                          <a:cs typeface="Times New Roman" panose="02020603050405020304" pitchFamily="18" charset="0"/>
                        </a:rPr>
                        <a:t>Made_by</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Varchar</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10</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FK</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It is used to store </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252653888"/>
                  </a:ext>
                </a:extLst>
              </a:tr>
              <a:tr h="489658">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Made_on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the product made on date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631099643"/>
                  </a:ext>
                </a:extLst>
              </a:tr>
              <a:tr h="489658">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Amount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store total amount from cart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3555136162"/>
                  </a:ext>
                </a:extLst>
              </a:tr>
              <a:tr h="489658">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Order_id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a:t>
                      </a:r>
                      <a:r>
                        <a:rPr lang="en-IN" sz="11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9525" marB="0"/>
                </a:tc>
                <a:tc>
                  <a:txBody>
                    <a:bodyPr/>
                    <a:lstStyle/>
                    <a:p>
                      <a:pPr>
                        <a:lnSpc>
                          <a:spcPct val="107000"/>
                        </a:lnSpc>
                        <a:spcAft>
                          <a:spcPts val="800"/>
                        </a:spcAft>
                      </a:pPr>
                      <a:r>
                        <a:rPr lang="en-IN"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a:t>
                      </a:r>
                      <a:r>
                        <a:rPr lang="en-IN" sz="1100" dirty="0" err="1">
                          <a:effectLst/>
                        </a:rPr>
                        <a:t>order_id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3473389468"/>
                  </a:ext>
                </a:extLst>
              </a:tr>
              <a:tr h="489658">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Check sum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cross check the total sum with cart items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3534672813"/>
                  </a:ext>
                </a:extLst>
              </a:tr>
            </a:tbl>
          </a:graphicData>
        </a:graphic>
      </p:graphicFrame>
      <p:sp>
        <p:nvSpPr>
          <p:cNvPr id="7" name="Rectangle 2">
            <a:extLst>
              <a:ext uri="{FF2B5EF4-FFF2-40B4-BE49-F238E27FC236}">
                <a16:creationId xmlns:a16="http://schemas.microsoft.com/office/drawing/2014/main" id="{326922C3-E312-4988-A694-B32679E7E6EF}"/>
              </a:ext>
            </a:extLst>
          </p:cNvPr>
          <p:cNvSpPr>
            <a:spLocks noChangeArrowheads="1"/>
          </p:cNvSpPr>
          <p:nvPr/>
        </p:nvSpPr>
        <p:spPr bwMode="auto">
          <a:xfrm>
            <a:off x="1809751" y="342169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0976801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fontScale="90000"/>
          </a:bodyPr>
          <a:lstStyle/>
          <a:p>
            <a:r>
              <a:rPr lang="en-US" dirty="0"/>
              <a:t>Entity Relationship Diagram</a:t>
            </a:r>
            <a:endParaRPr lang="en-IN" dirty="0"/>
          </a:p>
        </p:txBody>
      </p:sp>
    </p:spTree>
    <p:extLst>
      <p:ext uri="{BB962C8B-B14F-4D97-AF65-F5344CB8AC3E}">
        <p14:creationId xmlns:p14="http://schemas.microsoft.com/office/powerpoint/2010/main" val="961381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title"/>
          </p:nvPr>
        </p:nvSpPr>
        <p:spPr/>
        <p:txBody>
          <a:bodyPr>
            <a:normAutofit/>
          </a:bodyPr>
          <a:lstStyle/>
          <a:p>
            <a:r>
              <a:rPr lang="en-IN" dirty="0"/>
              <a:t>INTRODUCTION</a:t>
            </a:r>
          </a:p>
        </p:txBody>
      </p:sp>
      <p:sp>
        <p:nvSpPr>
          <p:cNvPr id="2" name="Content Placeholder 1">
            <a:extLst>
              <a:ext uri="{FF2B5EF4-FFF2-40B4-BE49-F238E27FC236}">
                <a16:creationId xmlns:a16="http://schemas.microsoft.com/office/drawing/2014/main" id="{2B0B43A0-5128-4C88-B38A-E5C03A316E0A}"/>
              </a:ext>
            </a:extLst>
          </p:cNvPr>
          <p:cNvSpPr>
            <a:spLocks noGrp="1"/>
          </p:cNvSpPr>
          <p:nvPr>
            <p:ph idx="1"/>
          </p:nvPr>
        </p:nvSpPr>
        <p:spPr/>
        <p:txBody>
          <a:bodyPr>
            <a:normAutofit fontScale="70000" lnSpcReduction="20000"/>
          </a:bodyPr>
          <a:lstStyle/>
          <a:p>
            <a:r>
              <a:rPr lang="en-US" dirty="0"/>
              <a:t>This project aims to promote identification and implementation of environmentally sound technologies (ESTs) for the elements of OECS including collection, segregation, transportation, treatment, disposal, and recovery and recycle. OECS covers all types of e-wastes in an integrative manner from all the waste sources including WEEE/E-waste from domestic/municipal and industrial sources. As a part of Online E-waste Collection System, is focusing on electronic waste (WEEE/ E-waste) management. This work will complement the work being done, globally and regionally, on WEEE/E-waste by secretariats of multilateral environmental agreements, in particular the Secretariat of the Basel Convention (SBC).</a:t>
            </a:r>
          </a:p>
          <a:p>
            <a:r>
              <a:rPr lang="en-US" dirty="0"/>
              <a:t>Online E-waste Collection System (OECS) is used for the collection of the electronic waste material from the customer, local collector, so on. The customer can define the details about which type of waste is having. The customer can get the money by giving the waste material. Online E-waste Collection System is for deplorers and recycling it in the company</a:t>
            </a:r>
            <a:endParaRPr lang="en-IN" dirty="0"/>
          </a:p>
        </p:txBody>
      </p:sp>
    </p:spTree>
    <p:extLst>
      <p:ext uri="{BB962C8B-B14F-4D97-AF65-F5344CB8AC3E}">
        <p14:creationId xmlns:p14="http://schemas.microsoft.com/office/powerpoint/2010/main" val="24724946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A114918-F0DE-43C2-91B5-D199F0FFDE2C}"/>
              </a:ext>
            </a:extLst>
          </p:cNvPr>
          <p:cNvSpPr>
            <a:spLocks noChangeArrowheads="1"/>
          </p:cNvSpPr>
          <p:nvPr/>
        </p:nvSpPr>
        <p:spPr bwMode="auto">
          <a:xfrm>
            <a:off x="-1" y="-1"/>
            <a:ext cx="1895202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4" name="Object 3">
            <a:extLst>
              <a:ext uri="{FF2B5EF4-FFF2-40B4-BE49-F238E27FC236}">
                <a16:creationId xmlns:a16="http://schemas.microsoft.com/office/drawing/2014/main" id="{99C03238-824D-49CE-BA56-A8C8496B5FFF}"/>
              </a:ext>
            </a:extLst>
          </p:cNvPr>
          <p:cNvGraphicFramePr>
            <a:graphicFrameLocks noChangeAspect="1"/>
          </p:cNvGraphicFramePr>
          <p:nvPr>
            <p:extLst>
              <p:ext uri="{D42A27DB-BD31-4B8C-83A1-F6EECF244321}">
                <p14:modId xmlns:p14="http://schemas.microsoft.com/office/powerpoint/2010/main" val="1733837845"/>
              </p:ext>
            </p:extLst>
          </p:nvPr>
        </p:nvGraphicFramePr>
        <p:xfrm>
          <a:off x="1947672" y="201168"/>
          <a:ext cx="7190913" cy="6112524"/>
        </p:xfrm>
        <a:graphic>
          <a:graphicData uri="http://schemas.openxmlformats.org/presentationml/2006/ole">
            <mc:AlternateContent xmlns:mc="http://schemas.openxmlformats.org/markup-compatibility/2006">
              <mc:Choice xmlns:v="urn:schemas-microsoft-com:vml" Requires="v">
                <p:oleObj name="Visio" r:id="rId2" imgW="12179101" imgH="10337708" progId="Visio.Drawing.15">
                  <p:embed/>
                </p:oleObj>
              </mc:Choice>
              <mc:Fallback>
                <p:oleObj name="Visio" r:id="rId2" imgW="12179101" imgH="10337708" progId="Visio.Drawing.15">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672" y="201168"/>
                        <a:ext cx="7190913" cy="6112524"/>
                      </a:xfrm>
                      <a:prstGeom prst="rect">
                        <a:avLst/>
                      </a:prstGeom>
                      <a:noFill/>
                    </p:spPr>
                  </p:pic>
                </p:oleObj>
              </mc:Fallback>
            </mc:AlternateContent>
          </a:graphicData>
        </a:graphic>
      </p:graphicFrame>
    </p:spTree>
    <p:extLst>
      <p:ext uri="{BB962C8B-B14F-4D97-AF65-F5344CB8AC3E}">
        <p14:creationId xmlns:p14="http://schemas.microsoft.com/office/powerpoint/2010/main" val="23931092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C98F-54F7-4E4D-8895-88C17C12598D}"/>
              </a:ext>
            </a:extLst>
          </p:cNvPr>
          <p:cNvSpPr>
            <a:spLocks noGrp="1"/>
          </p:cNvSpPr>
          <p:nvPr>
            <p:ph type="title"/>
          </p:nvPr>
        </p:nvSpPr>
        <p:spPr/>
        <p:txBody>
          <a:bodyPr/>
          <a:lstStyle/>
          <a:p>
            <a:r>
              <a:rPr lang="en-US" dirty="0"/>
              <a:t>Conclusion </a:t>
            </a:r>
            <a:endParaRPr lang="en-IN" dirty="0"/>
          </a:p>
        </p:txBody>
      </p:sp>
      <p:sp>
        <p:nvSpPr>
          <p:cNvPr id="3" name="Content Placeholder 2">
            <a:extLst>
              <a:ext uri="{FF2B5EF4-FFF2-40B4-BE49-F238E27FC236}">
                <a16:creationId xmlns:a16="http://schemas.microsoft.com/office/drawing/2014/main" id="{429ADF1B-1538-4AC0-A89B-4C39C11C03A4}"/>
              </a:ext>
            </a:extLst>
          </p:cNvPr>
          <p:cNvSpPr>
            <a:spLocks noGrp="1"/>
          </p:cNvSpPr>
          <p:nvPr>
            <p:ph idx="1"/>
          </p:nvPr>
        </p:nvSpPr>
        <p:spPr>
          <a:xfrm>
            <a:off x="609600" y="1550325"/>
            <a:ext cx="10972800" cy="4525963"/>
          </a:xfrm>
        </p:spPr>
        <p:txBody>
          <a:bodyPr/>
          <a:lstStyle/>
          <a:p>
            <a:r>
              <a:rPr lang="en-US" sz="2000" dirty="0"/>
              <a:t>E-Plastic is a web application which is developed to recycle products collected from users. </a:t>
            </a:r>
          </a:p>
          <a:p>
            <a:r>
              <a:rPr lang="en-US" sz="2000" dirty="0"/>
              <a:t>This application retrieves the user’s information returning the date, day, and time for E-plastic collection. Users can then do online shopping for the recycled products. The user can also track the delivery of the ordered product. </a:t>
            </a:r>
          </a:p>
          <a:p>
            <a:r>
              <a:rPr lang="en-US" sz="2000" dirty="0"/>
              <a:t>Electronic and electrical equipment’s cannot be avoided in today’s world. So also is the case of waste electronic and electrical equipment. As long as this is a necessary evil, it has to be best managed to minimize its adverse impacts on environment. Electronic waste piles are growing, as is their pollution potential. Most of these problems have their source in the development and design of the products concerned. Using this type of system we can conclude that using the methodology of Reduce, Reuse and Recycle (3R) decrease the piles of electronic and electrical equipment, and make environment to be cleaned and healthy. </a:t>
            </a:r>
            <a:endParaRPr lang="en-IN" sz="2000" dirty="0"/>
          </a:p>
        </p:txBody>
      </p:sp>
    </p:spTree>
    <p:extLst>
      <p:ext uri="{BB962C8B-B14F-4D97-AF65-F5344CB8AC3E}">
        <p14:creationId xmlns:p14="http://schemas.microsoft.com/office/powerpoint/2010/main" val="21855933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92B8F-5FA6-4C0C-ADA8-1B04F2FCC412}"/>
              </a:ext>
            </a:extLst>
          </p:cNvPr>
          <p:cNvSpPr>
            <a:spLocks noGrp="1"/>
          </p:cNvSpPr>
          <p:nvPr>
            <p:ph type="title"/>
          </p:nvPr>
        </p:nvSpPr>
        <p:spPr/>
        <p:txBody>
          <a:bodyPr/>
          <a:lstStyle/>
          <a:p>
            <a:r>
              <a:rPr lang="en-IN" dirty="0"/>
              <a:t>Bibliography</a:t>
            </a:r>
          </a:p>
        </p:txBody>
      </p:sp>
      <p:sp>
        <p:nvSpPr>
          <p:cNvPr id="3" name="Content Placeholder 2">
            <a:extLst>
              <a:ext uri="{FF2B5EF4-FFF2-40B4-BE49-F238E27FC236}">
                <a16:creationId xmlns:a16="http://schemas.microsoft.com/office/drawing/2014/main" id="{AFDA5B05-516B-4112-A49A-09AF99F4010E}"/>
              </a:ext>
            </a:extLst>
          </p:cNvPr>
          <p:cNvSpPr>
            <a:spLocks noGrp="1"/>
          </p:cNvSpPr>
          <p:nvPr>
            <p:ph idx="1"/>
          </p:nvPr>
        </p:nvSpPr>
        <p:spPr/>
        <p:txBody>
          <a:bodyPr/>
          <a:lstStyle/>
          <a:p>
            <a:r>
              <a:rPr lang="en-IN" dirty="0"/>
              <a:t>https://angular.io/</a:t>
            </a:r>
          </a:p>
          <a:p>
            <a:r>
              <a:rPr lang="en-IN" dirty="0"/>
              <a:t>www.w3school.com </a:t>
            </a:r>
          </a:p>
          <a:p>
            <a:r>
              <a:rPr lang="en-IN" dirty="0"/>
              <a:t>https://www.geeksforgeeks.org/</a:t>
            </a:r>
          </a:p>
          <a:p>
            <a:r>
              <a:rPr lang="en-IN" dirty="0"/>
              <a:t>http://wiki.org/e-waste-system/ </a:t>
            </a:r>
          </a:p>
          <a:p>
            <a:r>
              <a:rPr lang="en-IN" dirty="0"/>
              <a:t>http://zerowaste.com/ </a:t>
            </a:r>
          </a:p>
          <a:p>
            <a:r>
              <a:rPr lang="en-IN" dirty="0"/>
              <a:t>http://e-wasterecycling.com/ </a:t>
            </a:r>
          </a:p>
          <a:p>
            <a:r>
              <a:rPr lang="en-IN" dirty="0"/>
              <a:t>http://govproject.gov.in/ </a:t>
            </a:r>
          </a:p>
          <a:p>
            <a:r>
              <a:rPr lang="en-IN" dirty="0"/>
              <a:t>http://solidwasterecycle.org/</a:t>
            </a:r>
          </a:p>
        </p:txBody>
      </p:sp>
    </p:spTree>
    <p:extLst>
      <p:ext uri="{BB962C8B-B14F-4D97-AF65-F5344CB8AC3E}">
        <p14:creationId xmlns:p14="http://schemas.microsoft.com/office/powerpoint/2010/main" val="21722584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fontScale="90000"/>
          </a:bodyPr>
          <a:lstStyle/>
          <a:p>
            <a:r>
              <a:rPr lang="en-US" dirty="0"/>
              <a:t>Thank You</a:t>
            </a:r>
            <a:endParaRPr lang="en-IN" dirty="0"/>
          </a:p>
        </p:txBody>
      </p:sp>
    </p:spTree>
    <p:extLst>
      <p:ext uri="{BB962C8B-B14F-4D97-AF65-F5344CB8AC3E}">
        <p14:creationId xmlns:p14="http://schemas.microsoft.com/office/powerpoint/2010/main" val="4154628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fontScale="90000"/>
          </a:bodyPr>
          <a:lstStyle/>
          <a:p>
            <a:r>
              <a:rPr lang="en-US" dirty="0"/>
              <a:t>Project’s Information</a:t>
            </a:r>
            <a:endParaRPr lang="en-IN" dirty="0"/>
          </a:p>
        </p:txBody>
      </p:sp>
    </p:spTree>
    <p:extLst>
      <p:ext uri="{BB962C8B-B14F-4D97-AF65-F5344CB8AC3E}">
        <p14:creationId xmlns:p14="http://schemas.microsoft.com/office/powerpoint/2010/main" val="767438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C8ED-DDF1-45EF-9ED6-D594EFF9CBA3}"/>
              </a:ext>
            </a:extLst>
          </p:cNvPr>
          <p:cNvSpPr>
            <a:spLocks noGrp="1"/>
          </p:cNvSpPr>
          <p:nvPr>
            <p:ph type="title"/>
          </p:nvPr>
        </p:nvSpPr>
        <p:spPr>
          <a:xfrm>
            <a:off x="1484309" y="0"/>
            <a:ext cx="10018713" cy="690239"/>
          </a:xfrm>
        </p:spPr>
        <p:txBody>
          <a:bodyPr>
            <a:normAutofit fontScale="90000"/>
          </a:bodyPr>
          <a:lstStyle/>
          <a:p>
            <a:pPr marL="0" indent="0">
              <a:buNone/>
            </a:pPr>
            <a:r>
              <a:rPr kumimoji="0" lang="en-US" altLang="en-US" sz="4000" i="0"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Project Definition</a:t>
            </a:r>
          </a:p>
        </p:txBody>
      </p:sp>
      <p:sp>
        <p:nvSpPr>
          <p:cNvPr id="4" name="Content Placeholder 3">
            <a:extLst>
              <a:ext uri="{FF2B5EF4-FFF2-40B4-BE49-F238E27FC236}">
                <a16:creationId xmlns:a16="http://schemas.microsoft.com/office/drawing/2014/main" id="{5EC11D0A-D145-4003-853B-E99C0D578D59}"/>
              </a:ext>
            </a:extLst>
          </p:cNvPr>
          <p:cNvSpPr>
            <a:spLocks noGrp="1"/>
          </p:cNvSpPr>
          <p:nvPr>
            <p:ph idx="1"/>
          </p:nvPr>
        </p:nvSpPr>
        <p:spPr>
          <a:xfrm>
            <a:off x="1484310" y="690240"/>
            <a:ext cx="10018713" cy="5994646"/>
          </a:xfrm>
        </p:spPr>
        <p:txBody>
          <a:bodyPr>
            <a:normAutofit/>
          </a:bodyPr>
          <a:lstStyle/>
          <a:p>
            <a:pPr marL="0" indent="0">
              <a:buNone/>
            </a:pPr>
            <a:r>
              <a:rPr lang="en-IN" sz="1400" dirty="0"/>
              <a:t>																		</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Date: 02/10/2020</a:t>
            </a:r>
          </a:p>
          <a:p>
            <a:pPr marL="0"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is to certify that below students of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Lokmanya College of Computer Application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are working on project title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E-plastic Web-Site”</a:t>
            </a:r>
            <a:r>
              <a:rPr lang="en-IN" sz="1800" dirty="0">
                <a:effectLst/>
                <a:latin typeface="Calibri" panose="020F0502020204030204" pitchFamily="34" charset="0"/>
                <a:ea typeface="Calibri" panose="020F0502020204030204" pitchFamily="34" charset="0"/>
                <a:cs typeface="Times New Roman" panose="02020603050405020304" pitchFamily="18" charset="0"/>
              </a:rPr>
              <a:t> using Python with Django  at our company under our guidance and supervision.</a:t>
            </a:r>
          </a:p>
          <a:p>
            <a:pPr marL="0" indent="0">
              <a:buNone/>
            </a:pPr>
            <a:endParaRPr lang="en-IN" sz="1400" dirty="0"/>
          </a:p>
          <a:p>
            <a:pPr marL="0" indent="0">
              <a:buNone/>
            </a:pPr>
            <a:endParaRPr lang="en-IN" sz="1400" dirty="0"/>
          </a:p>
          <a:p>
            <a:pPr marL="0" indent="0">
              <a:buNone/>
            </a:pPr>
            <a:endParaRPr lang="en-IN" sz="1400" dirty="0"/>
          </a:p>
          <a:p>
            <a:pPr marL="0" indent="0">
              <a:buNone/>
            </a:pPr>
            <a:r>
              <a:rPr lang="en-IN" sz="1400" dirty="0"/>
              <a:t>													</a:t>
            </a:r>
          </a:p>
          <a:p>
            <a:pPr marL="0" indent="0">
              <a:buNone/>
            </a:pPr>
            <a:r>
              <a:rPr lang="en-IN" sz="1400" dirty="0"/>
              <a:t>									</a:t>
            </a:r>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p:txBody>
      </p:sp>
      <p:sp>
        <p:nvSpPr>
          <p:cNvPr id="10" name="Rectangle 3">
            <a:extLst>
              <a:ext uri="{FF2B5EF4-FFF2-40B4-BE49-F238E27FC236}">
                <a16:creationId xmlns:a16="http://schemas.microsoft.com/office/drawing/2014/main" id="{B1E8C2E3-2AEC-4D6F-9AA8-6EF2B1755171}"/>
              </a:ext>
            </a:extLst>
          </p:cNvPr>
          <p:cNvSpPr>
            <a:spLocks noChangeArrowheads="1"/>
          </p:cNvSpPr>
          <p:nvPr/>
        </p:nvSpPr>
        <p:spPr bwMode="auto">
          <a:xfrm>
            <a:off x="3630613" y="3782635"/>
            <a:ext cx="184731" cy="477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2" name="Table 12">
            <a:extLst>
              <a:ext uri="{FF2B5EF4-FFF2-40B4-BE49-F238E27FC236}">
                <a16:creationId xmlns:a16="http://schemas.microsoft.com/office/drawing/2014/main" id="{83A4E2CD-89D0-41A3-B856-1E9A090CB9AF}"/>
              </a:ext>
            </a:extLst>
          </p:cNvPr>
          <p:cNvGraphicFramePr>
            <a:graphicFrameLocks noGrp="1"/>
          </p:cNvGraphicFramePr>
          <p:nvPr>
            <p:extLst>
              <p:ext uri="{D42A27DB-BD31-4B8C-83A1-F6EECF244321}">
                <p14:modId xmlns:p14="http://schemas.microsoft.com/office/powerpoint/2010/main" val="1914425464"/>
              </p:ext>
            </p:extLst>
          </p:nvPr>
        </p:nvGraphicFramePr>
        <p:xfrm>
          <a:off x="2032000" y="3595456"/>
          <a:ext cx="8128000" cy="1478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986711367"/>
                    </a:ext>
                  </a:extLst>
                </a:gridCol>
                <a:gridCol w="4064000">
                  <a:extLst>
                    <a:ext uri="{9D8B030D-6E8A-4147-A177-3AD203B41FA5}">
                      <a16:colId xmlns:a16="http://schemas.microsoft.com/office/drawing/2014/main" val="3285728003"/>
                    </a:ext>
                  </a:extLst>
                </a:gridCol>
              </a:tblGrid>
              <a:tr h="344782">
                <a:tc>
                  <a:txBody>
                    <a:bodyPr/>
                    <a:lstStyle/>
                    <a:p>
                      <a:r>
                        <a:rPr lang="en-IN" sz="1800" b="1" kern="1200" dirty="0">
                          <a:solidFill>
                            <a:schemeClr val="lt1"/>
                          </a:solidFill>
                          <a:effectLst/>
                          <a:latin typeface="+mn-lt"/>
                          <a:ea typeface="+mn-ea"/>
                          <a:cs typeface="+mn-cs"/>
                        </a:rPr>
                        <a:t>Student Name</a:t>
                      </a:r>
                      <a:endParaRPr lang="en-IN" dirty="0"/>
                    </a:p>
                  </a:txBody>
                  <a:tcPr>
                    <a:solidFill>
                      <a:srgbClr val="92D050"/>
                    </a:solidFill>
                  </a:tcPr>
                </a:tc>
                <a:tc>
                  <a:txBody>
                    <a:bodyPr/>
                    <a:lstStyle/>
                    <a:p>
                      <a:r>
                        <a:rPr lang="en-IN" sz="1800" b="1" kern="1200" dirty="0" err="1">
                          <a:solidFill>
                            <a:schemeClr val="lt1"/>
                          </a:solidFill>
                          <a:effectLst/>
                          <a:latin typeface="+mn-lt"/>
                          <a:ea typeface="+mn-ea"/>
                          <a:cs typeface="+mn-cs"/>
                        </a:rPr>
                        <a:t>Enrollment</a:t>
                      </a:r>
                      <a:r>
                        <a:rPr lang="en-IN" sz="1800" b="1" kern="1200" dirty="0">
                          <a:solidFill>
                            <a:schemeClr val="lt1"/>
                          </a:solidFill>
                          <a:effectLst/>
                          <a:latin typeface="+mn-lt"/>
                          <a:ea typeface="+mn-ea"/>
                          <a:cs typeface="+mn-cs"/>
                        </a:rPr>
                        <a:t> No.</a:t>
                      </a:r>
                      <a:endParaRPr lang="en-IN" dirty="0"/>
                    </a:p>
                  </a:txBody>
                  <a:tcPr>
                    <a:solidFill>
                      <a:srgbClr val="92D050"/>
                    </a:solidFill>
                  </a:tcPr>
                </a:tc>
                <a:extLst>
                  <a:ext uri="{0D108BD9-81ED-4DB2-BD59-A6C34878D82A}">
                    <a16:rowId xmlns:a16="http://schemas.microsoft.com/office/drawing/2014/main" val="3531117800"/>
                  </a:ext>
                </a:extLst>
              </a:tr>
              <a:tr h="370840">
                <a:tc>
                  <a:txBody>
                    <a:bodyPr/>
                    <a:lstStyle/>
                    <a:p>
                      <a:r>
                        <a:rPr lang="en-IN" dirty="0"/>
                        <a:t>Ark </a:t>
                      </a:r>
                      <a:r>
                        <a:rPr lang="en-IN" dirty="0" err="1"/>
                        <a:t>Barot</a:t>
                      </a:r>
                      <a:endParaRPr lang="en-IN" dirty="0"/>
                    </a:p>
                  </a:txBody>
                  <a:tcPr>
                    <a:solidFill>
                      <a:schemeClr val="accent1"/>
                    </a:solidFill>
                  </a:tcPr>
                </a:tc>
                <a:tc>
                  <a:txBody>
                    <a:bodyPr/>
                    <a:lstStyle/>
                    <a:p>
                      <a:r>
                        <a:rPr lang="en-IN" dirty="0">
                          <a:latin typeface="Calibri" panose="020F0502020204030204" pitchFamily="34" charset="0"/>
                          <a:cs typeface="Calibri" panose="020F0502020204030204" pitchFamily="34" charset="0"/>
                        </a:rPr>
                        <a:t>201812100365</a:t>
                      </a:r>
                    </a:p>
                  </a:txBody>
                  <a:tcPr>
                    <a:solidFill>
                      <a:schemeClr val="accent1"/>
                    </a:solidFill>
                  </a:tcPr>
                </a:tc>
                <a:extLst>
                  <a:ext uri="{0D108BD9-81ED-4DB2-BD59-A6C34878D82A}">
                    <a16:rowId xmlns:a16="http://schemas.microsoft.com/office/drawing/2014/main" val="1529827076"/>
                  </a:ext>
                </a:extLst>
              </a:tr>
              <a:tr h="370840">
                <a:tc>
                  <a:txBody>
                    <a:bodyPr/>
                    <a:lstStyle/>
                    <a:p>
                      <a:r>
                        <a:rPr lang="en-IN" dirty="0"/>
                        <a:t>Nihir Shah</a:t>
                      </a:r>
                    </a:p>
                  </a:txBody>
                  <a:tcPr>
                    <a:solidFill>
                      <a:schemeClr val="accent1"/>
                    </a:solidFill>
                  </a:tcPr>
                </a:tc>
                <a:tc>
                  <a:txBody>
                    <a:bodyPr/>
                    <a:lstStyle/>
                    <a:p>
                      <a:r>
                        <a:rPr lang="en-IN" dirty="0">
                          <a:latin typeface="Calibri" panose="020F0502020204030204" pitchFamily="34" charset="0"/>
                          <a:cs typeface="Calibri" panose="020F0502020204030204" pitchFamily="34" charset="0"/>
                        </a:rPr>
                        <a:t>201812100494</a:t>
                      </a:r>
                      <a:endParaRPr lang="en-IN" dirty="0"/>
                    </a:p>
                  </a:txBody>
                  <a:tcPr>
                    <a:solidFill>
                      <a:schemeClr val="accent1"/>
                    </a:solidFill>
                  </a:tcPr>
                </a:tc>
                <a:extLst>
                  <a:ext uri="{0D108BD9-81ED-4DB2-BD59-A6C34878D82A}">
                    <a16:rowId xmlns:a16="http://schemas.microsoft.com/office/drawing/2014/main" val="2913757295"/>
                  </a:ext>
                </a:extLst>
              </a:tr>
              <a:tr h="370840">
                <a:tc>
                  <a:txBody>
                    <a:bodyPr/>
                    <a:lstStyle/>
                    <a:p>
                      <a:r>
                        <a:rPr lang="en-IN" dirty="0" err="1"/>
                        <a:t>Archit</a:t>
                      </a:r>
                      <a:r>
                        <a:rPr lang="en-IN" dirty="0"/>
                        <a:t> Trivedi</a:t>
                      </a:r>
                    </a:p>
                  </a:txBody>
                  <a:tcPr>
                    <a:solidFill>
                      <a:schemeClr val="accent1"/>
                    </a:solidFill>
                  </a:tcPr>
                </a:tc>
                <a:tc>
                  <a:txBody>
                    <a:bodyPr/>
                    <a:lstStyle/>
                    <a:p>
                      <a:r>
                        <a:rPr lang="en-IN" dirty="0">
                          <a:latin typeface="Calibri" panose="020F0502020204030204" pitchFamily="34" charset="0"/>
                          <a:cs typeface="Calibri" panose="020F0502020204030204" pitchFamily="34" charset="0"/>
                        </a:rPr>
                        <a:t>201812100528</a:t>
                      </a:r>
                      <a:endParaRPr lang="en-IN" dirty="0"/>
                    </a:p>
                  </a:txBody>
                  <a:tcPr>
                    <a:solidFill>
                      <a:schemeClr val="accent1"/>
                    </a:solidFill>
                  </a:tcPr>
                </a:tc>
                <a:extLst>
                  <a:ext uri="{0D108BD9-81ED-4DB2-BD59-A6C34878D82A}">
                    <a16:rowId xmlns:a16="http://schemas.microsoft.com/office/drawing/2014/main" val="2108827384"/>
                  </a:ext>
                </a:extLst>
              </a:tr>
            </a:tbl>
          </a:graphicData>
        </a:graphic>
      </p:graphicFrame>
    </p:spTree>
    <p:extLst>
      <p:ext uri="{BB962C8B-B14F-4D97-AF65-F5344CB8AC3E}">
        <p14:creationId xmlns:p14="http://schemas.microsoft.com/office/powerpoint/2010/main" val="2542418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A37E-9C99-453D-99F2-B866CBBEAFE9}"/>
              </a:ext>
            </a:extLst>
          </p:cNvPr>
          <p:cNvSpPr>
            <a:spLocks noGrp="1"/>
          </p:cNvSpPr>
          <p:nvPr>
            <p:ph type="title"/>
          </p:nvPr>
        </p:nvSpPr>
        <p:spPr/>
        <p:txBody>
          <a:bodyPr/>
          <a:lstStyle/>
          <a:p>
            <a:r>
              <a:rPr lang="en-IN" dirty="0"/>
              <a:t>Project Profile</a:t>
            </a:r>
          </a:p>
        </p:txBody>
      </p:sp>
      <p:sp>
        <p:nvSpPr>
          <p:cNvPr id="3" name="Content Placeholder 2">
            <a:extLst>
              <a:ext uri="{FF2B5EF4-FFF2-40B4-BE49-F238E27FC236}">
                <a16:creationId xmlns:a16="http://schemas.microsoft.com/office/drawing/2014/main" id="{65DD57FE-8995-48D8-B122-C21C5634DF87}"/>
              </a:ext>
            </a:extLst>
          </p:cNvPr>
          <p:cNvSpPr>
            <a:spLocks noGrp="1"/>
          </p:cNvSpPr>
          <p:nvPr>
            <p:ph idx="1"/>
          </p:nvPr>
        </p:nvSpPr>
        <p:spPr/>
        <p:txBody>
          <a:bodyPr/>
          <a:lstStyle/>
          <a:p>
            <a:r>
              <a:rPr lang="en-US" dirty="0"/>
              <a:t>Plastic collector can update User’s request. after updating request User can see their request. </a:t>
            </a:r>
          </a:p>
          <a:p>
            <a:r>
              <a:rPr lang="en-US" dirty="0"/>
              <a:t>User get the notification (by the mail) from the Plastic collector.</a:t>
            </a:r>
          </a:p>
          <a:p>
            <a:r>
              <a:rPr lang="en-US" dirty="0"/>
              <a:t>Plastic collector submit Plastic to the company. </a:t>
            </a:r>
          </a:p>
          <a:p>
            <a:r>
              <a:rPr lang="en-US" dirty="0"/>
              <a:t>Then recycle this plastic. </a:t>
            </a:r>
          </a:p>
          <a:p>
            <a:r>
              <a:rPr lang="en-US" dirty="0"/>
              <a:t>After recycle product will sell online. </a:t>
            </a:r>
            <a:endParaRPr lang="en-IN" dirty="0"/>
          </a:p>
        </p:txBody>
      </p:sp>
    </p:spTree>
    <p:extLst>
      <p:ext uri="{BB962C8B-B14F-4D97-AF65-F5344CB8AC3E}">
        <p14:creationId xmlns:p14="http://schemas.microsoft.com/office/powerpoint/2010/main" val="1078454721"/>
      </p:ext>
    </p:extLst>
  </p:cSld>
  <p:clrMapOvr>
    <a:masterClrMapping/>
  </p:clrMapOvr>
</p:sld>
</file>

<file path=ppt/theme/theme1.xml><?xml version="1.0" encoding="utf-8"?>
<a:theme xmlns:a="http://schemas.openxmlformats.org/drawingml/2006/main" name="Cover and End Slide Master">
  <a:themeElements>
    <a:clrScheme name="ALLPPT-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Trees Growing Finance Chart PowerPoint Templates</Template>
  <TotalTime>3806</TotalTime>
  <Words>3461</Words>
  <Application>Microsoft Office PowerPoint</Application>
  <PresentationFormat>Widescreen</PresentationFormat>
  <Paragraphs>865</Paragraphs>
  <Slides>63</Slides>
  <Notes>0</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1</vt:i4>
      </vt:variant>
      <vt:variant>
        <vt:lpstr>Slide Titles</vt:lpstr>
      </vt:variant>
      <vt:variant>
        <vt:i4>63</vt:i4>
      </vt:variant>
    </vt:vector>
  </HeadingPairs>
  <TitlesOfParts>
    <vt:vector size="75" baseType="lpstr">
      <vt:lpstr>Algerian</vt:lpstr>
      <vt:lpstr>arial</vt:lpstr>
      <vt:lpstr>arial</vt:lpstr>
      <vt:lpstr>Calibri</vt:lpstr>
      <vt:lpstr>Calibri Light</vt:lpstr>
      <vt:lpstr>Helvetica</vt:lpstr>
      <vt:lpstr>Poppins</vt:lpstr>
      <vt:lpstr>Cover and End Slide Master</vt:lpstr>
      <vt:lpstr>Contents Slide Master</vt:lpstr>
      <vt:lpstr>Section Break Slide Master</vt:lpstr>
      <vt:lpstr>Diseño predeterminado</vt:lpstr>
      <vt:lpstr>Visio</vt:lpstr>
      <vt:lpstr>E-Plastic</vt:lpstr>
      <vt:lpstr>PowerPoint Presentation</vt:lpstr>
      <vt:lpstr>Acknowledgement</vt:lpstr>
      <vt:lpstr>Index</vt:lpstr>
      <vt:lpstr>Abstract </vt:lpstr>
      <vt:lpstr>INTRODUCTION</vt:lpstr>
      <vt:lpstr>Project’s Information</vt:lpstr>
      <vt:lpstr>Project Definition</vt:lpstr>
      <vt:lpstr>Project Profile</vt:lpstr>
      <vt:lpstr>Program Definition</vt:lpstr>
      <vt:lpstr>Company Details</vt:lpstr>
      <vt:lpstr>PowerPoint Presentation</vt:lpstr>
      <vt:lpstr>Company Profile</vt:lpstr>
      <vt:lpstr>Existing system </vt:lpstr>
      <vt:lpstr>New System</vt:lpstr>
      <vt:lpstr>Need for the New System</vt:lpstr>
      <vt:lpstr>Objective for the New System </vt:lpstr>
      <vt:lpstr>Tools &amp; Technology</vt:lpstr>
      <vt:lpstr>Hardware Requirements</vt:lpstr>
      <vt:lpstr>Client Side</vt:lpstr>
      <vt:lpstr>Server Side</vt:lpstr>
      <vt:lpstr>Software Requirements</vt:lpstr>
      <vt:lpstr>Client Side</vt:lpstr>
      <vt:lpstr>Server Side</vt:lpstr>
      <vt:lpstr>Feasibility Study</vt:lpstr>
      <vt:lpstr>Core Components</vt:lpstr>
      <vt:lpstr>Assumptions and Constraints </vt:lpstr>
      <vt:lpstr>Advantages and Limitation of the Proposed System</vt:lpstr>
      <vt:lpstr>Targeted Users </vt:lpstr>
      <vt:lpstr>UML</vt:lpstr>
      <vt:lpstr>Use Case</vt:lpstr>
      <vt:lpstr>Admin</vt:lpstr>
      <vt:lpstr>Recycling Company</vt:lpstr>
      <vt:lpstr>Plastic Collector</vt:lpstr>
      <vt:lpstr>Customer</vt:lpstr>
      <vt:lpstr>Continuity Diagram</vt:lpstr>
      <vt:lpstr>Login</vt:lpstr>
      <vt:lpstr>Plastic  Collector</vt:lpstr>
      <vt:lpstr>Registration</vt:lpstr>
      <vt:lpstr>User</vt:lpstr>
      <vt:lpstr>Activity Diagram</vt:lpstr>
      <vt:lpstr>Admin</vt:lpstr>
      <vt:lpstr>Recycling Company</vt:lpstr>
      <vt:lpstr>Plastic Collector</vt:lpstr>
      <vt:lpstr>Customer</vt:lpstr>
      <vt:lpstr>Class Diagram</vt:lpstr>
      <vt:lpstr>Class Diagram</vt:lpstr>
      <vt:lpstr>Data Dictionary</vt:lpstr>
      <vt:lpstr>Admin </vt:lpstr>
      <vt:lpstr>Recycling Company</vt:lpstr>
      <vt:lpstr>Plastic Collector</vt:lpstr>
      <vt:lpstr>Customer</vt:lpstr>
      <vt:lpstr>Add Plastic</vt:lpstr>
      <vt:lpstr>Product</vt:lpstr>
      <vt:lpstr>Cart Item</vt:lpstr>
      <vt:lpstr>Add Request</vt:lpstr>
      <vt:lpstr>Feedback </vt:lpstr>
      <vt:lpstr>Transaction</vt:lpstr>
      <vt:lpstr>Entity Relationship Diagram</vt:lpstr>
      <vt:lpstr>PowerPoint Presentation</vt:lpstr>
      <vt:lpstr>Conclusion </vt:lpstr>
      <vt:lpstr>Bibliography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Archit Trivedi</dc:creator>
  <cp:lastModifiedBy>Nihir Shah</cp:lastModifiedBy>
  <cp:revision>218</cp:revision>
  <dcterms:created xsi:type="dcterms:W3CDTF">2020-10-13T06:46:55Z</dcterms:created>
  <dcterms:modified xsi:type="dcterms:W3CDTF">2021-01-01T10:52:03Z</dcterms:modified>
</cp:coreProperties>
</file>