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 autoAdjust="0"/>
    <p:restoredTop sz="93041"/>
  </p:normalViewPr>
  <p:slideViewPr>
    <p:cSldViewPr snapToGrid="0">
      <p:cViewPr varScale="1">
        <p:scale>
          <a:sx n="94" d="100"/>
          <a:sy n="94" d="100"/>
        </p:scale>
        <p:origin x="216" y="448"/>
      </p:cViewPr>
      <p:guideLst/>
    </p:cSldViewPr>
  </p:slideViewPr>
  <p:outlineViewPr>
    <p:cViewPr>
      <p:scale>
        <a:sx n="33" d="100"/>
        <a:sy n="33" d="100"/>
      </p:scale>
      <p:origin x="0" y="-231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61D7C-6413-4CBC-928A-DB93DE3471E0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1162F-B7DA-446A-82B0-1D13258F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1drv.ms/1Z2yBt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http://1drv.ms/1Z2yBt0</a:t>
            </a:r>
            <a:endParaRPr lang="en-US" sz="1200" smtClean="0">
              <a:solidFill>
                <a:srgbClr val="262E6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162F-B7DA-446A-82B0-1D13258F1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© Copyright SELA software &amp; Education Labs Ltd. | 14-18 Baruch Hirsch St </a:t>
            </a:r>
            <a:r>
              <a:rPr lang="en-US" sz="11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, 51202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626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1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787799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87797" y="3835550"/>
            <a:ext cx="10673019" cy="10728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787799" y="4973961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71531" y="2492896"/>
            <a:ext cx="57022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679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840416" y="2348344"/>
            <a:ext cx="2207355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87376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39589" y="1524001"/>
            <a:ext cx="1301552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anose="020B0502040504020203" pitchFamily="34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8787" y="1414674"/>
            <a:ext cx="1250813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add tips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9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548680"/>
            <a:ext cx="10657184" cy="720000"/>
          </a:xfrm>
        </p:spPr>
        <p:txBody>
          <a:bodyPr vert="horz" lIns="0" tIns="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492161"/>
            <a:ext cx="10657184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82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/>
        </p:nvSpPr>
        <p:spPr>
          <a:xfrm>
            <a:off x="1967542" y="2492896"/>
            <a:ext cx="35397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/>
        </p:nvSpPr>
        <p:spPr>
          <a:xfrm>
            <a:off x="1967541" y="2492896"/>
            <a:ext cx="21595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2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/>
        </p:nvSpPr>
        <p:spPr>
          <a:xfrm>
            <a:off x="2063553" y="2492896"/>
            <a:ext cx="40350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03446" y="2492896"/>
            <a:ext cx="50481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0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0"/>
            <a:ext cx="1065692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3140969"/>
            <a:ext cx="10668420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9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1232357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14917" y="6309320"/>
            <a:ext cx="10602539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4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064">
          <p15:clr>
            <a:srgbClr val="F26B43"/>
          </p15:clr>
        </p15:guide>
        <p15:guide id="3" pos="54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tiny.cc/azureHO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68500" y="2564510"/>
            <a:ext cx="5507312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400" dirty="0" smtClean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HOL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342" y="6083898"/>
            <a:ext cx="989960" cy="2095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4107" y="6119044"/>
            <a:ext cx="1081007" cy="198715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1968499" y="4107909"/>
            <a:ext cx="9442711" cy="167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b="1" dirty="0">
                <a:solidFill>
                  <a:srgbClr val="F08E1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Sebastian Pederiva</a:t>
            </a:r>
            <a:endParaRPr lang="en-US" b="1" dirty="0" smtClean="0">
              <a:solidFill>
                <a:sysClr val="windowText" lastClr="000000"/>
              </a:solidFill>
              <a:latin typeface="Segoe UI Light"/>
            </a:endParaRPr>
          </a:p>
          <a:p>
            <a:pPr lvl="0" algn="r"/>
            <a:r>
              <a:rPr lang="en-US" sz="2200" dirty="0" err="1" smtClean="0">
                <a:solidFill>
                  <a:sysClr val="windowText" lastClr="000000"/>
                </a:solidFill>
                <a:latin typeface="Segoe UI Light"/>
              </a:rPr>
              <a:t>sebastianp@sela.co.il</a:t>
            </a:r>
            <a:endParaRPr lang="en-US" sz="2200" dirty="0" smtClean="0">
              <a:solidFill>
                <a:sysClr val="windowText" lastClr="000000"/>
              </a:solidFill>
              <a:latin typeface="Segoe UI Light"/>
            </a:endParaRPr>
          </a:p>
          <a:p>
            <a:pPr lvl="0" algn="r"/>
            <a:r>
              <a:rPr lang="en-US" sz="2200" dirty="0" smtClean="0">
                <a:solidFill>
                  <a:sysClr val="windowText" lastClr="000000"/>
                </a:solidFill>
                <a:latin typeface="Segoe UI Light"/>
              </a:rPr>
              <a:t>@</a:t>
            </a:r>
            <a:r>
              <a:rPr lang="en-US" sz="2200" dirty="0" err="1" smtClean="0">
                <a:solidFill>
                  <a:sysClr val="windowText" lastClr="000000"/>
                </a:solidFill>
                <a:latin typeface="Segoe UI Light"/>
              </a:rPr>
              <a:t>spederiva</a:t>
            </a:r>
            <a:endParaRPr lang="en-US" sz="2200" dirty="0">
              <a:solidFill>
                <a:sysClr val="windowText" lastClr="000000"/>
              </a:solidFill>
              <a:latin typeface="Segoe U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4344" y="3041264"/>
            <a:ext cx="8897655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400" dirty="0" smtClean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http</a:t>
            </a:r>
            <a:r>
              <a:rPr lang="en-US" sz="3400" dirty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://</a:t>
            </a:r>
            <a:r>
              <a:rPr lang="en-US" sz="3400" dirty="0" smtClean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tiny.cc/azureHOL</a:t>
            </a:r>
            <a:r>
              <a:rPr lang="en-US" sz="3400" dirty="0" smtClean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endParaRPr lang="en-US" sz="3400" dirty="0" smtClean="0">
              <a:solidFill>
                <a:srgbClr val="262E6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17143" decel="82857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11111E-6 1.11111E-6 L -0.11007 1.11111E-6 " pathEditMode="relative" rAng="0" ptsTypes="AA">
                                      <p:cBhvr>
                                        <p:cTn id="9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17143" decel="8285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-0.11232 -2.96296E-6 " pathEditMode="relative" rAng="0" ptsTypes="AA">
                                      <p:cBhvr>
                                        <p:cTn id="14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17143" decel="82857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33333E-6 -4.81481E-6 L -0.11232 -4.81481E-6 " pathEditMode="relative" rAng="0" ptsTypes="AA">
                                      <p:cBhvr>
                                        <p:cTn id="19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17143" decel="82857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11111E-6 1.11111E-6 L -0.11007 1.11111E-6 " pathEditMode="relative" rAng="0" ptsTypes="AA">
                                      <p:cBhvr>
                                        <p:cTn id="2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7" grpId="0"/>
      <p:bldP spid="13" grpId="0"/>
      <p:bldP spid="13" grpId="1"/>
    </p:bldLst>
  </p:timing>
</p:sld>
</file>

<file path=ppt/theme/theme1.xml><?xml version="1.0" encoding="utf-8"?>
<a:theme xmlns:a="http://schemas.openxmlformats.org/drawingml/2006/main" name="Sel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laTheme" id="{6DDB3AAA-5923-4DF3-BC86-24B12338F161}" vid="{A0356B74-459D-4E9A-8C2A-ADB58FE865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SelaTheme</Template>
  <TotalTime>6436</TotalTime>
  <Words>14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Consolas</vt:lpstr>
      <vt:lpstr>Courier New</vt:lpstr>
      <vt:lpstr>Segoe</vt:lpstr>
      <vt:lpstr>Segoe Light</vt:lpstr>
      <vt:lpstr>Segoe UI</vt:lpstr>
      <vt:lpstr>Segoe UI Light</vt:lpstr>
      <vt:lpstr>Segoe UI Semilight</vt:lpstr>
      <vt:lpstr>Arial</vt:lpstr>
      <vt:lpstr>SelaTheme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Wahle</dc:creator>
  <cp:lastModifiedBy>Sebastian Pederiva</cp:lastModifiedBy>
  <cp:revision>172</cp:revision>
  <dcterms:created xsi:type="dcterms:W3CDTF">2014-12-12T14:47:10Z</dcterms:created>
  <dcterms:modified xsi:type="dcterms:W3CDTF">2016-01-07T19:10:52Z</dcterms:modified>
</cp:coreProperties>
</file>