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8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3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6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2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4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977F-0A56-4EC5-87AC-35D21C655FCC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15D5-1C5F-484D-B92F-5D69A9A57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5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.ox.ac.uk/~vgg/data/voxceleb/" TargetMode="External"/><Relationship Id="rId2" Type="http://schemas.openxmlformats.org/officeDocument/2006/relationships/hyperlink" Target="https://www.nist.gov/itl/iad/mig/speaker-recognition-evaluation-2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6466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Recognition: Modular or Monolithic?</a:t>
            </a:r>
            <a:endParaRPr lang="ko-KR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92983"/>
            <a:ext cx="9144000" cy="2250122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Gautam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Bhattacharya,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Jahangir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Patrick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Kenny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Version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lvl="1" algn="just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they analyze the performance of end-to-end deep speaker recognizers on two popular text-independent tasks: NIST-SRE 2016 and VoxCeleb.</a:t>
            </a:r>
          </a:p>
          <a:p>
            <a:pPr lvl="2"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NIST-SRE 2016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2"/>
              </a:rPr>
              <a:t>https://www.nist.gov/itl/iad/mig/speaker-recognition-evaluation-2016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VoxCeleb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/>
              </a:rPr>
              <a:t>https://www.robots.ox.ac.uk/~vgg/data/voxceleb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  <a:hlinkClick r:id="rId3"/>
              </a:rPr>
              <a:t>/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peaker verification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95" y="3822754"/>
            <a:ext cx="5505392" cy="242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1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tasks and approaches</a:t>
            </a: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X-vector [Snyder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2018] model has established as the state-of-the-art in recent NIST evaluations.</a:t>
            </a:r>
          </a:p>
          <a:p>
            <a:pPr lvl="2"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embeddings are used to train a probabilistic linear discriminant analysis (PLDA) classifier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/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Modular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 models have been widely adopted for learning speaker embedding models, especially for the VoxCeleb task [Chung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2016] [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2018]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Monolithic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2824940"/>
            <a:ext cx="3639589" cy="17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Proposed Methods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framework</a:t>
            </a: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propose a modular approach that draws inspiration from the x-vector/PLDA recipe.</a:t>
            </a: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x-vector model, their approach uses a second neural network instead of PLDA.</a:t>
            </a:r>
          </a:p>
          <a:p>
            <a:pPr lvl="1" algn="just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</a:p>
          <a:p>
            <a:pPr lvl="2" algn="just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Train a speaker embedding model by minimizing the softmax loss.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extract speaker embeddings from entire training dataset.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Train a small classifier using the embeddings extracted in step 1 as input.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extract speaker embeddings from this second model to perform speaker verification.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0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Proposed Methods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factors </a:t>
            </a: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residual neural network feature extractor (step 1)</a:t>
            </a: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(step 1)</a:t>
            </a: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margin loss function (step 2)</a:t>
            </a:r>
          </a:p>
          <a:p>
            <a:pPr lvl="1" algn="just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normalization (step 2)</a:t>
            </a:r>
          </a:p>
          <a:p>
            <a:pPr algn="just"/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 the paper !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275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Times New Roman</vt:lpstr>
      <vt:lpstr>Wingdings</vt:lpstr>
      <vt:lpstr>Office 테마</vt:lpstr>
      <vt:lpstr>Deep Speaker Recognition: Modular or Monolithic?</vt:lpstr>
      <vt:lpstr>1. Introduction</vt:lpstr>
      <vt:lpstr>2. Related Works</vt:lpstr>
      <vt:lpstr>3. Proposed Methods</vt:lpstr>
      <vt:lpstr>3. Proposed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SCENE CLASSIFICATION SYSTEM IN  MULTI-DEVICE ENVIRONMENT USING  FREQUENCY-TUNED SPECTROGRAM AND  RESIDUAL CONVOLUTIONAL NEURAL NETWORKS</dc:title>
  <dc:creator>seo soonshin</dc:creator>
  <cp:lastModifiedBy>seo soonshin</cp:lastModifiedBy>
  <cp:revision>431</cp:revision>
  <dcterms:created xsi:type="dcterms:W3CDTF">2020-12-21T04:53:29Z</dcterms:created>
  <dcterms:modified xsi:type="dcterms:W3CDTF">2021-02-04T08:06:49Z</dcterms:modified>
</cp:coreProperties>
</file>