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eepy/tweepy" TargetMode="External"/><Relationship Id="rId3" Type="http://schemas.openxmlformats.org/officeDocument/2006/relationships/hyperlink" Target="https://pypi.org/project/python-facebook-api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eepy/tweepy" TargetMode="External"/><Relationship Id="rId3" Type="http://schemas.openxmlformats.org/officeDocument/2006/relationships/hyperlink" Target="https://pypi.org/project/python-facebook-api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weepy/tweepy" TargetMode="External"/><Relationship Id="rId3" Type="http://schemas.openxmlformats.org/officeDocument/2006/relationships/hyperlink" Target="https://pypi.org/project/python-facebook-api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64fc11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464fc11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https://github.com/tweepy/tweepy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https://pypi.org/project/python-facebook-api/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464fc11c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464fc11c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https://github.com/tweepy/tweepy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https://pypi.org/project/python-facebook-api/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6cfab1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6cfab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https://github.com/tweepy/tweepy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https://pypi.org/project/python-facebook-api/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464fc11c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464fc11c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64fc11c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64fc11c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464fc11c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464fc11c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464fc11c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464fc11c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464fc11cb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464fc11c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tweets per day of elon musk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464fc11cb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464fc11c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64fc11cb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64fc11cb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64fc11cb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64fc11cb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464fc11cb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464fc11c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464fc11cb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464fc11c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64fc11cb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64fc11cb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64fc11c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64fc11c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464fc11c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464fc11c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464fc11c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464fc11c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464fc11c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464fc11c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64fc11cb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64fc11cb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64fc11cb_1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64fc11cb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64fc11cb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64fc11cb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464fc11cb_1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464fc11cb_1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464fc11c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464fc11c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64fc11cb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464fc11cb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64fc11cb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64fc11cb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8" name="Google Shape;58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ctrTitle"/>
          </p:nvPr>
        </p:nvSpPr>
        <p:spPr>
          <a:xfrm>
            <a:off x="992425" y="1469575"/>
            <a:ext cx="3136800" cy="12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OSINT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>
            <a:off x="1070225" y="32335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7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311700" y="132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AliBaba Keyword Search = “Keyboards”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Storing into CSV file</a:t>
            </a:r>
            <a:endParaRPr sz="1400"/>
          </a:p>
        </p:txBody>
      </p:sp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350" y="1895325"/>
            <a:ext cx="6879048" cy="29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311700" y="132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AliBaba Keyword Search = “Keyboards”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Storing into CSV file</a:t>
            </a:r>
            <a:endParaRPr sz="1400"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00" y="1953700"/>
            <a:ext cx="7760498" cy="29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43658" t="0"/>
          <a:stretch/>
        </p:blipFill>
        <p:spPr>
          <a:xfrm>
            <a:off x="1176663" y="2083900"/>
            <a:ext cx="6790676" cy="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>
            <p:ph type="title"/>
          </p:nvPr>
        </p:nvSpPr>
        <p:spPr>
          <a:xfrm>
            <a:off x="434375" y="1080900"/>
            <a:ext cx="50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Coupon Scraper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ctrTitle"/>
          </p:nvPr>
        </p:nvSpPr>
        <p:spPr>
          <a:xfrm>
            <a:off x="549875" y="33467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Web API for Programmers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69" name="Google Shape;269;p26"/>
          <p:cNvSpPr txBox="1"/>
          <p:nvPr>
            <p:ph idx="1" type="subTitle"/>
          </p:nvPr>
        </p:nvSpPr>
        <p:spPr>
          <a:xfrm>
            <a:off x="300150" y="1268825"/>
            <a:ext cx="87033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Consumer Keys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key: 	xTtYFeA4Ht1JTsIcJlqHcIRQE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API key secret:   MKL1C5ZviJy9h9EHPCuwuV7tf6nwSluXseC4W4FWOWNYAVYvAv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Authentication Tokens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Access token:  1254986322458161153-A8lvsLvQylv6Vexg8fnxMbxThRfJYF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Access token secret:   c4ILdIgcjnMWNHi6MLYwNKbNBc49CHLzdf2om5cKDIlYz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ctrTitle"/>
          </p:nvPr>
        </p:nvSpPr>
        <p:spPr>
          <a:xfrm>
            <a:off x="931900" y="90767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Web User Interface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031875" y="2278075"/>
            <a:ext cx="29448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Dashboard Gui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4493"/>
            <a:ext cx="4429150" cy="439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ctrTitle"/>
          </p:nvPr>
        </p:nvSpPr>
        <p:spPr>
          <a:xfrm>
            <a:off x="435000" y="8847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Generated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82" name="Google Shape;282;p28"/>
          <p:cNvSpPr txBox="1"/>
          <p:nvPr>
            <p:ph idx="1" type="subTitle"/>
          </p:nvPr>
        </p:nvSpPr>
        <p:spPr>
          <a:xfrm>
            <a:off x="435000" y="818050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Alibaba Keyboard Keyword Scrape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42213" t="0"/>
          <a:stretch/>
        </p:blipFill>
        <p:spPr>
          <a:xfrm>
            <a:off x="361575" y="1361325"/>
            <a:ext cx="3011574" cy="28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350" y="1181250"/>
            <a:ext cx="5757801" cy="32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ctrTitle"/>
          </p:nvPr>
        </p:nvSpPr>
        <p:spPr>
          <a:xfrm>
            <a:off x="435000" y="8847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Generated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435000" y="818050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Walmart Coupon </a:t>
            </a: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Scrape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17722" t="0"/>
          <a:stretch/>
        </p:blipFill>
        <p:spPr>
          <a:xfrm>
            <a:off x="435000" y="1463850"/>
            <a:ext cx="3943024" cy="30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6101"/>
            <a:ext cx="4393676" cy="37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0" y="794475"/>
            <a:ext cx="8151799" cy="405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type="ctrTitle"/>
          </p:nvPr>
        </p:nvSpPr>
        <p:spPr>
          <a:xfrm>
            <a:off x="2645600" y="95075"/>
            <a:ext cx="43914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Analysis-Elon Musk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50" y="344550"/>
            <a:ext cx="8046302" cy="445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063" y="668000"/>
            <a:ext cx="5821469" cy="32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/>
          <p:nvPr/>
        </p:nvSpPr>
        <p:spPr>
          <a:xfrm>
            <a:off x="1501075" y="4102975"/>
            <a:ext cx="5821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Data pulled shows correlation of the # of brand names vs the number of coupons for those brands from Walmart.</a:t>
            </a:r>
            <a:endParaRPr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3" name="Google Shape;313;p32"/>
          <p:cNvSpPr txBox="1"/>
          <p:nvPr>
            <p:ph type="ctrTitle"/>
          </p:nvPr>
        </p:nvSpPr>
        <p:spPr>
          <a:xfrm>
            <a:off x="1920750" y="95075"/>
            <a:ext cx="46464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Analysis-Coupon Code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664050" y="347750"/>
            <a:ext cx="31368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15"/>
          <p:cNvSpPr txBox="1"/>
          <p:nvPr>
            <p:ph idx="1" type="subTitle"/>
          </p:nvPr>
        </p:nvSpPr>
        <p:spPr>
          <a:xfrm>
            <a:off x="664050" y="1351975"/>
            <a:ext cx="41511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Members and Responsibilities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Management Structure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Risk 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Analysis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 Technology Stack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API for Programmers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Twitter API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Interface for Everyone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Generated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Analysis 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Possible Future Upgrades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 txBox="1"/>
          <p:nvPr>
            <p:ph idx="1" type="subTitle"/>
          </p:nvPr>
        </p:nvSpPr>
        <p:spPr>
          <a:xfrm>
            <a:off x="1561775" y="3700225"/>
            <a:ext cx="60204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shows the most popular coupons based on the categories. Currently,  HealthCare products is the most popular category with coupons due to the current situation. 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87" y="152400"/>
            <a:ext cx="6020424" cy="3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>
            <p:ph idx="1" type="subTitle"/>
          </p:nvPr>
        </p:nvSpPr>
        <p:spPr>
          <a:xfrm>
            <a:off x="2068150" y="4009125"/>
            <a:ext cx="51972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chart shows the count of coupons in terms of how many are made and what the coupon entails. </a:t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425" y="125550"/>
            <a:ext cx="6601152" cy="371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50" y="452238"/>
            <a:ext cx="6217551" cy="32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992425" y="3701225"/>
            <a:ext cx="31368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Alibaba Keyboard search displays the chart of count and their response time</a:t>
            </a:r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" y="753600"/>
            <a:ext cx="3975149" cy="26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975" y="753600"/>
            <a:ext cx="3975149" cy="26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/>
          <p:nvPr>
            <p:ph idx="1" type="subTitle"/>
          </p:nvPr>
        </p:nvSpPr>
        <p:spPr>
          <a:xfrm>
            <a:off x="4869150" y="3612725"/>
            <a:ext cx="31368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Alibaba Keyboard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show the correlation between the amount of years sellers have spent on Alibaba </a:t>
            </a:r>
            <a:endParaRPr/>
          </a:p>
        </p:txBody>
      </p:sp>
      <p:sp>
        <p:nvSpPr>
          <p:cNvPr id="343" name="Google Shape;343;p36"/>
          <p:cNvSpPr txBox="1"/>
          <p:nvPr>
            <p:ph type="ctrTitle"/>
          </p:nvPr>
        </p:nvSpPr>
        <p:spPr>
          <a:xfrm>
            <a:off x="1852500" y="10200"/>
            <a:ext cx="54390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Analysis-Keyboard Keyword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ctrTitle"/>
          </p:nvPr>
        </p:nvSpPr>
        <p:spPr>
          <a:xfrm>
            <a:off x="776300" y="42672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Communications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37"/>
          <p:cNvSpPr txBox="1"/>
          <p:nvPr>
            <p:ph idx="1" type="subTitle"/>
          </p:nvPr>
        </p:nvSpPr>
        <p:spPr>
          <a:xfrm>
            <a:off x="776300" y="2040125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-Main Communication via </a:t>
            </a:r>
            <a:r>
              <a:rPr lang="en">
                <a:solidFill>
                  <a:srgbClr val="FFFFFF"/>
                </a:solidFill>
              </a:rPr>
              <a:t>WhatsApp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-A Dedicated Google Drive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-GitHub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-Slack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425" y="327300"/>
            <a:ext cx="2244451" cy="22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425" y="3240689"/>
            <a:ext cx="2439975" cy="175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ctrTitle"/>
          </p:nvPr>
        </p:nvSpPr>
        <p:spPr>
          <a:xfrm>
            <a:off x="586125" y="864450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Possible Future Upgrades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57" name="Google Shape;357;p38"/>
          <p:cNvSpPr txBox="1"/>
          <p:nvPr>
            <p:ph idx="1" type="subTitle"/>
          </p:nvPr>
        </p:nvSpPr>
        <p:spPr>
          <a:xfrm>
            <a:off x="776300" y="2040125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upgrade we could implement would be to search specific things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 it accessible using a Webapp for anyone to use.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ctrTitle"/>
          </p:nvPr>
        </p:nvSpPr>
        <p:spPr>
          <a:xfrm>
            <a:off x="931900" y="907675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Conclusion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3" name="Google Shape;363;p39"/>
          <p:cNvSpPr txBox="1"/>
          <p:nvPr>
            <p:ph idx="1" type="subTitle"/>
          </p:nvPr>
        </p:nvSpPr>
        <p:spPr>
          <a:xfrm>
            <a:off x="776300" y="2040125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Summarize the entire presentation here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ctrTitle"/>
          </p:nvPr>
        </p:nvSpPr>
        <p:spPr>
          <a:xfrm>
            <a:off x="931900" y="907675"/>
            <a:ext cx="31368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902275" y="2040125"/>
            <a:ext cx="47730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Project Manager:  James Dumitru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Software Developers: Mahmood Mehrjoo, Kenton Fong,  Raymond Ezekiel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Infrastructure &amp; Analysts: Mohammad Salehi, Nikhil Mohanty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ctrTitle"/>
          </p:nvPr>
        </p:nvSpPr>
        <p:spPr>
          <a:xfrm>
            <a:off x="419600" y="267200"/>
            <a:ext cx="53571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Project Management Structure</a:t>
            </a:r>
            <a:r>
              <a:rPr b="0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9" name="Google Shape;209;p17"/>
          <p:cNvSpPr txBox="1"/>
          <p:nvPr>
            <p:ph idx="1" type="subTitle"/>
          </p:nvPr>
        </p:nvSpPr>
        <p:spPr>
          <a:xfrm>
            <a:off x="776300" y="2040125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50" y="1167475"/>
            <a:ext cx="6865524" cy="37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ctrTitle"/>
          </p:nvPr>
        </p:nvSpPr>
        <p:spPr>
          <a:xfrm>
            <a:off x="419600" y="160325"/>
            <a:ext cx="53571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Project Management Structure</a:t>
            </a:r>
            <a:r>
              <a:rPr b="0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25" y="962525"/>
            <a:ext cx="7279672" cy="396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ctrTitle"/>
          </p:nvPr>
        </p:nvSpPr>
        <p:spPr>
          <a:xfrm>
            <a:off x="337650" y="594550"/>
            <a:ext cx="3511500" cy="12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Risk Management &amp; Analysi</a:t>
            </a: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2" name="Google Shape;222;p19"/>
          <p:cNvSpPr txBox="1"/>
          <p:nvPr>
            <p:ph idx="1" type="subTitle"/>
          </p:nvPr>
        </p:nvSpPr>
        <p:spPr>
          <a:xfrm>
            <a:off x="337650" y="1842550"/>
            <a:ext cx="57330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COVID-19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Merge conflicts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Unable to get  API of Alibaba site because it was in Chinese Language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GUI security concerns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Getting Facebook API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 data integration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Illegal contents might get posted or retrieved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 security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-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 Implementation on the entire application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ctrTitle"/>
          </p:nvPr>
        </p:nvSpPr>
        <p:spPr>
          <a:xfrm>
            <a:off x="499650" y="769375"/>
            <a:ext cx="3520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Technology Stack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>
            <p:ph idx="1" type="subTitle"/>
          </p:nvPr>
        </p:nvSpPr>
        <p:spPr>
          <a:xfrm>
            <a:off x="776300" y="2040125"/>
            <a:ext cx="46437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Github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Slack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Twitter, Facebook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Python </a:t>
            </a:r>
            <a:r>
              <a:rPr lang="en" sz="1400">
                <a:solidFill>
                  <a:srgbClr val="FFFFFF"/>
                </a:solidFill>
              </a:rPr>
              <a:t>language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ctrTitle"/>
          </p:nvPr>
        </p:nvSpPr>
        <p:spPr>
          <a:xfrm>
            <a:off x="413675" y="229400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Software Development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659875" y="541750"/>
            <a:ext cx="22788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Put WBS/Project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88" y="1459550"/>
            <a:ext cx="6462225" cy="30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ctrTitle"/>
          </p:nvPr>
        </p:nvSpPr>
        <p:spPr>
          <a:xfrm>
            <a:off x="413675" y="229400"/>
            <a:ext cx="42462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Software Development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4659875" y="541750"/>
            <a:ext cx="22788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Put WBS/Project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75" y="1305750"/>
            <a:ext cx="6930851" cy="32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