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6800" cy="30279975"/>
  <p:notesSz cx="6858000" cy="9144000"/>
  <p:defaultTextStyle>
    <a:defPPr>
      <a:defRPr lang="de-DE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9">
          <p15:clr>
            <a:srgbClr val="A4A3A4"/>
          </p15:clr>
        </p15:guide>
        <p15:guide id="2" pos="3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>
      <p:cViewPr varScale="1">
        <p:scale>
          <a:sx n="24" d="100"/>
          <a:sy n="24" d="100"/>
        </p:scale>
        <p:origin x="2760" y="96"/>
      </p:cViewPr>
      <p:guideLst>
        <p:guide orient="horz" pos="1599"/>
        <p:guide pos="3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25" cy="18002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04010" y="9406429"/>
            <a:ext cx="18178780" cy="649056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3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9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5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1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7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FFE7-871D-4114-A3F3-631621A5D59D}" type="datetimeFigureOut">
              <a:rPr lang="de-DE" smtClean="0"/>
              <a:t>26.08.2015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F259-F1E2-4187-87BC-F63531FE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1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FFE7-871D-4114-A3F3-631621A5D59D}" type="datetimeFigureOut">
              <a:rPr lang="de-DE" smtClean="0"/>
              <a:t>26.08.2015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F259-F1E2-4187-87BC-F63531FE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74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FFE7-871D-4114-A3F3-631621A5D59D}" type="datetimeFigureOut">
              <a:rPr lang="de-DE" smtClean="0"/>
              <a:t>26.08.2015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F259-F1E2-4187-87BC-F63531FE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47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FFE7-871D-4114-A3F3-631621A5D59D}" type="datetimeFigureOut">
              <a:rPr lang="de-DE" smtClean="0"/>
              <a:t>26.08.2015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F259-F1E2-4187-87BC-F63531FE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22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9410" y="19457699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9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897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85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380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974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570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165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760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FFE7-871D-4114-A3F3-631621A5D59D}" type="datetimeFigureOut">
              <a:rPr lang="de-DE" smtClean="0"/>
              <a:t>26.08.2015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F259-F1E2-4187-87BC-F63531FE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35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FFE7-871D-4114-A3F3-631621A5D59D}" type="datetimeFigureOut">
              <a:rPr lang="de-DE" smtClean="0"/>
              <a:t>26.08.2015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F259-F1E2-4187-87BC-F63531FE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69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949" indent="0">
              <a:buNone/>
              <a:defRPr sz="6500" b="1"/>
            </a:lvl2pPr>
            <a:lvl3pPr marL="2951897" indent="0">
              <a:buNone/>
              <a:defRPr sz="5800" b="1"/>
            </a:lvl3pPr>
            <a:lvl4pPr marL="4427852" indent="0">
              <a:buNone/>
              <a:defRPr sz="5200" b="1"/>
            </a:lvl4pPr>
            <a:lvl5pPr marL="5903801" indent="0">
              <a:buNone/>
              <a:defRPr sz="5200" b="1"/>
            </a:lvl5pPr>
            <a:lvl6pPr marL="7379749" indent="0">
              <a:buNone/>
              <a:defRPr sz="5200" b="1"/>
            </a:lvl6pPr>
            <a:lvl7pPr marL="8855704" indent="0">
              <a:buNone/>
              <a:defRPr sz="5200" b="1"/>
            </a:lvl7pPr>
            <a:lvl8pPr marL="10331653" indent="0">
              <a:buNone/>
              <a:defRPr sz="5200" b="1"/>
            </a:lvl8pPr>
            <a:lvl9pPr marL="11807601" indent="0">
              <a:buNone/>
              <a:defRPr sz="5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864203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949" indent="0">
              <a:buNone/>
              <a:defRPr sz="6500" b="1"/>
            </a:lvl2pPr>
            <a:lvl3pPr marL="2951897" indent="0">
              <a:buNone/>
              <a:defRPr sz="5800" b="1"/>
            </a:lvl3pPr>
            <a:lvl4pPr marL="4427852" indent="0">
              <a:buNone/>
              <a:defRPr sz="5200" b="1"/>
            </a:lvl4pPr>
            <a:lvl5pPr marL="5903801" indent="0">
              <a:buNone/>
              <a:defRPr sz="5200" b="1"/>
            </a:lvl5pPr>
            <a:lvl6pPr marL="7379749" indent="0">
              <a:buNone/>
              <a:defRPr sz="5200" b="1"/>
            </a:lvl6pPr>
            <a:lvl7pPr marL="8855704" indent="0">
              <a:buNone/>
              <a:defRPr sz="5200" b="1"/>
            </a:lvl7pPr>
            <a:lvl8pPr marL="10331653" indent="0">
              <a:buNone/>
              <a:defRPr sz="5200" b="1"/>
            </a:lvl8pPr>
            <a:lvl9pPr marL="11807601" indent="0">
              <a:buNone/>
              <a:defRPr sz="5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864203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FFE7-871D-4114-A3F3-631621A5D59D}" type="datetimeFigureOut">
              <a:rPr lang="de-DE" smtClean="0"/>
              <a:t>26.08.2015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F259-F1E2-4187-87BC-F63531FE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94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FFE7-871D-4114-A3F3-631621A5D59D}" type="datetimeFigureOut">
              <a:rPr lang="de-DE" smtClean="0"/>
              <a:t>26.08.2015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F259-F1E2-4187-87BC-F63531FE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73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FFE7-871D-4114-A3F3-631621A5D59D}" type="datetimeFigureOut">
              <a:rPr lang="de-DE" smtClean="0"/>
              <a:t>26.08.2015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F259-F1E2-4187-87BC-F63531FE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80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949" indent="0">
              <a:buNone/>
              <a:defRPr sz="3900"/>
            </a:lvl2pPr>
            <a:lvl3pPr marL="2951897" indent="0">
              <a:buNone/>
              <a:defRPr sz="3200"/>
            </a:lvl3pPr>
            <a:lvl4pPr marL="4427852" indent="0">
              <a:buNone/>
              <a:defRPr sz="2900"/>
            </a:lvl4pPr>
            <a:lvl5pPr marL="5903801" indent="0">
              <a:buNone/>
              <a:defRPr sz="2900"/>
            </a:lvl5pPr>
            <a:lvl6pPr marL="7379749" indent="0">
              <a:buNone/>
              <a:defRPr sz="2900"/>
            </a:lvl6pPr>
            <a:lvl7pPr marL="8855704" indent="0">
              <a:buNone/>
              <a:defRPr sz="2900"/>
            </a:lvl7pPr>
            <a:lvl8pPr marL="10331653" indent="0">
              <a:buNone/>
              <a:defRPr sz="2900"/>
            </a:lvl8pPr>
            <a:lvl9pPr marL="11807601" indent="0">
              <a:buNone/>
              <a:defRPr sz="2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FFE7-871D-4114-A3F3-631621A5D59D}" type="datetimeFigureOut">
              <a:rPr lang="de-DE" smtClean="0"/>
              <a:t>26.08.2015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F259-F1E2-4187-87BC-F63531FE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31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949" indent="0">
              <a:buNone/>
              <a:defRPr sz="9000"/>
            </a:lvl2pPr>
            <a:lvl3pPr marL="2951897" indent="0">
              <a:buNone/>
              <a:defRPr sz="7700"/>
            </a:lvl3pPr>
            <a:lvl4pPr marL="4427852" indent="0">
              <a:buNone/>
              <a:defRPr sz="6500"/>
            </a:lvl4pPr>
            <a:lvl5pPr marL="5903801" indent="0">
              <a:buNone/>
              <a:defRPr sz="6500"/>
            </a:lvl5pPr>
            <a:lvl6pPr marL="7379749" indent="0">
              <a:buNone/>
              <a:defRPr sz="6500"/>
            </a:lvl6pPr>
            <a:lvl7pPr marL="8855704" indent="0">
              <a:buNone/>
              <a:defRPr sz="6500"/>
            </a:lvl7pPr>
            <a:lvl8pPr marL="10331653" indent="0">
              <a:buNone/>
              <a:defRPr sz="6500"/>
            </a:lvl8pPr>
            <a:lvl9pPr marL="11807601" indent="0">
              <a:buNone/>
              <a:defRPr sz="6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949" indent="0">
              <a:buNone/>
              <a:defRPr sz="3900"/>
            </a:lvl2pPr>
            <a:lvl3pPr marL="2951897" indent="0">
              <a:buNone/>
              <a:defRPr sz="3200"/>
            </a:lvl3pPr>
            <a:lvl4pPr marL="4427852" indent="0">
              <a:buNone/>
              <a:defRPr sz="2900"/>
            </a:lvl4pPr>
            <a:lvl5pPr marL="5903801" indent="0">
              <a:buNone/>
              <a:defRPr sz="2900"/>
            </a:lvl5pPr>
            <a:lvl6pPr marL="7379749" indent="0">
              <a:buNone/>
              <a:defRPr sz="2900"/>
            </a:lvl6pPr>
            <a:lvl7pPr marL="8855704" indent="0">
              <a:buNone/>
              <a:defRPr sz="2900"/>
            </a:lvl7pPr>
            <a:lvl8pPr marL="10331653" indent="0">
              <a:buNone/>
              <a:defRPr sz="2900"/>
            </a:lvl8pPr>
            <a:lvl9pPr marL="11807601" indent="0">
              <a:buNone/>
              <a:defRPr sz="2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FFE7-871D-4114-A3F3-631621A5D59D}" type="datetimeFigureOut">
              <a:rPr lang="de-DE" smtClean="0"/>
              <a:t>26.08.2015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F259-F1E2-4187-87BC-F63531FE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99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190" tIns="147597" rIns="295190" bIns="147597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190" tIns="147597" rIns="295190" bIns="147597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190" tIns="147597" rIns="295190" bIns="14759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EFFE7-871D-4114-A3F3-631621A5D59D}" type="datetimeFigureOut">
              <a:rPr lang="de-DE" smtClean="0"/>
              <a:t>26.08.2015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190" tIns="147597" rIns="295190" bIns="14759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190" tIns="147597" rIns="295190" bIns="14759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0F259-F1E2-4187-87BC-F63531FE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39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2951897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963" indent="-1106963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420" indent="-922469" algn="l" defTabSz="2951897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875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823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1778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7727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3675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9624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5579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95189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949" algn="l" defTabSz="295189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897" algn="l" defTabSz="295189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852" algn="l" defTabSz="295189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801" algn="l" defTabSz="295189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749" algn="l" defTabSz="295189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5704" algn="l" defTabSz="295189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1653" algn="l" defTabSz="295189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7601" algn="l" defTabSz="295189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360000" y="360000"/>
            <a:ext cx="20667600" cy="29559600"/>
          </a:xfrm>
          <a:prstGeom prst="roundRect">
            <a:avLst>
              <a:gd name="adj" fmla="val 3009"/>
            </a:avLst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0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Schlicker</cp:lastModifiedBy>
  <cp:revision>20</cp:revision>
  <dcterms:created xsi:type="dcterms:W3CDTF">2014-07-06T15:58:34Z</dcterms:created>
  <dcterms:modified xsi:type="dcterms:W3CDTF">2015-08-26T14:08:24Z</dcterms:modified>
</cp:coreProperties>
</file>