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23.png" ContentType="image/png"/>
  <Override PartName="/ppt/media/image22.png" ContentType="image/png"/>
  <Override PartName="/ppt/media/image20.png" ContentType="image/png"/>
  <Override PartName="/ppt/media/image18.tiff" ContentType="image/tiff"/>
  <Override PartName="/ppt/media/image17.tiff" ContentType="image/tiff"/>
  <Override PartName="/ppt/media/image12.tiff" ContentType="image/tiff"/>
  <Override PartName="/ppt/media/image11.tiff" ContentType="image/tiff"/>
  <Override PartName="/ppt/media/image16.tiff" ContentType="image/tiff"/>
  <Override PartName="/ppt/media/image9.tiff" ContentType="image/tiff"/>
  <Override PartName="/ppt/media/image8.png" ContentType="image/png"/>
  <Override PartName="/ppt/media/image15.tiff" ContentType="image/tiff"/>
  <Override PartName="/ppt/media/image14.tiff" ContentType="image/tiff"/>
  <Override PartName="/ppt/media/image6.png" ContentType="image/png"/>
  <Override PartName="/ppt/media/image4.png" ContentType="image/png"/>
  <Override PartName="/ppt/media/image7.png" ContentType="image/png"/>
  <Override PartName="/ppt/media/image5.tiff" ContentType="image/tiff"/>
  <Override PartName="/ppt/media/image10.tiff" ContentType="image/tiff"/>
  <Override PartName="/ppt/media/image21.tiff" ContentType="image/tiff"/>
  <Override PartName="/ppt/media/image3.png" ContentType="image/png"/>
  <Override PartName="/ppt/media/image2.png" ContentType="image/png"/>
  <Override PartName="/ppt/media/image19.tiff" ContentType="image/tiff"/>
  <Override PartName="/ppt/media/image13.tiff" ContentType="image/tiff"/>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21386800" cy="302799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PlaceHolder 1"/>
          <p:cNvSpPr>
            <a:spLocks noGrp="1"/>
          </p:cNvSpPr>
          <p:nvPr>
            <p:ph type="body"/>
          </p:nvPr>
        </p:nvSpPr>
        <p:spPr>
          <a:xfrm>
            <a:off x="756000" y="5078520"/>
            <a:ext cx="6047640" cy="4811040"/>
          </a:xfrm>
          <a:prstGeom prst="rect">
            <a:avLst/>
          </a:prstGeom>
        </p:spPr>
        <p:txBody>
          <a:bodyPr lIns="0" rIns="0" tIns="0" bIns="0"/>
          <a:p>
            <a:r>
              <a:rPr lang="de-DE" sz="2000">
                <a:latin typeface="Arial"/>
              </a:rPr>
              <a:t>Klicken Sie, um das Format der Notizen zu bearbeiten</a:t>
            </a:r>
            <a:endParaRPr/>
          </a:p>
        </p:txBody>
      </p:sp>
      <p:sp>
        <p:nvSpPr>
          <p:cNvPr id="37" name="PlaceHolder 2"/>
          <p:cNvSpPr>
            <a:spLocks noGrp="1"/>
          </p:cNvSpPr>
          <p:nvPr>
            <p:ph type="hdr"/>
          </p:nvPr>
        </p:nvSpPr>
        <p:spPr>
          <a:xfrm>
            <a:off x="0" y="0"/>
            <a:ext cx="3280680" cy="534240"/>
          </a:xfrm>
          <a:prstGeom prst="rect">
            <a:avLst/>
          </a:prstGeom>
        </p:spPr>
        <p:txBody>
          <a:bodyPr lIns="0" rIns="0" tIns="0" bIns="0"/>
          <a:p>
            <a:r>
              <a:rPr lang="de-DE" sz="1400">
                <a:latin typeface="Times New Roman"/>
              </a:rPr>
              <a:t>&lt;Kopfzeile&gt;</a:t>
            </a:r>
            <a:endParaRPr/>
          </a:p>
        </p:txBody>
      </p:sp>
      <p:sp>
        <p:nvSpPr>
          <p:cNvPr id="38" name="PlaceHolder 3"/>
          <p:cNvSpPr>
            <a:spLocks noGrp="1"/>
          </p:cNvSpPr>
          <p:nvPr>
            <p:ph type="dt"/>
          </p:nvPr>
        </p:nvSpPr>
        <p:spPr>
          <a:xfrm>
            <a:off x="4278960" y="0"/>
            <a:ext cx="3280680" cy="534240"/>
          </a:xfrm>
          <a:prstGeom prst="rect">
            <a:avLst/>
          </a:prstGeom>
        </p:spPr>
        <p:txBody>
          <a:bodyPr lIns="0" rIns="0" tIns="0" bIns="0"/>
          <a:p>
            <a:pPr algn="r"/>
            <a:r>
              <a:rPr lang="de-DE" sz="1400">
                <a:latin typeface="Times New Roman"/>
              </a:rPr>
              <a:t>&lt;Datum/Uhrzeit&gt;</a:t>
            </a:r>
            <a:endParaRPr/>
          </a:p>
        </p:txBody>
      </p:sp>
      <p:sp>
        <p:nvSpPr>
          <p:cNvPr id="39" name="PlaceHolder 4"/>
          <p:cNvSpPr>
            <a:spLocks noGrp="1"/>
          </p:cNvSpPr>
          <p:nvPr>
            <p:ph type="ftr"/>
          </p:nvPr>
        </p:nvSpPr>
        <p:spPr>
          <a:xfrm>
            <a:off x="0" y="10157400"/>
            <a:ext cx="3280680" cy="534240"/>
          </a:xfrm>
          <a:prstGeom prst="rect">
            <a:avLst/>
          </a:prstGeom>
        </p:spPr>
        <p:txBody>
          <a:bodyPr lIns="0" rIns="0" tIns="0" bIns="0" anchor="b"/>
          <a:p>
            <a:r>
              <a:rPr lang="de-DE" sz="1400">
                <a:latin typeface="Times New Roman"/>
              </a:rPr>
              <a:t>&lt;Fußzeile&gt;</a:t>
            </a:r>
            <a:endParaRPr/>
          </a:p>
        </p:txBody>
      </p:sp>
      <p:sp>
        <p:nvSpPr>
          <p:cNvPr id="40" name="PlaceHolder 5"/>
          <p:cNvSpPr>
            <a:spLocks noGrp="1"/>
          </p:cNvSpPr>
          <p:nvPr>
            <p:ph type="sldNum"/>
          </p:nvPr>
        </p:nvSpPr>
        <p:spPr>
          <a:xfrm>
            <a:off x="4278960" y="10157400"/>
            <a:ext cx="3280680" cy="534240"/>
          </a:xfrm>
          <a:prstGeom prst="rect">
            <a:avLst/>
          </a:prstGeom>
        </p:spPr>
        <p:txBody>
          <a:bodyPr lIns="0" rIns="0" tIns="0" bIns="0" anchor="b"/>
          <a:p>
            <a:pPr algn="r"/>
            <a:fld id="{6AD6DE07-F45E-4CE7-9CE9-839585295535}" type="slidenum">
              <a:rPr lang="de-DE" sz="1400">
                <a:latin typeface="Times New Roman"/>
              </a:rPr>
              <a:t>&lt;Nummer&gt;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PlaceHolder 1"/>
          <p:cNvSpPr>
            <a:spLocks noGrp="1"/>
          </p:cNvSpPr>
          <p:nvPr>
            <p:ph type="body"/>
          </p:nvPr>
        </p:nvSpPr>
        <p:spPr>
          <a:xfrm>
            <a:off x="755640" y="5145120"/>
            <a:ext cx="6047640" cy="4209480"/>
          </a:xfrm>
          <a:prstGeom prst="rect">
            <a:avLst/>
          </a:prstGeom>
        </p:spPr>
        <p:txBody>
          <a:bodyPr lIns="0" rIns="0" tIns="0" bIns="0"/>
          <a:p>
            <a:endParaRPr/>
          </a:p>
        </p:txBody>
      </p:sp>
      <p:sp>
        <p:nvSpPr>
          <p:cNvPr id="140" name="CustomShape 2"/>
          <p:cNvSpPr/>
          <p:nvPr/>
        </p:nvSpPr>
        <p:spPr>
          <a:xfrm>
            <a:off x="4281480" y="10155240"/>
            <a:ext cx="3276000" cy="535680"/>
          </a:xfrm>
          <a:prstGeom prst="rect">
            <a:avLst/>
          </a:prstGeom>
          <a:noFill/>
          <a:ln>
            <a:noFill/>
          </a:ln>
        </p:spPr>
        <p:txBody>
          <a:bodyPr lIns="90000" rIns="90000" tIns="45000" bIns="45000" anchor="b"/>
          <a:p>
            <a:pPr algn="r">
              <a:lnSpc>
                <a:spcPct val="100000"/>
              </a:lnSpc>
            </a:pPr>
            <a:fld id="{F5CB4EF7-F031-47FF-A690-9D100AA9C51B}" type="slidenum">
              <a:rPr lang="de-DE" sz="1200">
                <a:solidFill>
                  <a:srgbClr val="000000"/>
                </a:solidFill>
                <a:latin typeface="+mn-lt"/>
                <a:ea typeface="+mn-ea"/>
              </a:rPr>
              <a:t>&lt;Nummer&gt;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04160" y="9406440"/>
            <a:ext cx="18177840" cy="6490080"/>
          </a:xfrm>
          <a:prstGeom prst="rect">
            <a:avLst/>
          </a:prstGeom>
        </p:spPr>
        <p:txBody>
          <a:bodyPr lIns="0" rIns="0" tIns="0" bIns="0" anchor="ctr"/>
          <a:p>
            <a:pPr algn="ctr"/>
            <a:endParaRPr/>
          </a:p>
        </p:txBody>
      </p:sp>
      <p:sp>
        <p:nvSpPr>
          <p:cNvPr id="24" name="PlaceHolder 2"/>
          <p:cNvSpPr>
            <a:spLocks noGrp="1"/>
          </p:cNvSpPr>
          <p:nvPr>
            <p:ph type="body"/>
          </p:nvPr>
        </p:nvSpPr>
        <p:spPr>
          <a:xfrm>
            <a:off x="1069200" y="7085160"/>
            <a:ext cx="19247400" cy="8376480"/>
          </a:xfrm>
          <a:prstGeom prst="rect">
            <a:avLst/>
          </a:prstGeom>
        </p:spPr>
        <p:txBody>
          <a:bodyPr lIns="0" rIns="0" tIns="0" bIns="0"/>
          <a:p>
            <a:endParaRPr/>
          </a:p>
        </p:txBody>
      </p:sp>
      <p:sp>
        <p:nvSpPr>
          <p:cNvPr id="25" name="PlaceHolder 3"/>
          <p:cNvSpPr>
            <a:spLocks noGrp="1"/>
          </p:cNvSpPr>
          <p:nvPr>
            <p:ph type="body"/>
          </p:nvPr>
        </p:nvSpPr>
        <p:spPr>
          <a:xfrm>
            <a:off x="1069200" y="16257960"/>
            <a:ext cx="19247400" cy="83764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04160" y="9406440"/>
            <a:ext cx="18177840" cy="6490080"/>
          </a:xfrm>
          <a:prstGeom prst="rect">
            <a:avLst/>
          </a:prstGeom>
        </p:spPr>
        <p:txBody>
          <a:bodyPr lIns="0" rIns="0" tIns="0" bIns="0" anchor="ctr"/>
          <a:p>
            <a:pPr algn="ctr"/>
            <a:endParaRPr/>
          </a:p>
        </p:txBody>
      </p:sp>
      <p:sp>
        <p:nvSpPr>
          <p:cNvPr id="27" name="PlaceHolder 2"/>
          <p:cNvSpPr>
            <a:spLocks noGrp="1"/>
          </p:cNvSpPr>
          <p:nvPr>
            <p:ph type="body"/>
          </p:nvPr>
        </p:nvSpPr>
        <p:spPr>
          <a:xfrm>
            <a:off x="1069200" y="7085160"/>
            <a:ext cx="9392400" cy="8376480"/>
          </a:xfrm>
          <a:prstGeom prst="rect">
            <a:avLst/>
          </a:prstGeom>
        </p:spPr>
        <p:txBody>
          <a:bodyPr lIns="0" rIns="0" tIns="0" bIns="0"/>
          <a:p>
            <a:endParaRPr/>
          </a:p>
        </p:txBody>
      </p:sp>
      <p:sp>
        <p:nvSpPr>
          <p:cNvPr id="28" name="PlaceHolder 3"/>
          <p:cNvSpPr>
            <a:spLocks noGrp="1"/>
          </p:cNvSpPr>
          <p:nvPr>
            <p:ph type="body"/>
          </p:nvPr>
        </p:nvSpPr>
        <p:spPr>
          <a:xfrm>
            <a:off x="10931760" y="7085160"/>
            <a:ext cx="9392400" cy="8376480"/>
          </a:xfrm>
          <a:prstGeom prst="rect">
            <a:avLst/>
          </a:prstGeom>
        </p:spPr>
        <p:txBody>
          <a:bodyPr lIns="0" rIns="0" tIns="0" bIns="0"/>
          <a:p>
            <a:endParaRPr/>
          </a:p>
        </p:txBody>
      </p:sp>
      <p:sp>
        <p:nvSpPr>
          <p:cNvPr id="29" name="PlaceHolder 4"/>
          <p:cNvSpPr>
            <a:spLocks noGrp="1"/>
          </p:cNvSpPr>
          <p:nvPr>
            <p:ph type="body"/>
          </p:nvPr>
        </p:nvSpPr>
        <p:spPr>
          <a:xfrm>
            <a:off x="10931760" y="16257960"/>
            <a:ext cx="9392400" cy="8376480"/>
          </a:xfrm>
          <a:prstGeom prst="rect">
            <a:avLst/>
          </a:prstGeom>
        </p:spPr>
        <p:txBody>
          <a:bodyPr lIns="0" rIns="0" tIns="0" bIns="0"/>
          <a:p>
            <a:endParaRPr/>
          </a:p>
        </p:txBody>
      </p:sp>
      <p:sp>
        <p:nvSpPr>
          <p:cNvPr id="30" name="PlaceHolder 5"/>
          <p:cNvSpPr>
            <a:spLocks noGrp="1"/>
          </p:cNvSpPr>
          <p:nvPr>
            <p:ph type="body"/>
          </p:nvPr>
        </p:nvSpPr>
        <p:spPr>
          <a:xfrm>
            <a:off x="1069200" y="16257960"/>
            <a:ext cx="9392400" cy="83764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04160" y="9406440"/>
            <a:ext cx="18177840" cy="6490080"/>
          </a:xfrm>
          <a:prstGeom prst="rect">
            <a:avLst/>
          </a:prstGeom>
        </p:spPr>
        <p:txBody>
          <a:bodyPr lIns="0" rIns="0" tIns="0" bIns="0" anchor="ctr"/>
          <a:p>
            <a:pPr algn="ctr"/>
            <a:endParaRPr/>
          </a:p>
        </p:txBody>
      </p:sp>
      <p:sp>
        <p:nvSpPr>
          <p:cNvPr id="32" name="PlaceHolder 2"/>
          <p:cNvSpPr>
            <a:spLocks noGrp="1"/>
          </p:cNvSpPr>
          <p:nvPr>
            <p:ph type="body"/>
          </p:nvPr>
        </p:nvSpPr>
        <p:spPr>
          <a:xfrm>
            <a:off x="1069200" y="7085160"/>
            <a:ext cx="19247400" cy="17561520"/>
          </a:xfrm>
          <a:prstGeom prst="rect">
            <a:avLst/>
          </a:prstGeom>
        </p:spPr>
        <p:txBody>
          <a:bodyPr lIns="0" rIns="0" tIns="0" bIns="0"/>
          <a:p>
            <a:endParaRPr/>
          </a:p>
        </p:txBody>
      </p:sp>
      <p:sp>
        <p:nvSpPr>
          <p:cNvPr id="33" name="PlaceHolder 3"/>
          <p:cNvSpPr>
            <a:spLocks noGrp="1"/>
          </p:cNvSpPr>
          <p:nvPr>
            <p:ph type="body"/>
          </p:nvPr>
        </p:nvSpPr>
        <p:spPr>
          <a:xfrm>
            <a:off x="1069200" y="7085160"/>
            <a:ext cx="19247400" cy="17561520"/>
          </a:xfrm>
          <a:prstGeom prst="rect">
            <a:avLst/>
          </a:prstGeom>
        </p:spPr>
        <p:txBody>
          <a:bodyPr lIns="0" rIns="0" tIns="0" bIns="0"/>
          <a:p>
            <a:endParaRPr/>
          </a:p>
        </p:txBody>
      </p:sp>
      <p:pic>
        <p:nvPicPr>
          <p:cNvPr id="34" name="" descr=""/>
          <p:cNvPicPr/>
          <p:nvPr/>
        </p:nvPicPr>
        <p:blipFill>
          <a:blip r:embed="rId2"/>
          <a:stretch>
            <a:fillRect/>
          </a:stretch>
        </p:blipFill>
        <p:spPr>
          <a:xfrm>
            <a:off x="1068840" y="8187480"/>
            <a:ext cx="19247400" cy="15356880"/>
          </a:xfrm>
          <a:prstGeom prst="rect">
            <a:avLst/>
          </a:prstGeom>
          <a:ln>
            <a:noFill/>
          </a:ln>
        </p:spPr>
      </p:pic>
      <p:pic>
        <p:nvPicPr>
          <p:cNvPr id="35" name="" descr=""/>
          <p:cNvPicPr/>
          <p:nvPr/>
        </p:nvPicPr>
        <p:blipFill>
          <a:blip r:embed="rId3"/>
          <a:stretch>
            <a:fillRect/>
          </a:stretch>
        </p:blipFill>
        <p:spPr>
          <a:xfrm>
            <a:off x="1068840" y="8187480"/>
            <a:ext cx="19247400" cy="153568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04160" y="9406440"/>
            <a:ext cx="18177840" cy="6490080"/>
          </a:xfrm>
          <a:prstGeom prst="rect">
            <a:avLst/>
          </a:prstGeom>
        </p:spPr>
        <p:txBody>
          <a:bodyPr lIns="0" rIns="0" tIns="0" bIns="0" anchor="ctr"/>
          <a:p>
            <a:pPr algn="ctr"/>
            <a:endParaRPr/>
          </a:p>
        </p:txBody>
      </p:sp>
      <p:sp>
        <p:nvSpPr>
          <p:cNvPr id="3" name="PlaceHolder 2"/>
          <p:cNvSpPr>
            <a:spLocks noGrp="1"/>
          </p:cNvSpPr>
          <p:nvPr>
            <p:ph type="subTitle"/>
          </p:nvPr>
        </p:nvSpPr>
        <p:spPr>
          <a:xfrm>
            <a:off x="1069200" y="7085160"/>
            <a:ext cx="19247400" cy="1756188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04160" y="9406440"/>
            <a:ext cx="18177840" cy="6490080"/>
          </a:xfrm>
          <a:prstGeom prst="rect">
            <a:avLst/>
          </a:prstGeom>
        </p:spPr>
        <p:txBody>
          <a:bodyPr lIns="0" rIns="0" tIns="0" bIns="0" anchor="ctr"/>
          <a:p>
            <a:pPr algn="ctr"/>
            <a:endParaRPr/>
          </a:p>
        </p:txBody>
      </p:sp>
      <p:sp>
        <p:nvSpPr>
          <p:cNvPr id="5" name="PlaceHolder 2"/>
          <p:cNvSpPr>
            <a:spLocks noGrp="1"/>
          </p:cNvSpPr>
          <p:nvPr>
            <p:ph type="body"/>
          </p:nvPr>
        </p:nvSpPr>
        <p:spPr>
          <a:xfrm>
            <a:off x="1069200" y="7085160"/>
            <a:ext cx="19247400" cy="1756152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04160" y="9406440"/>
            <a:ext cx="18177840" cy="6490080"/>
          </a:xfrm>
          <a:prstGeom prst="rect">
            <a:avLst/>
          </a:prstGeom>
        </p:spPr>
        <p:txBody>
          <a:bodyPr lIns="0" rIns="0" tIns="0" bIns="0" anchor="ctr"/>
          <a:p>
            <a:pPr algn="ctr"/>
            <a:endParaRPr/>
          </a:p>
        </p:txBody>
      </p:sp>
      <p:sp>
        <p:nvSpPr>
          <p:cNvPr id="7" name="PlaceHolder 2"/>
          <p:cNvSpPr>
            <a:spLocks noGrp="1"/>
          </p:cNvSpPr>
          <p:nvPr>
            <p:ph type="body"/>
          </p:nvPr>
        </p:nvSpPr>
        <p:spPr>
          <a:xfrm>
            <a:off x="1069200" y="7085160"/>
            <a:ext cx="9392400" cy="17561520"/>
          </a:xfrm>
          <a:prstGeom prst="rect">
            <a:avLst/>
          </a:prstGeom>
        </p:spPr>
        <p:txBody>
          <a:bodyPr lIns="0" rIns="0" tIns="0" bIns="0"/>
          <a:p>
            <a:endParaRPr/>
          </a:p>
        </p:txBody>
      </p:sp>
      <p:sp>
        <p:nvSpPr>
          <p:cNvPr id="8" name="PlaceHolder 3"/>
          <p:cNvSpPr>
            <a:spLocks noGrp="1"/>
          </p:cNvSpPr>
          <p:nvPr>
            <p:ph type="body"/>
          </p:nvPr>
        </p:nvSpPr>
        <p:spPr>
          <a:xfrm>
            <a:off x="10931760" y="7085160"/>
            <a:ext cx="9392400" cy="1756152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04160" y="9406440"/>
            <a:ext cx="18177840" cy="649008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04160" y="9406440"/>
            <a:ext cx="18177840" cy="30084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04160" y="9406440"/>
            <a:ext cx="18177840" cy="6490080"/>
          </a:xfrm>
          <a:prstGeom prst="rect">
            <a:avLst/>
          </a:prstGeom>
        </p:spPr>
        <p:txBody>
          <a:bodyPr lIns="0" rIns="0" tIns="0" bIns="0" anchor="ctr"/>
          <a:p>
            <a:pPr algn="ctr"/>
            <a:endParaRPr/>
          </a:p>
        </p:txBody>
      </p:sp>
      <p:sp>
        <p:nvSpPr>
          <p:cNvPr id="12" name="PlaceHolder 2"/>
          <p:cNvSpPr>
            <a:spLocks noGrp="1"/>
          </p:cNvSpPr>
          <p:nvPr>
            <p:ph type="body"/>
          </p:nvPr>
        </p:nvSpPr>
        <p:spPr>
          <a:xfrm>
            <a:off x="1069200" y="7085160"/>
            <a:ext cx="9392400" cy="8376480"/>
          </a:xfrm>
          <a:prstGeom prst="rect">
            <a:avLst/>
          </a:prstGeom>
        </p:spPr>
        <p:txBody>
          <a:bodyPr lIns="0" rIns="0" tIns="0" bIns="0"/>
          <a:p>
            <a:endParaRPr/>
          </a:p>
        </p:txBody>
      </p:sp>
      <p:sp>
        <p:nvSpPr>
          <p:cNvPr id="13" name="PlaceHolder 3"/>
          <p:cNvSpPr>
            <a:spLocks noGrp="1"/>
          </p:cNvSpPr>
          <p:nvPr>
            <p:ph type="body"/>
          </p:nvPr>
        </p:nvSpPr>
        <p:spPr>
          <a:xfrm>
            <a:off x="1069200" y="16257960"/>
            <a:ext cx="9392400" cy="8376480"/>
          </a:xfrm>
          <a:prstGeom prst="rect">
            <a:avLst/>
          </a:prstGeom>
        </p:spPr>
        <p:txBody>
          <a:bodyPr lIns="0" rIns="0" tIns="0" bIns="0"/>
          <a:p>
            <a:endParaRPr/>
          </a:p>
        </p:txBody>
      </p:sp>
      <p:sp>
        <p:nvSpPr>
          <p:cNvPr id="14" name="PlaceHolder 4"/>
          <p:cNvSpPr>
            <a:spLocks noGrp="1"/>
          </p:cNvSpPr>
          <p:nvPr>
            <p:ph type="body"/>
          </p:nvPr>
        </p:nvSpPr>
        <p:spPr>
          <a:xfrm>
            <a:off x="10931760" y="7085160"/>
            <a:ext cx="9392400" cy="1756152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04160" y="9406440"/>
            <a:ext cx="18177840" cy="6490080"/>
          </a:xfrm>
          <a:prstGeom prst="rect">
            <a:avLst/>
          </a:prstGeom>
        </p:spPr>
        <p:txBody>
          <a:bodyPr lIns="0" rIns="0" tIns="0" bIns="0" anchor="ctr"/>
          <a:p>
            <a:pPr algn="ctr"/>
            <a:endParaRPr/>
          </a:p>
        </p:txBody>
      </p:sp>
      <p:sp>
        <p:nvSpPr>
          <p:cNvPr id="16" name="PlaceHolder 2"/>
          <p:cNvSpPr>
            <a:spLocks noGrp="1"/>
          </p:cNvSpPr>
          <p:nvPr>
            <p:ph type="body"/>
          </p:nvPr>
        </p:nvSpPr>
        <p:spPr>
          <a:xfrm>
            <a:off x="1069200" y="7085160"/>
            <a:ext cx="9392400" cy="17561520"/>
          </a:xfrm>
          <a:prstGeom prst="rect">
            <a:avLst/>
          </a:prstGeom>
        </p:spPr>
        <p:txBody>
          <a:bodyPr lIns="0" rIns="0" tIns="0" bIns="0"/>
          <a:p>
            <a:endParaRPr/>
          </a:p>
        </p:txBody>
      </p:sp>
      <p:sp>
        <p:nvSpPr>
          <p:cNvPr id="17" name="PlaceHolder 3"/>
          <p:cNvSpPr>
            <a:spLocks noGrp="1"/>
          </p:cNvSpPr>
          <p:nvPr>
            <p:ph type="body"/>
          </p:nvPr>
        </p:nvSpPr>
        <p:spPr>
          <a:xfrm>
            <a:off x="10931760" y="7085160"/>
            <a:ext cx="9392400" cy="8376480"/>
          </a:xfrm>
          <a:prstGeom prst="rect">
            <a:avLst/>
          </a:prstGeom>
        </p:spPr>
        <p:txBody>
          <a:bodyPr lIns="0" rIns="0" tIns="0" bIns="0"/>
          <a:p>
            <a:endParaRPr/>
          </a:p>
        </p:txBody>
      </p:sp>
      <p:sp>
        <p:nvSpPr>
          <p:cNvPr id="18" name="PlaceHolder 4"/>
          <p:cNvSpPr>
            <a:spLocks noGrp="1"/>
          </p:cNvSpPr>
          <p:nvPr>
            <p:ph type="body"/>
          </p:nvPr>
        </p:nvSpPr>
        <p:spPr>
          <a:xfrm>
            <a:off x="10931760" y="16257960"/>
            <a:ext cx="9392400" cy="83764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04160" y="9406440"/>
            <a:ext cx="18177840" cy="6490080"/>
          </a:xfrm>
          <a:prstGeom prst="rect">
            <a:avLst/>
          </a:prstGeom>
        </p:spPr>
        <p:txBody>
          <a:bodyPr lIns="0" rIns="0" tIns="0" bIns="0" anchor="ctr"/>
          <a:p>
            <a:pPr algn="ctr"/>
            <a:endParaRPr/>
          </a:p>
        </p:txBody>
      </p:sp>
      <p:sp>
        <p:nvSpPr>
          <p:cNvPr id="20" name="PlaceHolder 2"/>
          <p:cNvSpPr>
            <a:spLocks noGrp="1"/>
          </p:cNvSpPr>
          <p:nvPr>
            <p:ph type="body"/>
          </p:nvPr>
        </p:nvSpPr>
        <p:spPr>
          <a:xfrm>
            <a:off x="1069200" y="7085160"/>
            <a:ext cx="9392400" cy="8376480"/>
          </a:xfrm>
          <a:prstGeom prst="rect">
            <a:avLst/>
          </a:prstGeom>
        </p:spPr>
        <p:txBody>
          <a:bodyPr lIns="0" rIns="0" tIns="0" bIns="0"/>
          <a:p>
            <a:endParaRPr/>
          </a:p>
        </p:txBody>
      </p:sp>
      <p:sp>
        <p:nvSpPr>
          <p:cNvPr id="21" name="PlaceHolder 3"/>
          <p:cNvSpPr>
            <a:spLocks noGrp="1"/>
          </p:cNvSpPr>
          <p:nvPr>
            <p:ph type="body"/>
          </p:nvPr>
        </p:nvSpPr>
        <p:spPr>
          <a:xfrm>
            <a:off x="10931760" y="7085160"/>
            <a:ext cx="9392400" cy="8376480"/>
          </a:xfrm>
          <a:prstGeom prst="rect">
            <a:avLst/>
          </a:prstGeom>
        </p:spPr>
        <p:txBody>
          <a:bodyPr lIns="0" rIns="0" tIns="0" bIns="0"/>
          <a:p>
            <a:endParaRPr/>
          </a:p>
        </p:txBody>
      </p:sp>
      <p:sp>
        <p:nvSpPr>
          <p:cNvPr id="22" name="PlaceHolder 4"/>
          <p:cNvSpPr>
            <a:spLocks noGrp="1"/>
          </p:cNvSpPr>
          <p:nvPr>
            <p:ph type="body"/>
          </p:nvPr>
        </p:nvSpPr>
        <p:spPr>
          <a:xfrm>
            <a:off x="1069200" y="16257960"/>
            <a:ext cx="19247400" cy="83764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04160" y="9406440"/>
            <a:ext cx="18177840" cy="6489720"/>
          </a:xfrm>
          <a:prstGeom prst="rect">
            <a:avLst/>
          </a:prstGeom>
        </p:spPr>
        <p:txBody>
          <a:bodyPr lIns="0" rIns="0" tIns="0" bIns="0" anchor="ctr"/>
          <a:p>
            <a:r>
              <a:rPr lang="de-DE">
                <a:latin typeface="Arial"/>
              </a:rPr>
              <a:t>Klicken Sie, um das Format des Titeltextes zu bearbeiten</a:t>
            </a:r>
            <a:endParaRPr/>
          </a:p>
        </p:txBody>
      </p:sp>
      <p:sp>
        <p:nvSpPr>
          <p:cNvPr id="1" name="PlaceHolder 2"/>
          <p:cNvSpPr>
            <a:spLocks noGrp="1"/>
          </p:cNvSpPr>
          <p:nvPr>
            <p:ph type="body"/>
          </p:nvPr>
        </p:nvSpPr>
        <p:spPr>
          <a:xfrm>
            <a:off x="1069200" y="7085160"/>
            <a:ext cx="19247400" cy="17561520"/>
          </a:xfrm>
          <a:prstGeom prst="rect">
            <a:avLst/>
          </a:prstGeom>
        </p:spPr>
        <p:txBody>
          <a:bodyPr lIns="0" rIns="0" tIns="0" bIns="0"/>
          <a:p>
            <a:pPr>
              <a:buSzPct val="45000"/>
              <a:buFont typeface="StarSymbol"/>
              <a:buChar char=""/>
            </a:pPr>
            <a:r>
              <a:rPr lang="de-DE">
                <a:latin typeface="Arial"/>
              </a:rPr>
              <a:t>Klicken Sie, um die Formate des Gliederungstextes zu bearbeiten</a:t>
            </a:r>
            <a:endParaRPr/>
          </a:p>
          <a:p>
            <a:pPr lvl="1">
              <a:buSzPct val="75000"/>
              <a:buFont typeface="StarSymbol"/>
              <a:buChar char=""/>
            </a:pPr>
            <a:r>
              <a:rPr lang="de-DE">
                <a:latin typeface="Arial"/>
              </a:rPr>
              <a:t>Zweite Gliederungsebene</a:t>
            </a:r>
            <a:endParaRPr/>
          </a:p>
          <a:p>
            <a:pPr lvl="2">
              <a:buSzPct val="45000"/>
              <a:buFont typeface="StarSymbol"/>
              <a:buChar char=""/>
            </a:pPr>
            <a:r>
              <a:rPr lang="de-DE">
                <a:latin typeface="Arial"/>
              </a:rPr>
              <a:t>Dritte Gliederungsebene</a:t>
            </a:r>
            <a:endParaRPr/>
          </a:p>
          <a:p>
            <a:pPr lvl="3">
              <a:buSzPct val="75000"/>
              <a:buFont typeface="StarSymbol"/>
              <a:buChar char=""/>
            </a:pPr>
            <a:r>
              <a:rPr lang="de-DE">
                <a:latin typeface="Arial"/>
              </a:rPr>
              <a:t>Vierte Gliederungsebene</a:t>
            </a:r>
            <a:endParaRPr/>
          </a:p>
          <a:p>
            <a:pPr lvl="4">
              <a:buSzPct val="45000"/>
              <a:buFont typeface="StarSymbol"/>
              <a:buChar char=""/>
            </a:pPr>
            <a:r>
              <a:rPr lang="de-DE">
                <a:latin typeface="Arial"/>
              </a:rPr>
              <a:t>Fünfte Gliederungsebene</a:t>
            </a:r>
            <a:endParaRPr/>
          </a:p>
          <a:p>
            <a:pPr lvl="5">
              <a:buSzPct val="45000"/>
              <a:buFont typeface="StarSymbol"/>
              <a:buChar char=""/>
            </a:pPr>
            <a:r>
              <a:rPr lang="de-DE">
                <a:latin typeface="Arial"/>
              </a:rPr>
              <a:t>Sechste Gliederungsebene</a:t>
            </a:r>
            <a:endParaRPr/>
          </a:p>
          <a:p>
            <a:pPr lvl="6">
              <a:buSzPct val="45000"/>
              <a:buFont typeface="StarSymbol"/>
              <a:buChar char=""/>
            </a:pPr>
            <a:r>
              <a:rPr lang="de-DE">
                <a:latin typeface="Arial"/>
              </a:rPr>
              <a:t>Siebente Gliederungsebene</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tiff"/><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tiff"/><Relationship Id="rId8" Type="http://schemas.openxmlformats.org/officeDocument/2006/relationships/image" Target="../media/image10.tiff"/><Relationship Id="rId9" Type="http://schemas.openxmlformats.org/officeDocument/2006/relationships/image" Target="../media/image11.tiff"/><Relationship Id="rId10" Type="http://schemas.openxmlformats.org/officeDocument/2006/relationships/image" Target="../media/image12.tiff"/><Relationship Id="rId11" Type="http://schemas.openxmlformats.org/officeDocument/2006/relationships/image" Target="../media/image13.tiff"/><Relationship Id="rId12" Type="http://schemas.openxmlformats.org/officeDocument/2006/relationships/image" Target="../media/image14.tiff"/><Relationship Id="rId13" Type="http://schemas.openxmlformats.org/officeDocument/2006/relationships/image" Target="../media/image15.tiff"/><Relationship Id="rId14" Type="http://schemas.openxmlformats.org/officeDocument/2006/relationships/image" Target="../media/image16.tiff"/><Relationship Id="rId15" Type="http://schemas.openxmlformats.org/officeDocument/2006/relationships/image" Target="../media/image17.tiff"/><Relationship Id="rId16" Type="http://schemas.openxmlformats.org/officeDocument/2006/relationships/image" Target="../media/image18.tiff"/><Relationship Id="rId17" Type="http://schemas.openxmlformats.org/officeDocument/2006/relationships/image" Target="../media/image19.tiff"/><Relationship Id="rId18" Type="http://schemas.openxmlformats.org/officeDocument/2006/relationships/image" Target="../media/image20.png"/><Relationship Id="rId19" Type="http://schemas.openxmlformats.org/officeDocument/2006/relationships/image" Target="../media/image21.tiff"/><Relationship Id="rId20" Type="http://schemas.openxmlformats.org/officeDocument/2006/relationships/slideLayout" Target="../slideLayouts/slideLayout1.xml"/><Relationship Id="rId21"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1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CustomShape 1"/>
          <p:cNvSpPr/>
          <p:nvPr/>
        </p:nvSpPr>
        <p:spPr>
          <a:xfrm>
            <a:off x="348120" y="334800"/>
            <a:ext cx="20666520" cy="29558520"/>
          </a:xfrm>
          <a:prstGeom prst="roundRect">
            <a:avLst>
              <a:gd name="adj" fmla="val 3009"/>
            </a:avLst>
          </a:prstGeom>
          <a:solidFill>
            <a:srgbClr val="ffffff"/>
          </a:solidFill>
          <a:ln w="63360">
            <a:solidFill>
              <a:srgbClr val="c0504d"/>
            </a:solidFill>
            <a:round/>
          </a:ln>
        </p:spPr>
      </p:sp>
      <p:sp>
        <p:nvSpPr>
          <p:cNvPr id="42" name="CustomShape 2"/>
          <p:cNvSpPr/>
          <p:nvPr/>
        </p:nvSpPr>
        <p:spPr>
          <a:xfrm>
            <a:off x="1471680" y="1625400"/>
            <a:ext cx="18326520" cy="4873680"/>
          </a:xfrm>
          <a:prstGeom prst="rect">
            <a:avLst/>
          </a:prstGeom>
          <a:noFill/>
          <a:ln>
            <a:noFill/>
          </a:ln>
        </p:spPr>
        <p:txBody>
          <a:bodyPr lIns="90000" rIns="90000" tIns="45000" bIns="45000"/>
          <a:p>
            <a:pPr algn="ctr">
              <a:lnSpc>
                <a:spcPct val="100000"/>
              </a:lnSpc>
            </a:pPr>
            <a:r>
              <a:rPr b="1" lang="de-DE" sz="4000">
                <a:solidFill>
                  <a:srgbClr val="000000"/>
                </a:solidFill>
                <a:latin typeface="Verdana"/>
                <a:ea typeface="Verdana"/>
              </a:rPr>
              <a:t>Programmierprojekt SS16</a:t>
            </a:r>
            <a:endParaRPr/>
          </a:p>
          <a:p>
            <a:pPr algn="ctr">
              <a:lnSpc>
                <a:spcPct val="100000"/>
              </a:lnSpc>
            </a:pPr>
            <a:r>
              <a:rPr b="1" lang="de-DE" sz="5400">
                <a:solidFill>
                  <a:srgbClr val="000000"/>
                </a:solidFill>
                <a:latin typeface="Verdana"/>
                <a:ea typeface="Verdana"/>
              </a:rPr>
              <a:t>PiSense mit Quadrocopter</a:t>
            </a:r>
            <a:endParaRPr/>
          </a:p>
          <a:p>
            <a:pPr algn="ctr">
              <a:lnSpc>
                <a:spcPct val="150000"/>
              </a:lnSpc>
            </a:pPr>
            <a:r>
              <a:rPr lang="de-DE" sz="2400">
                <a:solidFill>
                  <a:srgbClr val="000000"/>
                </a:solidFill>
                <a:latin typeface="Verdana"/>
                <a:ea typeface="Verdana"/>
              </a:rPr>
              <a:t>Teilnehmer: Marcel Früh, Philipp Gackstatter,</a:t>
            </a:r>
            <a:endParaRPr/>
          </a:p>
          <a:p>
            <a:pPr algn="ctr">
              <a:lnSpc>
                <a:spcPct val="100000"/>
              </a:lnSpc>
            </a:pPr>
            <a:r>
              <a:rPr lang="de-DE" sz="2400">
                <a:solidFill>
                  <a:srgbClr val="000000"/>
                </a:solidFill>
                <a:latin typeface="Verdana"/>
                <a:ea typeface="Verdana"/>
              </a:rPr>
              <a:t>Dominik Heinrich, Jascha Petter, Christoph Weik</a:t>
            </a:r>
            <a:endParaRPr/>
          </a:p>
          <a:p>
            <a:pPr algn="ctr">
              <a:lnSpc>
                <a:spcPct val="150000"/>
              </a:lnSpc>
            </a:pPr>
            <a:r>
              <a:rPr lang="de-DE" sz="2400">
                <a:solidFill>
                  <a:srgbClr val="000000"/>
                </a:solidFill>
                <a:latin typeface="Verdana"/>
                <a:ea typeface="Verdana"/>
              </a:rPr>
              <a:t>Betreuer: Vikas Agrawal</a:t>
            </a:r>
            <a:endParaRPr/>
          </a:p>
          <a:p>
            <a:pPr algn="ctr">
              <a:lnSpc>
                <a:spcPct val="100000"/>
              </a:lnSpc>
            </a:pPr>
            <a:r>
              <a:rPr lang="de-DE" sz="2400">
                <a:solidFill>
                  <a:srgbClr val="000000"/>
                </a:solidFill>
                <a:latin typeface="Verdana"/>
                <a:ea typeface="Verdana"/>
              </a:rPr>
              <a:t>Arbeitsbereich Eingebettete Systeme</a:t>
            </a:r>
            <a:endParaRPr/>
          </a:p>
          <a:p>
            <a:pPr>
              <a:lnSpc>
                <a:spcPct val="100000"/>
              </a:lnSpc>
            </a:pPr>
            <a:endParaRPr/>
          </a:p>
        </p:txBody>
      </p:sp>
      <p:pic>
        <p:nvPicPr>
          <p:cNvPr id="43" name="Picture 3" descr=""/>
          <p:cNvPicPr/>
          <p:nvPr/>
        </p:nvPicPr>
        <p:blipFill>
          <a:blip r:embed="rId1"/>
          <a:stretch>
            <a:fillRect/>
          </a:stretch>
        </p:blipFill>
        <p:spPr>
          <a:xfrm>
            <a:off x="16302960" y="1783440"/>
            <a:ext cx="4447080" cy="1140480"/>
          </a:xfrm>
          <a:prstGeom prst="rect">
            <a:avLst/>
          </a:prstGeom>
          <a:ln>
            <a:noFill/>
          </a:ln>
        </p:spPr>
      </p:pic>
      <p:sp>
        <p:nvSpPr>
          <p:cNvPr id="44" name="CustomShape 3"/>
          <p:cNvSpPr/>
          <p:nvPr/>
        </p:nvSpPr>
        <p:spPr>
          <a:xfrm>
            <a:off x="1104840" y="6477120"/>
            <a:ext cx="19620360" cy="983880"/>
          </a:xfrm>
          <a:prstGeom prst="rect">
            <a:avLst/>
          </a:prstGeom>
          <a:noFill/>
          <a:ln>
            <a:noFill/>
          </a:ln>
        </p:spPr>
      </p:sp>
      <p:sp>
        <p:nvSpPr>
          <p:cNvPr id="45" name="CustomShape 4"/>
          <p:cNvSpPr/>
          <p:nvPr/>
        </p:nvSpPr>
        <p:spPr>
          <a:xfrm>
            <a:off x="1104840" y="6477120"/>
            <a:ext cx="19620360" cy="983880"/>
          </a:xfrm>
          <a:prstGeom prst="rect">
            <a:avLst/>
          </a:prstGeom>
          <a:noFill/>
          <a:ln>
            <a:noFill/>
          </a:ln>
        </p:spPr>
      </p:sp>
      <p:sp>
        <p:nvSpPr>
          <p:cNvPr id="46" name="CustomShape 5"/>
          <p:cNvSpPr/>
          <p:nvPr/>
        </p:nvSpPr>
        <p:spPr>
          <a:xfrm>
            <a:off x="22517280" y="3660840"/>
            <a:ext cx="5942520" cy="8988840"/>
          </a:xfrm>
          <a:prstGeom prst="rect">
            <a:avLst/>
          </a:prstGeom>
          <a:noFill/>
          <a:ln>
            <a:noFill/>
          </a:ln>
        </p:spPr>
        <p:txBody>
          <a:bodyPr lIns="90000" rIns="90000" tIns="45000" bIns="45000"/>
          <a:p>
            <a:pPr algn="just">
              <a:lnSpc>
                <a:spcPct val="100000"/>
              </a:lnSpc>
            </a:pPr>
            <a:r>
              <a:rPr b="1" i="1" lang="de-DE" sz="3200">
                <a:solidFill>
                  <a:srgbClr val="c0504d"/>
                </a:solidFill>
                <a:latin typeface="Calibri"/>
                <a:ea typeface="DejaVu Sans"/>
              </a:rPr>
              <a:t>Überlegungen:</a:t>
            </a:r>
            <a:endParaRPr/>
          </a:p>
          <a:p>
            <a:pPr algn="just">
              <a:lnSpc>
                <a:spcPct val="100000"/>
              </a:lnSpc>
            </a:pPr>
            <a:endParaRPr/>
          </a:p>
          <a:p>
            <a:pPr algn="just">
              <a:lnSpc>
                <a:spcPct val="100000"/>
              </a:lnSpc>
            </a:pPr>
            <a:r>
              <a:rPr lang="de-DE" sz="2400">
                <a:solidFill>
                  <a:srgbClr val="000000"/>
                </a:solidFill>
                <a:latin typeface="Calibri"/>
                <a:ea typeface="DejaVu Sans"/>
              </a:rPr>
              <a:t>Der Administrationsbereich muss sich folglich direkt auf dem Board befinden und sollte hier auch direkt angesprochen werden können. </a:t>
            </a:r>
            <a:endParaRPr/>
          </a:p>
          <a:p>
            <a:pPr algn="just">
              <a:lnSpc>
                <a:spcPct val="100000"/>
              </a:lnSpc>
            </a:pPr>
            <a:r>
              <a:rPr lang="de-DE" sz="2400">
                <a:solidFill>
                  <a:srgbClr val="000000"/>
                </a:solidFill>
                <a:latin typeface="Calibri"/>
                <a:ea typeface="DejaVu Sans"/>
              </a:rPr>
              <a:t>Einige Funktionen des Bereichs benötigen einen Client von außerhalb.</a:t>
            </a:r>
            <a:endParaRPr/>
          </a:p>
          <a:p>
            <a:pPr algn="just">
              <a:lnSpc>
                <a:spcPct val="100000"/>
              </a:lnSpc>
            </a:pPr>
            <a:endParaRPr/>
          </a:p>
          <a:p>
            <a:pPr algn="just">
              <a:lnSpc>
                <a:spcPct val="100000"/>
              </a:lnSpc>
            </a:pPr>
            <a:r>
              <a:rPr lang="de-DE" sz="2400">
                <a:solidFill>
                  <a:srgbClr val="000000"/>
                </a:solidFill>
                <a:latin typeface="Calibri"/>
                <a:ea typeface="DejaVu Sans"/>
              </a:rPr>
              <a:t>Die grafische Benutzeroberfläche muss in verschiedene Fenster aufgeteilt werden. So ist es wichtig, einen Startbildschirm zu haben, über den man per geeigneter Menüführung bis hin zur Auswahl des eigentlichen Spielstarts geführt wird.</a:t>
            </a:r>
            <a:endParaRPr/>
          </a:p>
          <a:p>
            <a:pPr algn="just">
              <a:lnSpc>
                <a:spcPct val="100000"/>
              </a:lnSpc>
            </a:pPr>
            <a:endParaRPr/>
          </a:p>
          <a:p>
            <a:pPr algn="just">
              <a:lnSpc>
                <a:spcPct val="100000"/>
              </a:lnSpc>
            </a:pPr>
            <a:r>
              <a:rPr lang="de-DE" sz="2400">
                <a:solidFill>
                  <a:srgbClr val="000000"/>
                </a:solidFill>
                <a:latin typeface="Calibri"/>
                <a:ea typeface="DejaVu Sans"/>
              </a:rPr>
              <a:t>Der erwähnte Client benötigt ein entsprechendes Backend, um den Zugriff von außerhalb zu kontrollieren. Zum Ablegen der Daten, haben wir uns für eine Datenbank entschieden.</a:t>
            </a:r>
            <a:endParaRPr/>
          </a:p>
        </p:txBody>
      </p:sp>
      <p:sp>
        <p:nvSpPr>
          <p:cNvPr id="47" name="CustomShape 6"/>
          <p:cNvSpPr/>
          <p:nvPr/>
        </p:nvSpPr>
        <p:spPr>
          <a:xfrm>
            <a:off x="38853360" y="6467760"/>
            <a:ext cx="5911920" cy="5515920"/>
          </a:xfrm>
          <a:prstGeom prst="rect">
            <a:avLst/>
          </a:prstGeom>
          <a:noFill/>
          <a:ln>
            <a:noFill/>
          </a:ln>
        </p:spPr>
        <p:txBody>
          <a:bodyPr lIns="90000" rIns="90000" tIns="45000" bIns="45000"/>
          <a:p>
            <a:pPr algn="just">
              <a:lnSpc>
                <a:spcPct val="100000"/>
              </a:lnSpc>
            </a:pPr>
            <a:r>
              <a:rPr b="1" i="1" lang="de-DE" sz="3200">
                <a:solidFill>
                  <a:srgbClr val="000000"/>
                </a:solidFill>
                <a:latin typeface="Calibri"/>
                <a:ea typeface="DejaVu Sans"/>
              </a:rPr>
              <a:t>Backend:</a:t>
            </a:r>
            <a:endParaRPr/>
          </a:p>
          <a:p>
            <a:pPr algn="just">
              <a:lnSpc>
                <a:spcPct val="100000"/>
              </a:lnSpc>
            </a:pPr>
            <a:endParaRPr/>
          </a:p>
          <a:p>
            <a:pPr algn="just">
              <a:lnSpc>
                <a:spcPct val="100000"/>
              </a:lnSpc>
            </a:pPr>
            <a:r>
              <a:rPr lang="de-DE" sz="2000">
                <a:solidFill>
                  <a:srgbClr val="000000"/>
                </a:solidFill>
                <a:latin typeface="Calibri"/>
                <a:ea typeface="DejaVu Sans"/>
              </a:rPr>
              <a:t>Der externe Zugang zum Beagleboard wurde so gestaltet, dass nun mittels SSH und TCP/IP eine direkte Verbindung zum Beagleboard aufgebaut werden kann. Hierbei richtet der User über seinen eigenen PC eine Verbindung zum Board ein und kann so auf das Board zugreifen.</a:t>
            </a:r>
            <a:endParaRPr/>
          </a:p>
          <a:p>
            <a:pPr algn="just">
              <a:lnSpc>
                <a:spcPct val="100000"/>
              </a:lnSpc>
            </a:pPr>
            <a:endParaRPr/>
          </a:p>
          <a:p>
            <a:pPr algn="just">
              <a:lnSpc>
                <a:spcPct val="100000"/>
              </a:lnSpc>
            </a:pPr>
            <a:r>
              <a:rPr lang="de-DE" sz="2000">
                <a:solidFill>
                  <a:srgbClr val="000000"/>
                </a:solidFill>
                <a:latin typeface="Calibri"/>
                <a:ea typeface="DejaVu Sans"/>
              </a:rPr>
              <a:t>Hierzu wurde ein Server auf dem Beagleboard aufgesetzt, dieser Server verwaltet alle Administrationsfunktionen.</a:t>
            </a:r>
            <a:endParaRPr/>
          </a:p>
          <a:p>
            <a:pPr algn="just">
              <a:lnSpc>
                <a:spcPct val="100000"/>
              </a:lnSpc>
            </a:pPr>
            <a:endParaRPr/>
          </a:p>
          <a:p>
            <a:pPr algn="just">
              <a:lnSpc>
                <a:spcPct val="100000"/>
              </a:lnSpc>
            </a:pPr>
            <a:r>
              <a:rPr lang="de-DE" sz="2000">
                <a:solidFill>
                  <a:srgbClr val="000000"/>
                </a:solidFill>
                <a:latin typeface="Calibri"/>
                <a:ea typeface="DejaVu Sans"/>
              </a:rPr>
              <a:t>Den Abschluss bildet eine implementierte Sqlite3 Datenbank (DB), in die später die Spiele eingetragen werden.</a:t>
            </a:r>
            <a:endParaRPr/>
          </a:p>
        </p:txBody>
      </p:sp>
      <p:sp>
        <p:nvSpPr>
          <p:cNvPr id="48" name="CustomShape 7"/>
          <p:cNvSpPr/>
          <p:nvPr/>
        </p:nvSpPr>
        <p:spPr>
          <a:xfrm>
            <a:off x="-22608720" y="2415600"/>
            <a:ext cx="19544400" cy="56202480"/>
          </a:xfrm>
          <a:prstGeom prst="rect">
            <a:avLst/>
          </a:prstGeom>
          <a:noFill/>
          <a:ln>
            <a:noFill/>
          </a:ln>
        </p:spPr>
        <p:txBody>
          <a:bodyPr lIns="90000" rIns="90000" tIns="45000" bIns="45000"/>
          <a:p>
            <a:pPr algn="just">
              <a:lnSpc>
                <a:spcPct val="100000"/>
              </a:lnSpc>
            </a:pPr>
            <a:r>
              <a:rPr b="1" i="1" lang="de-DE" sz="2400">
                <a:solidFill>
                  <a:srgbClr val="000000"/>
                </a:solidFill>
                <a:latin typeface="Calibri"/>
                <a:ea typeface="DejaVu Sans"/>
              </a:rPr>
              <a:t>Ziel:</a:t>
            </a:r>
            <a:endParaRPr/>
          </a:p>
          <a:p>
            <a:pPr algn="just">
              <a:lnSpc>
                <a:spcPct val="100000"/>
              </a:lnSpc>
            </a:pPr>
            <a:endParaRPr/>
          </a:p>
          <a:p>
            <a:pPr algn="just">
              <a:lnSpc>
                <a:spcPct val="100000"/>
              </a:lnSpc>
            </a:pPr>
            <a:r>
              <a:rPr lang="de-DE" sz="2400">
                <a:solidFill>
                  <a:srgbClr val="000000"/>
                </a:solidFill>
                <a:latin typeface="Calibri"/>
                <a:ea typeface="DejaVu Sans"/>
              </a:rPr>
              <a:t>Das Ziel in diesem Jahr war untergliedert in drei Teilbereiche:</a:t>
            </a:r>
            <a:endParaRPr/>
          </a:p>
          <a:p>
            <a:pPr algn="just">
              <a:lnSpc>
                <a:spcPct val="100000"/>
              </a:lnSpc>
            </a:pPr>
            <a:r>
              <a:rPr lang="de-DE" sz="2400">
                <a:solidFill>
                  <a:srgbClr val="000000"/>
                </a:solidFill>
                <a:latin typeface="Calibri"/>
                <a:ea typeface="DejaVu Sans"/>
              </a:rPr>
              <a:t>-Die Anpassung der Low Level Treiber des Quadrocopters, um Sensordaten in Echtzeit abrufen und auswerten zu können.</a:t>
            </a:r>
            <a:endParaRPr/>
          </a:p>
          <a:p>
            <a:pPr algn="just">
              <a:lnSpc>
                <a:spcPct val="100000"/>
              </a:lnSpc>
            </a:pPr>
            <a:r>
              <a:rPr lang="de-DE" sz="2400">
                <a:solidFill>
                  <a:srgbClr val="000000"/>
                </a:solidFill>
                <a:latin typeface="Calibri"/>
                <a:ea typeface="DejaVu Sans"/>
              </a:rPr>
              <a:t>-Der Entwicklung und Anbindung einer MySQL Datenbank zur Verwaltung der abgerufenen Sensordaten.</a:t>
            </a:r>
            <a:endParaRPr/>
          </a:p>
          <a:p>
            <a:pPr algn="just">
              <a:lnSpc>
                <a:spcPct val="100000"/>
              </a:lnSpc>
            </a:pPr>
            <a:r>
              <a:rPr lang="de-DE" sz="2400">
                <a:solidFill>
                  <a:srgbClr val="000000"/>
                </a:solidFill>
                <a:latin typeface="Calibri"/>
                <a:ea typeface="DejaVu Sans"/>
              </a:rPr>
              <a:t>-Dem Entwurf und der Umsetzung einer grafischen Oberfläche zur Darstellung der Sensordaten.</a:t>
            </a:r>
            <a:endParaRPr/>
          </a:p>
          <a:p>
            <a:pPr algn="just">
              <a:lnSpc>
                <a:spcPct val="100000"/>
              </a:lnSpc>
            </a:pPr>
            <a:endParaRPr/>
          </a:p>
          <a:p>
            <a:pPr algn="just">
              <a:lnSpc>
                <a:spcPct val="100000"/>
              </a:lnSpc>
            </a:pPr>
            <a:r>
              <a:rPr lang="de-DE" sz="2400">
                <a:solidFill>
                  <a:srgbClr val="000000"/>
                </a:solidFill>
                <a:latin typeface="Calibri"/>
                <a:ea typeface="DejaVu Sans"/>
              </a:rPr>
              <a:t>Zusätzliche Ziele:</a:t>
            </a:r>
            <a:endParaRPr/>
          </a:p>
          <a:p>
            <a:pPr algn="just">
              <a:lnSpc>
                <a:spcPct val="100000"/>
              </a:lnSpc>
            </a:pPr>
            <a:r>
              <a:rPr lang="de-DE" sz="2400">
                <a:solidFill>
                  <a:srgbClr val="000000"/>
                </a:solidFill>
                <a:latin typeface="Calibri"/>
                <a:ea typeface="DejaVu Sans"/>
              </a:rPr>
              <a:t>-Das automatische Landen des Quadrocopters</a:t>
            </a:r>
            <a:endParaRPr/>
          </a:p>
          <a:p>
            <a:pPr algn="just">
              <a:lnSpc>
                <a:spcPct val="100000"/>
              </a:lnSpc>
            </a:pPr>
            <a:r>
              <a:rPr lang="de-DE" sz="2400">
                <a:solidFill>
                  <a:srgbClr val="000000"/>
                </a:solidFill>
                <a:latin typeface="Calibri"/>
                <a:ea typeface="DejaVu Sans"/>
              </a:rPr>
              <a:t>-Implementierung einer APP</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r>
              <a:rPr lang="de-DE" sz="2400">
                <a:solidFill>
                  <a:srgbClr val="ff0000"/>
                </a:solidFill>
                <a:latin typeface="Calibri"/>
                <a:ea typeface="DejaVu Sans"/>
              </a:rPr>
              <a:t>Platzhalter Foto Beagleboard mit allen technischen Komponenten – Touchscreen, Board ..etc.</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r>
              <a:rPr b="1" i="1" lang="de-DE" sz="2400">
                <a:solidFill>
                  <a:srgbClr val="000000"/>
                </a:solidFill>
                <a:latin typeface="Calibri"/>
                <a:ea typeface="DejaVu Sans"/>
              </a:rPr>
              <a:t>Überlegungen:</a:t>
            </a:r>
            <a:endParaRPr/>
          </a:p>
          <a:p>
            <a:pPr algn="just">
              <a:lnSpc>
                <a:spcPct val="100000"/>
              </a:lnSpc>
            </a:pPr>
            <a:endParaRPr/>
          </a:p>
          <a:p>
            <a:pPr algn="just">
              <a:lnSpc>
                <a:spcPct val="100000"/>
              </a:lnSpc>
            </a:pPr>
            <a:r>
              <a:rPr lang="de-DE" sz="2400">
                <a:solidFill>
                  <a:srgbClr val="000000"/>
                </a:solidFill>
                <a:latin typeface="Calibri"/>
                <a:ea typeface="DejaVu Sans"/>
              </a:rPr>
              <a:t>Der Administrationsbereich muss sich folglich direkt auf dem Board befinden und sollte hier auch direkt angesprochen werden können. </a:t>
            </a:r>
            <a:endParaRPr/>
          </a:p>
          <a:p>
            <a:pPr algn="just">
              <a:lnSpc>
                <a:spcPct val="100000"/>
              </a:lnSpc>
            </a:pPr>
            <a:r>
              <a:rPr lang="de-DE" sz="2400">
                <a:solidFill>
                  <a:srgbClr val="000000"/>
                </a:solidFill>
                <a:latin typeface="Calibri"/>
                <a:ea typeface="DejaVu Sans"/>
              </a:rPr>
              <a:t>Einige Funktionen des Bereichs benötigen einen Client von außerhalb.</a:t>
            </a:r>
            <a:endParaRPr/>
          </a:p>
          <a:p>
            <a:pPr algn="just">
              <a:lnSpc>
                <a:spcPct val="100000"/>
              </a:lnSpc>
            </a:pPr>
            <a:endParaRPr/>
          </a:p>
          <a:p>
            <a:pPr algn="just">
              <a:lnSpc>
                <a:spcPct val="100000"/>
              </a:lnSpc>
            </a:pPr>
            <a:r>
              <a:rPr lang="de-DE" sz="2400">
                <a:solidFill>
                  <a:srgbClr val="000000"/>
                </a:solidFill>
                <a:latin typeface="Calibri"/>
                <a:ea typeface="DejaVu Sans"/>
              </a:rPr>
              <a:t>Die grafische Benutzeroberfläche muss in verschiedene Fenster aufgeteilt werden. So ist es wichtig, einen Startbildschirm zu haben, über den man per geeigneter Menüführung bis hin zur Auswahl des eigentlichen Spielstarts geführt wird.</a:t>
            </a:r>
            <a:endParaRPr/>
          </a:p>
          <a:p>
            <a:pPr algn="just">
              <a:lnSpc>
                <a:spcPct val="100000"/>
              </a:lnSpc>
            </a:pPr>
            <a:endParaRPr/>
          </a:p>
          <a:p>
            <a:pPr algn="just">
              <a:lnSpc>
                <a:spcPct val="100000"/>
              </a:lnSpc>
            </a:pPr>
            <a:r>
              <a:rPr lang="de-DE" sz="2400">
                <a:solidFill>
                  <a:srgbClr val="000000"/>
                </a:solidFill>
                <a:latin typeface="Calibri"/>
                <a:ea typeface="DejaVu Sans"/>
              </a:rPr>
              <a:t>Der erwähnte Client benötigt ein entsprechendes Backend, um den Zugriff von außerhalb zu kontrollieren. Zum Ablegen der Daten, haben wir uns für eine Datenbank entschieden.</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r>
              <a:rPr lang="de-DE" sz="2400">
                <a:solidFill>
                  <a:srgbClr val="ff0000"/>
                </a:solidFill>
                <a:latin typeface="Calibri"/>
                <a:ea typeface="DejaVu Sans"/>
              </a:rPr>
              <a:t>Platzhalter UML Kommunikation Schnittstellen</a:t>
            </a:r>
            <a:endParaRPr/>
          </a:p>
          <a:p>
            <a:pPr algn="just">
              <a:lnSpc>
                <a:spcPct val="100000"/>
              </a:lnSpc>
            </a:pPr>
            <a:r>
              <a:rPr lang="de-DE" sz="2400">
                <a:solidFill>
                  <a:srgbClr val="ff0000"/>
                </a:solidFill>
                <a:latin typeface="Calibri"/>
                <a:ea typeface="DejaVu Sans"/>
              </a:rPr>
              <a:t>Diagramm</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r>
              <a:rPr b="1" i="1" lang="de-DE" sz="2400">
                <a:solidFill>
                  <a:srgbClr val="000000"/>
                </a:solidFill>
                <a:latin typeface="Calibri"/>
                <a:ea typeface="DejaVu Sans"/>
              </a:rPr>
              <a:t>Backend und TUI:</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r>
              <a:rPr lang="de-DE" sz="2400">
                <a:solidFill>
                  <a:srgbClr val="000000"/>
                </a:solidFill>
                <a:latin typeface="Calibri"/>
                <a:ea typeface="DejaVu Sans"/>
              </a:rPr>
              <a:t>Der externe Zugang zum Beagleboard wurde so gestaltet, dass nun mittels SSH und TCP/IP eine direkte Verbindung zum Beagleboard aufgebaut werden kann. Hierbei richtet der User über seinen eigenen PC eine Verbindung zum Board ein und kann so auf das Board zugreifen.</a:t>
            </a:r>
            <a:endParaRPr/>
          </a:p>
          <a:p>
            <a:pPr algn="just">
              <a:lnSpc>
                <a:spcPct val="100000"/>
              </a:lnSpc>
            </a:pPr>
            <a:endParaRPr/>
          </a:p>
          <a:p>
            <a:pPr algn="just">
              <a:lnSpc>
                <a:spcPct val="100000"/>
              </a:lnSpc>
            </a:pPr>
            <a:r>
              <a:rPr lang="de-DE" sz="2400">
                <a:solidFill>
                  <a:srgbClr val="000000"/>
                </a:solidFill>
                <a:latin typeface="Calibri"/>
                <a:ea typeface="DejaVu Sans"/>
              </a:rPr>
              <a:t>Hierzu wurde ein Server auf dem Beagleboard aufgesetzt, dieser Server verwaltet alle Administrationsfunktionen.</a:t>
            </a:r>
            <a:endParaRPr/>
          </a:p>
          <a:p>
            <a:pPr algn="just">
              <a:lnSpc>
                <a:spcPct val="100000"/>
              </a:lnSpc>
            </a:pPr>
            <a:endParaRPr/>
          </a:p>
          <a:p>
            <a:pPr algn="just">
              <a:lnSpc>
                <a:spcPct val="100000"/>
              </a:lnSpc>
            </a:pPr>
            <a:r>
              <a:rPr lang="de-DE" sz="2400">
                <a:solidFill>
                  <a:srgbClr val="000000"/>
                </a:solidFill>
                <a:latin typeface="Calibri"/>
                <a:ea typeface="DejaVu Sans"/>
              </a:rPr>
              <a:t>Den Abschluss bildet eine implementierte Sqlite3 Datenbank (DB), in die später die Spiele eingetragen werden.</a:t>
            </a:r>
            <a:endParaRPr/>
          </a:p>
          <a:p>
            <a:pPr algn="just">
              <a:lnSpc>
                <a:spcPct val="100000"/>
              </a:lnSpc>
            </a:pPr>
            <a:endParaRPr/>
          </a:p>
          <a:p>
            <a:pPr algn="just">
              <a:lnSpc>
                <a:spcPct val="100000"/>
              </a:lnSpc>
            </a:pPr>
            <a:r>
              <a:rPr lang="de-DE" sz="2400">
                <a:solidFill>
                  <a:srgbClr val="000000"/>
                </a:solidFill>
                <a:latin typeface="Calibri"/>
                <a:ea typeface="DejaVu Sans"/>
              </a:rPr>
              <a:t>Um die Verwaltungsfunktionen optimal nutzen zu können, wurde ein TextUserInterface (TUI) geschrieben.</a:t>
            </a:r>
            <a:endParaRPr/>
          </a:p>
          <a:p>
            <a:pPr algn="just">
              <a:lnSpc>
                <a:spcPct val="100000"/>
              </a:lnSpc>
            </a:pPr>
            <a:endParaRPr/>
          </a:p>
          <a:p>
            <a:pPr algn="just">
              <a:lnSpc>
                <a:spcPct val="100000"/>
              </a:lnSpc>
            </a:pPr>
            <a:r>
              <a:rPr b="1" i="1" lang="de-DE" sz="2400">
                <a:solidFill>
                  <a:srgbClr val="000000"/>
                </a:solidFill>
                <a:latin typeface="Calibri"/>
                <a:ea typeface="DejaVu Sans"/>
              </a:rPr>
              <a:t>Schnittstellen:</a:t>
            </a:r>
            <a:endParaRPr/>
          </a:p>
          <a:p>
            <a:pPr algn="just">
              <a:lnSpc>
                <a:spcPct val="100000"/>
              </a:lnSpc>
            </a:pPr>
            <a:endParaRPr/>
          </a:p>
          <a:p>
            <a:pPr algn="just">
              <a:lnSpc>
                <a:spcPct val="100000"/>
              </a:lnSpc>
            </a:pPr>
            <a:r>
              <a:rPr lang="de-DE" sz="2400">
                <a:solidFill>
                  <a:srgbClr val="000000"/>
                </a:solidFill>
                <a:latin typeface="Calibri"/>
                <a:ea typeface="DejaVu Sans"/>
              </a:rPr>
              <a:t>Für das Projekt wurden mehrere Schnittstellen benötigt:</a:t>
            </a:r>
            <a:endParaRPr/>
          </a:p>
          <a:p>
            <a:pPr algn="just">
              <a:lnSpc>
                <a:spcPct val="100000"/>
              </a:lnSpc>
            </a:pPr>
            <a:r>
              <a:rPr lang="de-DE" sz="2400">
                <a:solidFill>
                  <a:srgbClr val="000000"/>
                </a:solidFill>
                <a:latin typeface="Calibri"/>
                <a:ea typeface="DejaVu Sans"/>
              </a:rPr>
              <a:t>Backend: siehe Abschnitt Backend</a:t>
            </a:r>
            <a:endParaRPr/>
          </a:p>
          <a:p>
            <a:pPr algn="just">
              <a:lnSpc>
                <a:spcPct val="100000"/>
              </a:lnSpc>
            </a:pPr>
            <a:r>
              <a:rPr lang="de-DE" sz="2400">
                <a:solidFill>
                  <a:srgbClr val="000000"/>
                </a:solidFill>
                <a:latin typeface="Calibri"/>
                <a:ea typeface="DejaVu Sans"/>
              </a:rPr>
              <a:t>TWallHandler: Steuert den Signalaufbau zwischen Beagleboard und TWall</a:t>
            </a:r>
            <a:endParaRPr/>
          </a:p>
          <a:p>
            <a:pPr algn="just">
              <a:lnSpc>
                <a:spcPct val="100000"/>
              </a:lnSpc>
            </a:pPr>
            <a:r>
              <a:rPr lang="de-DE" sz="2400">
                <a:solidFill>
                  <a:srgbClr val="000000"/>
                </a:solidFill>
                <a:latin typeface="Calibri"/>
                <a:ea typeface="DejaVu Sans"/>
              </a:rPr>
              <a:t>SQL-Database-Handler: Liefert Zugriff auf die Datenbank</a:t>
            </a:r>
            <a:endParaRPr/>
          </a:p>
          <a:p>
            <a:pPr algn="just">
              <a:lnSpc>
                <a:spcPct val="100000"/>
              </a:lnSpc>
            </a:pPr>
            <a:r>
              <a:rPr lang="de-DE" sz="2400">
                <a:solidFill>
                  <a:srgbClr val="000000"/>
                </a:solidFill>
                <a:latin typeface="Calibri"/>
                <a:ea typeface="DejaVu Sans"/>
              </a:rPr>
              <a:t>Touchscreentreiber: Sorgt für die reibungslose Funktion der Klickaufrufe</a:t>
            </a:r>
            <a:endParaRPr/>
          </a:p>
          <a:p>
            <a:pPr algn="just">
              <a:lnSpc>
                <a:spcPct val="100000"/>
              </a:lnSpc>
            </a:pPr>
            <a:r>
              <a:rPr lang="de-DE" sz="2400">
                <a:solidFill>
                  <a:srgbClr val="000000"/>
                </a:solidFill>
                <a:latin typeface="Calibri"/>
                <a:ea typeface="DejaVu Sans"/>
              </a:rPr>
              <a:t>Linux X11, als Schnittstelle zum Beagleboard</a:t>
            </a:r>
            <a:endParaRPr/>
          </a:p>
          <a:p>
            <a:pPr algn="just">
              <a:lnSpc>
                <a:spcPct val="100000"/>
              </a:lnSpc>
            </a:pPr>
            <a:r>
              <a:rPr lang="de-DE" sz="2400">
                <a:solidFill>
                  <a:srgbClr val="000000"/>
                </a:solidFill>
                <a:latin typeface="Calibri"/>
                <a:ea typeface="DejaVu Sans"/>
              </a:rPr>
              <a:t>TinyJS zur Ausführung in Java geschriebener Spiele</a:t>
            </a:r>
            <a:endParaRPr/>
          </a:p>
          <a:p>
            <a:pPr algn="just">
              <a:lnSpc>
                <a:spcPct val="100000"/>
              </a:lnSpc>
            </a:pPr>
            <a:endParaRPr/>
          </a:p>
          <a:p>
            <a:pPr algn="just">
              <a:lnSpc>
                <a:spcPct val="100000"/>
              </a:lnSpc>
            </a:pPr>
            <a:r>
              <a:rPr b="1" i="1" lang="de-DE" sz="2400">
                <a:solidFill>
                  <a:srgbClr val="000000"/>
                </a:solidFill>
                <a:latin typeface="Calibri"/>
                <a:ea typeface="DejaVu Sans"/>
              </a:rPr>
              <a:t>Admin-GUI (Java)</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r>
              <a:rPr lang="de-DE" sz="2400">
                <a:solidFill>
                  <a:srgbClr val="000000"/>
                </a:solidFill>
                <a:latin typeface="Calibri"/>
                <a:ea typeface="DejaVu Sans"/>
              </a:rPr>
              <a:t>Die GUI kann separat auf einem Rechner ausgeführt werden und kann bei Verbindung zum Board eine Vielzahl von Befehlen ausführen. Im Speziellen, Spiele de-/aktivieren, hinzufügen oder ändern ist hier recht einfach möglich. Des weiteren können hier Spieleicons encodiert in die Datenbank geschrieben werden. </a:t>
            </a:r>
            <a:endParaRPr/>
          </a:p>
          <a:p>
            <a:pPr algn="just">
              <a:lnSpc>
                <a:spcPct val="100000"/>
              </a:lnSpc>
            </a:pPr>
            <a:r>
              <a:rPr b="1" i="1" lang="de-DE" sz="2400">
                <a:solidFill>
                  <a:srgbClr val="000000"/>
                </a:solidFill>
                <a:latin typeface="Calibri"/>
                <a:ea typeface="DejaVu Sans"/>
              </a:rPr>
              <a:t>Die  grafische Benutzeroberfläche (GUI)</a:t>
            </a:r>
            <a:endParaRPr/>
          </a:p>
          <a:p>
            <a:pPr algn="just">
              <a:lnSpc>
                <a:spcPct val="100000"/>
              </a:lnSpc>
            </a:pPr>
            <a:endParaRPr/>
          </a:p>
          <a:p>
            <a:pPr algn="just">
              <a:lnSpc>
                <a:spcPct val="100000"/>
              </a:lnSpc>
            </a:pPr>
            <a:r>
              <a:rPr lang="de-DE" sz="2400">
                <a:solidFill>
                  <a:srgbClr val="000000"/>
                </a:solidFill>
                <a:latin typeface="Calibri"/>
                <a:ea typeface="DejaVu Sans"/>
              </a:rPr>
              <a:t>Die automatisch startende GUI ist mit Qt und C++ geschrieben. Die Benutzerinteraktion findet mittels eines an das Beagleboard angeschlossenem Touchscreen statt.</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r>
              <a:rPr lang="de-DE" sz="2400">
                <a:solidFill>
                  <a:srgbClr val="000000"/>
                </a:solidFill>
                <a:latin typeface="Calibri"/>
                <a:ea typeface="DejaVu Sans"/>
              </a:rPr>
              <a:t>Unterteilt ist die GUI in 5 Fenster mit verschiedenen Funktionsbereichen:</a:t>
            </a:r>
            <a:endParaRPr/>
          </a:p>
          <a:p>
            <a:pPr algn="just">
              <a:lnSpc>
                <a:spcPct val="100000"/>
              </a:lnSpc>
            </a:pPr>
            <a:endParaRPr/>
          </a:p>
          <a:p>
            <a:pPr algn="just">
              <a:lnSpc>
                <a:spcPct val="100000"/>
              </a:lnSpc>
            </a:pPr>
            <a:r>
              <a:rPr lang="de-DE" sz="2400">
                <a:solidFill>
                  <a:srgbClr val="000000"/>
                </a:solidFill>
                <a:latin typeface="Calibri"/>
                <a:ea typeface="DejaVu Sans"/>
              </a:rPr>
              <a:t>Hauptfenster:</a:t>
            </a:r>
            <a:endParaRPr/>
          </a:p>
          <a:p>
            <a:pPr algn="just">
              <a:lnSpc>
                <a:spcPct val="100000"/>
              </a:lnSpc>
            </a:pPr>
            <a:r>
              <a:rPr lang="de-DE" sz="2400">
                <a:solidFill>
                  <a:srgbClr val="000000"/>
                </a:solidFill>
                <a:latin typeface="Calibri"/>
                <a:ea typeface="DejaVu Sans"/>
              </a:rPr>
              <a:t>Dient als Willkommensbildschirm und</a:t>
            </a:r>
            <a:endParaRPr/>
          </a:p>
          <a:p>
            <a:pPr algn="just">
              <a:lnSpc>
                <a:spcPct val="100000"/>
              </a:lnSpc>
            </a:pPr>
            <a:r>
              <a:rPr lang="de-DE" sz="2400">
                <a:solidFill>
                  <a:srgbClr val="000000"/>
                </a:solidFill>
                <a:latin typeface="Calibri"/>
                <a:ea typeface="DejaVu Sans"/>
              </a:rPr>
              <a:t>ermöglicht den Zugriff auf die Spiele und den Administrationsbereich.</a:t>
            </a:r>
            <a:endParaRPr/>
          </a:p>
          <a:p>
            <a:pPr algn="just">
              <a:lnSpc>
                <a:spcPct val="100000"/>
              </a:lnSpc>
            </a:pPr>
            <a:endParaRPr/>
          </a:p>
          <a:p>
            <a:pPr algn="just">
              <a:lnSpc>
                <a:spcPct val="100000"/>
              </a:lnSpc>
            </a:pPr>
            <a:r>
              <a:rPr lang="de-DE" sz="2400">
                <a:solidFill>
                  <a:srgbClr val="000000"/>
                </a:solidFill>
                <a:latin typeface="Calibri"/>
                <a:ea typeface="DejaVu Sans"/>
              </a:rPr>
              <a:t>Administration:</a:t>
            </a:r>
            <a:endParaRPr/>
          </a:p>
          <a:p>
            <a:pPr algn="just">
              <a:lnSpc>
                <a:spcPct val="100000"/>
              </a:lnSpc>
            </a:pPr>
            <a:r>
              <a:rPr lang="de-DE" sz="2400">
                <a:solidFill>
                  <a:srgbClr val="000000"/>
                </a:solidFill>
                <a:latin typeface="Calibri"/>
                <a:ea typeface="DejaVu Sans"/>
              </a:rPr>
              <a:t>Ist nur per Passworteingabe erreichbar und ermöglicht diverse Funktionen:</a:t>
            </a:r>
            <a:endParaRPr/>
          </a:p>
          <a:p>
            <a:pPr algn="just">
              <a:lnSpc>
                <a:spcPct val="100000"/>
              </a:lnSpc>
              <a:buFont typeface="Arial"/>
              <a:buChar char="•"/>
            </a:pPr>
            <a:r>
              <a:rPr lang="de-DE" sz="2400">
                <a:solidFill>
                  <a:srgbClr val="000000"/>
                </a:solidFill>
                <a:latin typeface="Calibri"/>
                <a:ea typeface="DejaVu Sans"/>
              </a:rPr>
              <a:t> </a:t>
            </a:r>
            <a:r>
              <a:rPr lang="de-DE" sz="2400">
                <a:solidFill>
                  <a:srgbClr val="000000"/>
                </a:solidFill>
                <a:latin typeface="Calibri"/>
                <a:ea typeface="DejaVu Sans"/>
              </a:rPr>
              <a:t>GUI ausschalten</a:t>
            </a:r>
            <a:endParaRPr/>
          </a:p>
          <a:p>
            <a:pPr algn="just">
              <a:lnSpc>
                <a:spcPct val="100000"/>
              </a:lnSpc>
              <a:buFont typeface="Arial"/>
              <a:buChar char="•"/>
            </a:pPr>
            <a:r>
              <a:rPr lang="de-DE" sz="2400">
                <a:solidFill>
                  <a:srgbClr val="000000"/>
                </a:solidFill>
                <a:latin typeface="Calibri"/>
                <a:ea typeface="DejaVu Sans"/>
              </a:rPr>
              <a:t> </a:t>
            </a:r>
            <a:r>
              <a:rPr lang="de-DE" sz="2400">
                <a:solidFill>
                  <a:srgbClr val="000000"/>
                </a:solidFill>
                <a:latin typeface="Calibri"/>
                <a:ea typeface="DejaVu Sans"/>
              </a:rPr>
              <a:t>Beagleboard herunterfahren</a:t>
            </a:r>
            <a:endParaRPr/>
          </a:p>
          <a:p>
            <a:pPr algn="just">
              <a:lnSpc>
                <a:spcPct val="100000"/>
              </a:lnSpc>
              <a:buFont typeface="Arial"/>
              <a:buChar char="•"/>
            </a:pPr>
            <a:r>
              <a:rPr lang="de-DE" sz="2400">
                <a:solidFill>
                  <a:srgbClr val="000000"/>
                </a:solidFill>
                <a:latin typeface="Calibri"/>
                <a:ea typeface="DejaVu Sans"/>
              </a:rPr>
              <a:t> </a:t>
            </a:r>
            <a:r>
              <a:rPr lang="de-DE" sz="2400">
                <a:solidFill>
                  <a:srgbClr val="000000"/>
                </a:solidFill>
                <a:latin typeface="Calibri"/>
                <a:ea typeface="DejaVu Sans"/>
              </a:rPr>
              <a:t>Spieleliste aktualisieren</a:t>
            </a:r>
            <a:endParaRPr/>
          </a:p>
          <a:p>
            <a:pPr algn="just">
              <a:lnSpc>
                <a:spcPct val="100000"/>
              </a:lnSpc>
            </a:pPr>
            <a:endParaRPr/>
          </a:p>
          <a:p>
            <a:pPr algn="just">
              <a:lnSpc>
                <a:spcPct val="100000"/>
              </a:lnSpc>
            </a:pPr>
            <a:r>
              <a:rPr lang="de-DE" sz="2400">
                <a:solidFill>
                  <a:srgbClr val="000000"/>
                </a:solidFill>
                <a:latin typeface="Calibri"/>
                <a:ea typeface="DejaVu Sans"/>
              </a:rPr>
              <a:t>Spieleliste:</a:t>
            </a:r>
            <a:endParaRPr/>
          </a:p>
          <a:p>
            <a:pPr algn="just">
              <a:lnSpc>
                <a:spcPct val="100000"/>
              </a:lnSpc>
            </a:pPr>
            <a:r>
              <a:rPr lang="de-DE" sz="2400">
                <a:solidFill>
                  <a:srgbClr val="000000"/>
                </a:solidFill>
                <a:latin typeface="Calibri"/>
                <a:ea typeface="DejaVu Sans"/>
              </a:rPr>
              <a:t>Hier muss sich der Spieler für ein Spiel entscheiden, nach klick auf das Item landet er im Spielemenü. Über einen „Zurück-Button“ kann er ebenso ins Hauptfenster zurückkehren.</a:t>
            </a:r>
            <a:endParaRPr/>
          </a:p>
          <a:p>
            <a:pPr algn="just">
              <a:lnSpc>
                <a:spcPct val="100000"/>
              </a:lnSpc>
            </a:pPr>
            <a:endParaRPr/>
          </a:p>
          <a:p>
            <a:pPr algn="just">
              <a:lnSpc>
                <a:spcPct val="100000"/>
              </a:lnSpc>
            </a:pPr>
            <a:r>
              <a:rPr lang="de-DE" sz="2400">
                <a:solidFill>
                  <a:srgbClr val="000000"/>
                </a:solidFill>
                <a:latin typeface="Calibri"/>
                <a:ea typeface="DejaVu Sans"/>
              </a:rPr>
              <a:t>Spielmenü:</a:t>
            </a:r>
            <a:endParaRPr/>
          </a:p>
          <a:p>
            <a:pPr algn="just">
              <a:lnSpc>
                <a:spcPct val="100000"/>
              </a:lnSpc>
            </a:pPr>
            <a:r>
              <a:rPr lang="de-DE" sz="2400">
                <a:solidFill>
                  <a:srgbClr val="000000"/>
                </a:solidFill>
                <a:latin typeface="Calibri"/>
                <a:ea typeface="DejaVu Sans"/>
              </a:rPr>
              <a:t>Bietet folgende Funktionen für zuvor ausgewähltes Spiel:</a:t>
            </a:r>
            <a:endParaRPr/>
          </a:p>
          <a:p>
            <a:pPr algn="just">
              <a:lnSpc>
                <a:spcPct val="100000"/>
              </a:lnSpc>
              <a:buFont typeface="Arial"/>
              <a:buChar char="•"/>
            </a:pPr>
            <a:r>
              <a:rPr lang="de-DE" sz="2400">
                <a:solidFill>
                  <a:srgbClr val="000000"/>
                </a:solidFill>
                <a:latin typeface="Calibri"/>
                <a:ea typeface="DejaVu Sans"/>
              </a:rPr>
              <a:t>Spiel starten</a:t>
            </a:r>
            <a:endParaRPr/>
          </a:p>
          <a:p>
            <a:pPr algn="just">
              <a:lnSpc>
                <a:spcPct val="100000"/>
              </a:lnSpc>
              <a:buFont typeface="Arial"/>
              <a:buChar char="•"/>
            </a:pPr>
            <a:r>
              <a:rPr lang="de-DE" sz="2400">
                <a:solidFill>
                  <a:srgbClr val="000000"/>
                </a:solidFill>
                <a:latin typeface="Calibri"/>
                <a:ea typeface="DejaVu Sans"/>
              </a:rPr>
              <a:t>Optionen ändern</a:t>
            </a:r>
            <a:endParaRPr/>
          </a:p>
          <a:p>
            <a:pPr algn="just">
              <a:lnSpc>
                <a:spcPct val="100000"/>
              </a:lnSpc>
              <a:buFont typeface="Arial"/>
              <a:buChar char="•"/>
            </a:pPr>
            <a:r>
              <a:rPr lang="de-DE" sz="2400">
                <a:solidFill>
                  <a:srgbClr val="000000"/>
                </a:solidFill>
                <a:latin typeface="Calibri"/>
                <a:ea typeface="DejaVu Sans"/>
              </a:rPr>
              <a:t>Spielbeschreibung</a:t>
            </a:r>
            <a:endParaRPr/>
          </a:p>
          <a:p>
            <a:pPr algn="just">
              <a:lnSpc>
                <a:spcPct val="100000"/>
              </a:lnSpc>
              <a:buFont typeface="Arial"/>
              <a:buChar char="•"/>
            </a:pPr>
            <a:r>
              <a:rPr lang="de-DE" sz="2400">
                <a:solidFill>
                  <a:srgbClr val="000000"/>
                </a:solidFill>
                <a:latin typeface="Calibri"/>
                <a:ea typeface="DejaVu Sans"/>
              </a:rPr>
              <a:t>Spielanleitung</a:t>
            </a:r>
            <a:endParaRPr/>
          </a:p>
          <a:p>
            <a:pPr algn="just">
              <a:lnSpc>
                <a:spcPct val="100000"/>
              </a:lnSpc>
              <a:buFont typeface="Arial"/>
              <a:buChar char="•"/>
            </a:pPr>
            <a:r>
              <a:rPr lang="de-DE" sz="2400">
                <a:solidFill>
                  <a:srgbClr val="000000"/>
                </a:solidFill>
                <a:latin typeface="Calibri"/>
                <a:ea typeface="DejaVu Sans"/>
              </a:rPr>
              <a:t>Highscore betrachten</a:t>
            </a:r>
            <a:endParaRPr/>
          </a:p>
          <a:p>
            <a:pPr algn="just">
              <a:lnSpc>
                <a:spcPct val="100000"/>
              </a:lnSpc>
            </a:pPr>
            <a:endParaRPr/>
          </a:p>
          <a:p>
            <a:pPr algn="just">
              <a:lnSpc>
                <a:spcPct val="100000"/>
              </a:lnSpc>
            </a:pPr>
            <a:r>
              <a:rPr lang="de-DE" sz="2400">
                <a:solidFill>
                  <a:srgbClr val="000000"/>
                </a:solidFill>
                <a:latin typeface="Calibri"/>
                <a:ea typeface="DejaVu Sans"/>
              </a:rPr>
              <a:t>Spielfenster:</a:t>
            </a:r>
            <a:endParaRPr/>
          </a:p>
          <a:p>
            <a:pPr algn="just">
              <a:lnSpc>
                <a:spcPct val="100000"/>
              </a:lnSpc>
            </a:pPr>
            <a:r>
              <a:rPr lang="de-DE" sz="2400">
                <a:solidFill>
                  <a:srgbClr val="000000"/>
                </a:solidFill>
                <a:latin typeface="Calibri"/>
                <a:ea typeface="DejaVu Sans"/>
              </a:rPr>
              <a:t>Ist während des Spiels aktiv, ermöglicht ein sofortiges Abbrechen.</a:t>
            </a:r>
            <a:endParaRPr/>
          </a:p>
          <a:p>
            <a:pPr algn="just">
              <a:lnSpc>
                <a:spcPct val="100000"/>
              </a:lnSpc>
            </a:pPr>
            <a:endParaRPr/>
          </a:p>
          <a:p>
            <a:pPr algn="just">
              <a:lnSpc>
                <a:spcPct val="100000"/>
              </a:lnSpc>
            </a:pPr>
            <a:endParaRPr/>
          </a:p>
          <a:p>
            <a:pPr>
              <a:lnSpc>
                <a:spcPct val="100000"/>
              </a:lnSpc>
            </a:pPr>
            <a:endParaRPr/>
          </a:p>
          <a:p>
            <a:pPr>
              <a:lnSpc>
                <a:spcPct val="100000"/>
              </a:lnSpc>
            </a:pPr>
            <a:endParaRPr/>
          </a:p>
        </p:txBody>
      </p:sp>
      <p:sp>
        <p:nvSpPr>
          <p:cNvPr id="49" name="CustomShape 8"/>
          <p:cNvSpPr/>
          <p:nvPr/>
        </p:nvSpPr>
        <p:spPr>
          <a:xfrm>
            <a:off x="830160" y="20976120"/>
            <a:ext cx="4695480" cy="577080"/>
          </a:xfrm>
          <a:prstGeom prst="rect">
            <a:avLst/>
          </a:prstGeom>
          <a:noFill/>
          <a:ln>
            <a:noFill/>
          </a:ln>
        </p:spPr>
        <p:txBody>
          <a:bodyPr lIns="90000" rIns="90000" tIns="45000" bIns="45000"/>
          <a:p>
            <a:pPr>
              <a:lnSpc>
                <a:spcPct val="100000"/>
              </a:lnSpc>
            </a:pPr>
            <a:r>
              <a:rPr b="1" i="1" lang="de-DE" sz="3200">
                <a:solidFill>
                  <a:srgbClr val="c0504d"/>
                </a:solidFill>
                <a:latin typeface="Calibri"/>
                <a:ea typeface="DejaVu Sans"/>
              </a:rPr>
              <a:t>GUI:</a:t>
            </a:r>
            <a:endParaRPr/>
          </a:p>
        </p:txBody>
      </p:sp>
      <p:sp>
        <p:nvSpPr>
          <p:cNvPr id="50" name="CustomShape 9"/>
          <p:cNvSpPr/>
          <p:nvPr/>
        </p:nvSpPr>
        <p:spPr>
          <a:xfrm>
            <a:off x="29590920" y="5098320"/>
            <a:ext cx="5942520" cy="6184440"/>
          </a:xfrm>
          <a:prstGeom prst="rect">
            <a:avLst/>
          </a:prstGeom>
          <a:noFill/>
          <a:ln>
            <a:noFill/>
          </a:ln>
        </p:spPr>
        <p:txBody>
          <a:bodyPr lIns="90000" rIns="90000" tIns="45000" bIns="45000"/>
          <a:p>
            <a:pPr algn="just">
              <a:lnSpc>
                <a:spcPct val="100000"/>
              </a:lnSpc>
            </a:pPr>
            <a:r>
              <a:rPr b="1" i="1" lang="de-DE" sz="3200">
                <a:solidFill>
                  <a:srgbClr val="c0504d"/>
                </a:solidFill>
                <a:latin typeface="Calibri"/>
                <a:ea typeface="DejaVu Sans"/>
              </a:rPr>
              <a:t>Überlegungen:</a:t>
            </a:r>
            <a:endParaRPr/>
          </a:p>
          <a:p>
            <a:pPr algn="just">
              <a:lnSpc>
                <a:spcPct val="100000"/>
              </a:lnSpc>
            </a:pPr>
            <a:endParaRPr/>
          </a:p>
          <a:p>
            <a:pPr>
              <a:lnSpc>
                <a:spcPct val="100000"/>
              </a:lnSpc>
            </a:pPr>
            <a:r>
              <a:rPr lang="de-DE" sz="2400">
                <a:solidFill>
                  <a:srgbClr val="000000"/>
                </a:solidFill>
                <a:latin typeface="Calibri"/>
                <a:ea typeface="DejaVu Sans"/>
              </a:rPr>
              <a:t>Was wir vorgefunden haben ist; Ein  Beagleboard xM mit Angstrom, eine Touchscreen und eine TouchWall mit 12 Touch-Elementen.</a:t>
            </a:r>
            <a:endParaRPr/>
          </a:p>
          <a:p>
            <a:pPr>
              <a:lnSpc>
                <a:spcPct val="100000"/>
              </a:lnSpc>
            </a:pPr>
            <a:endParaRPr/>
          </a:p>
          <a:p>
            <a:pPr>
              <a:lnSpc>
                <a:spcPct val="100000"/>
              </a:lnSpc>
            </a:pPr>
            <a:r>
              <a:rPr lang="de-DE" sz="2400">
                <a:solidFill>
                  <a:srgbClr val="000000"/>
                </a:solidFill>
                <a:latin typeface="Calibri"/>
                <a:ea typeface="DejaVu Sans"/>
              </a:rPr>
              <a:t>Für eine Unabhängigkeit von einem Server brauchen wir eine Verwaltung für Funktionen (Admin) und die Daten (Storage). Um die Funktionen benutzen zu können braucht man eine Backend mit Netzwerkfähigkeit (TCP/IP und Sockets). Bei der Datenbank haben wir uns dann für Sqlite entschieden.</a:t>
            </a:r>
            <a:endParaRPr/>
          </a:p>
        </p:txBody>
      </p:sp>
      <p:sp>
        <p:nvSpPr>
          <p:cNvPr id="51" name="CustomShape 10"/>
          <p:cNvSpPr/>
          <p:nvPr/>
        </p:nvSpPr>
        <p:spPr>
          <a:xfrm>
            <a:off x="806400" y="5737320"/>
            <a:ext cx="9073080" cy="6428520"/>
          </a:xfrm>
          <a:prstGeom prst="rect">
            <a:avLst/>
          </a:prstGeom>
          <a:noFill/>
          <a:ln>
            <a:noFill/>
          </a:ln>
        </p:spPr>
      </p:sp>
      <p:sp>
        <p:nvSpPr>
          <p:cNvPr id="52" name="CustomShape 11"/>
          <p:cNvSpPr/>
          <p:nvPr/>
        </p:nvSpPr>
        <p:spPr>
          <a:xfrm>
            <a:off x="16158960" y="13320720"/>
            <a:ext cx="4695480" cy="1063800"/>
          </a:xfrm>
          <a:prstGeom prst="rect">
            <a:avLst/>
          </a:prstGeom>
          <a:noFill/>
          <a:ln>
            <a:noFill/>
          </a:ln>
        </p:spPr>
        <p:txBody>
          <a:bodyPr lIns="90000" rIns="90000" tIns="45000" bIns="45000"/>
          <a:p>
            <a:pPr>
              <a:lnSpc>
                <a:spcPct val="100000"/>
              </a:lnSpc>
            </a:pPr>
            <a:r>
              <a:rPr b="1" i="1" lang="de-DE" sz="3200">
                <a:solidFill>
                  <a:srgbClr val="c0504d"/>
                </a:solidFill>
                <a:latin typeface="Arial"/>
                <a:ea typeface="Arial"/>
              </a:rPr>
              <a:t>Embedded Systems:</a:t>
            </a:r>
            <a:endParaRPr/>
          </a:p>
        </p:txBody>
      </p:sp>
      <p:pic>
        <p:nvPicPr>
          <p:cNvPr id="53" name="Picture 13" descr=""/>
          <p:cNvPicPr/>
          <p:nvPr/>
        </p:nvPicPr>
        <p:blipFill>
          <a:blip r:embed="rId2"/>
          <a:stretch>
            <a:fillRect/>
          </a:stretch>
        </p:blipFill>
        <p:spPr>
          <a:xfrm>
            <a:off x="23109120" y="16108200"/>
            <a:ext cx="12151080" cy="6694920"/>
          </a:xfrm>
          <a:prstGeom prst="rect">
            <a:avLst/>
          </a:prstGeom>
          <a:ln>
            <a:noFill/>
          </a:ln>
        </p:spPr>
      </p:pic>
      <p:sp>
        <p:nvSpPr>
          <p:cNvPr id="54" name="CustomShape 12"/>
          <p:cNvSpPr/>
          <p:nvPr/>
        </p:nvSpPr>
        <p:spPr>
          <a:xfrm>
            <a:off x="19510920" y="20900880"/>
            <a:ext cx="4695480" cy="577080"/>
          </a:xfrm>
          <a:prstGeom prst="rect">
            <a:avLst/>
          </a:prstGeom>
          <a:noFill/>
          <a:ln>
            <a:noFill/>
          </a:ln>
        </p:spPr>
        <p:txBody>
          <a:bodyPr lIns="90000" rIns="90000" tIns="45000" bIns="45000"/>
          <a:p>
            <a:pPr>
              <a:lnSpc>
                <a:spcPct val="100000"/>
              </a:lnSpc>
            </a:pPr>
            <a:r>
              <a:rPr b="1" i="1" lang="de-DE" sz="3200">
                <a:solidFill>
                  <a:srgbClr val="c0504d"/>
                </a:solidFill>
                <a:latin typeface="Arial"/>
                <a:ea typeface="Arial"/>
              </a:rPr>
              <a:t>DB:</a:t>
            </a:r>
            <a:endParaRPr/>
          </a:p>
        </p:txBody>
      </p:sp>
      <p:sp>
        <p:nvSpPr>
          <p:cNvPr id="55" name="CustomShape 13"/>
          <p:cNvSpPr/>
          <p:nvPr/>
        </p:nvSpPr>
        <p:spPr>
          <a:xfrm>
            <a:off x="773640" y="13481280"/>
            <a:ext cx="3274920" cy="577080"/>
          </a:xfrm>
          <a:prstGeom prst="rect">
            <a:avLst/>
          </a:prstGeom>
          <a:noFill/>
          <a:ln>
            <a:noFill/>
          </a:ln>
        </p:spPr>
        <p:txBody>
          <a:bodyPr lIns="90000" rIns="90000" tIns="45000" bIns="45000"/>
          <a:p>
            <a:pPr>
              <a:lnSpc>
                <a:spcPct val="100000"/>
              </a:lnSpc>
            </a:pPr>
            <a:r>
              <a:rPr b="1" i="1" lang="de-DE" sz="3200">
                <a:solidFill>
                  <a:srgbClr val="c0504d"/>
                </a:solidFill>
                <a:latin typeface="Arial"/>
                <a:ea typeface="Arial"/>
              </a:rPr>
              <a:t>Applikation:</a:t>
            </a:r>
            <a:endParaRPr/>
          </a:p>
        </p:txBody>
      </p:sp>
      <p:sp>
        <p:nvSpPr>
          <p:cNvPr id="56" name="CustomShape 14"/>
          <p:cNvSpPr/>
          <p:nvPr/>
        </p:nvSpPr>
        <p:spPr>
          <a:xfrm>
            <a:off x="12027240" y="15336720"/>
            <a:ext cx="2464200" cy="2464200"/>
          </a:xfrm>
          <a:prstGeom prst="rect">
            <a:avLst/>
          </a:prstGeom>
          <a:noFill/>
          <a:ln>
            <a:noFill/>
          </a:ln>
        </p:spPr>
        <p:txBody>
          <a:bodyPr lIns="82440" rIns="82440" tIns="82440" bIns="82440" anchor="ctr"/>
          <a:p>
            <a:pPr algn="ctr">
              <a:lnSpc>
                <a:spcPct val="90000"/>
              </a:lnSpc>
            </a:pPr>
            <a:r>
              <a:rPr lang="de-DE" sz="6500">
                <a:solidFill>
                  <a:srgbClr val="000000"/>
                </a:solidFill>
                <a:latin typeface="Calibri"/>
                <a:ea typeface="DejaVu Sans"/>
              </a:rPr>
              <a:t> </a:t>
            </a:r>
            <a:endParaRPr/>
          </a:p>
        </p:txBody>
      </p:sp>
      <p:sp>
        <p:nvSpPr>
          <p:cNvPr id="57" name="CustomShape 15"/>
          <p:cNvSpPr/>
          <p:nvPr/>
        </p:nvSpPr>
        <p:spPr>
          <a:xfrm>
            <a:off x="13518000" y="19925280"/>
            <a:ext cx="2464200" cy="2464200"/>
          </a:xfrm>
          <a:prstGeom prst="rect">
            <a:avLst/>
          </a:prstGeom>
          <a:noFill/>
          <a:ln>
            <a:noFill/>
          </a:ln>
        </p:spPr>
        <p:txBody>
          <a:bodyPr lIns="82440" rIns="82440" tIns="82440" bIns="82440" anchor="ctr"/>
          <a:p>
            <a:pPr algn="ctr">
              <a:lnSpc>
                <a:spcPct val="90000"/>
              </a:lnSpc>
            </a:pPr>
            <a:r>
              <a:rPr lang="de-DE" sz="6500">
                <a:solidFill>
                  <a:srgbClr val="000000"/>
                </a:solidFill>
                <a:latin typeface="Calibri"/>
                <a:ea typeface="DejaVu Sans"/>
              </a:rPr>
              <a:t> </a:t>
            </a:r>
            <a:endParaRPr/>
          </a:p>
        </p:txBody>
      </p:sp>
      <p:sp>
        <p:nvSpPr>
          <p:cNvPr id="58" name="CustomShape 16"/>
          <p:cNvSpPr/>
          <p:nvPr/>
        </p:nvSpPr>
        <p:spPr>
          <a:xfrm>
            <a:off x="9614880" y="22761000"/>
            <a:ext cx="2464200" cy="2464200"/>
          </a:xfrm>
          <a:prstGeom prst="rect">
            <a:avLst/>
          </a:prstGeom>
          <a:noFill/>
          <a:ln>
            <a:noFill/>
          </a:ln>
        </p:spPr>
        <p:txBody>
          <a:bodyPr lIns="82440" rIns="82440" tIns="82440" bIns="82440" anchor="ctr"/>
          <a:p>
            <a:pPr algn="ctr">
              <a:lnSpc>
                <a:spcPct val="90000"/>
              </a:lnSpc>
            </a:pPr>
            <a:r>
              <a:rPr lang="de-DE" sz="6500">
                <a:solidFill>
                  <a:srgbClr val="000000"/>
                </a:solidFill>
                <a:latin typeface="Calibri"/>
                <a:ea typeface="DejaVu Sans"/>
              </a:rPr>
              <a:t> </a:t>
            </a:r>
            <a:endParaRPr/>
          </a:p>
        </p:txBody>
      </p:sp>
      <p:sp>
        <p:nvSpPr>
          <p:cNvPr id="59" name="CustomShape 17"/>
          <p:cNvSpPr/>
          <p:nvPr/>
        </p:nvSpPr>
        <p:spPr>
          <a:xfrm>
            <a:off x="5711760" y="19925280"/>
            <a:ext cx="2464200" cy="2464200"/>
          </a:xfrm>
          <a:prstGeom prst="rect">
            <a:avLst/>
          </a:prstGeom>
          <a:noFill/>
          <a:ln>
            <a:noFill/>
          </a:ln>
        </p:spPr>
        <p:txBody>
          <a:bodyPr lIns="82440" rIns="82440" tIns="82440" bIns="82440" anchor="ctr"/>
          <a:p>
            <a:pPr algn="ctr">
              <a:lnSpc>
                <a:spcPct val="90000"/>
              </a:lnSpc>
            </a:pPr>
            <a:r>
              <a:rPr lang="de-DE" sz="6500">
                <a:solidFill>
                  <a:srgbClr val="000000"/>
                </a:solidFill>
                <a:latin typeface="Calibri"/>
                <a:ea typeface="DejaVu Sans"/>
              </a:rPr>
              <a:t> </a:t>
            </a:r>
            <a:endParaRPr/>
          </a:p>
        </p:txBody>
      </p:sp>
      <p:sp>
        <p:nvSpPr>
          <p:cNvPr id="60" name="CustomShape 18"/>
          <p:cNvSpPr/>
          <p:nvPr/>
        </p:nvSpPr>
        <p:spPr>
          <a:xfrm>
            <a:off x="11627640" y="16108200"/>
            <a:ext cx="9248400" cy="9248400"/>
          </a:xfrm>
          <a:prstGeom prst="circularArrow">
            <a:avLst>
              <a:gd name="adj1" fmla="val 5198"/>
              <a:gd name="adj2" fmla="val 335725"/>
              <a:gd name="adj3" fmla="val 12298707"/>
              <a:gd name="adj4" fmla="val 10770267"/>
              <a:gd name="adj5" fmla="val 6064"/>
            </a:avLst>
          </a:prstGeom>
          <a:noFill/>
          <a:ln>
            <a:noFill/>
          </a:ln>
        </p:spPr>
      </p:sp>
      <p:sp>
        <p:nvSpPr>
          <p:cNvPr id="61" name="CustomShape 19"/>
          <p:cNvSpPr/>
          <p:nvPr/>
        </p:nvSpPr>
        <p:spPr>
          <a:xfrm>
            <a:off x="7202520" y="15336720"/>
            <a:ext cx="2464200" cy="2464200"/>
          </a:xfrm>
          <a:prstGeom prst="rect">
            <a:avLst/>
          </a:prstGeom>
          <a:noFill/>
          <a:ln>
            <a:noFill/>
          </a:ln>
        </p:spPr>
        <p:txBody>
          <a:bodyPr lIns="82440" rIns="82440" tIns="82440" bIns="82440" anchor="ctr"/>
          <a:p>
            <a:pPr algn="ctr">
              <a:lnSpc>
                <a:spcPct val="90000"/>
              </a:lnSpc>
            </a:pPr>
            <a:r>
              <a:rPr lang="de-DE" sz="6500">
                <a:solidFill>
                  <a:srgbClr val="000000"/>
                </a:solidFill>
                <a:latin typeface="Calibri"/>
                <a:ea typeface="DejaVu Sans"/>
              </a:rPr>
              <a:t> </a:t>
            </a:r>
            <a:endParaRPr/>
          </a:p>
        </p:txBody>
      </p:sp>
      <p:pic>
        <p:nvPicPr>
          <p:cNvPr id="62" name="Bild 3" descr=""/>
          <p:cNvPicPr/>
          <p:nvPr/>
        </p:nvPicPr>
        <p:blipFill>
          <a:blip r:embed="rId3"/>
          <a:stretch>
            <a:fillRect/>
          </a:stretch>
        </p:blipFill>
        <p:spPr>
          <a:xfrm>
            <a:off x="879120" y="23804640"/>
            <a:ext cx="7549920" cy="4703040"/>
          </a:xfrm>
          <a:prstGeom prst="rect">
            <a:avLst/>
          </a:prstGeom>
          <a:ln>
            <a:noFill/>
          </a:ln>
        </p:spPr>
      </p:pic>
      <p:sp>
        <p:nvSpPr>
          <p:cNvPr id="63" name="CustomShape 20"/>
          <p:cNvSpPr/>
          <p:nvPr/>
        </p:nvSpPr>
        <p:spPr>
          <a:xfrm>
            <a:off x="806400" y="21868560"/>
            <a:ext cx="8373240" cy="2036520"/>
          </a:xfrm>
          <a:prstGeom prst="rect">
            <a:avLst/>
          </a:prstGeom>
          <a:noFill/>
          <a:ln>
            <a:noFill/>
          </a:ln>
        </p:spPr>
        <p:txBody>
          <a:bodyPr lIns="90000" rIns="90000" tIns="45000" bIns="45000"/>
          <a:p>
            <a:pPr algn="just">
              <a:lnSpc>
                <a:spcPct val="100000"/>
              </a:lnSpc>
            </a:pPr>
            <a:r>
              <a:rPr b="1" lang="de-DE" sz="2000">
                <a:solidFill>
                  <a:srgbClr val="000000"/>
                </a:solidFill>
                <a:latin typeface="Arial"/>
                <a:ea typeface="Arial"/>
              </a:rPr>
              <a:t>Funktionsweise:</a:t>
            </a:r>
            <a:endParaRPr/>
          </a:p>
          <a:p>
            <a:pPr algn="just">
              <a:lnSpc>
                <a:spcPct val="100000"/>
              </a:lnSpc>
            </a:pPr>
            <a:r>
              <a:rPr lang="de-DE" sz="2000">
                <a:solidFill>
                  <a:srgbClr val="000000"/>
                </a:solidFill>
                <a:latin typeface="Arial"/>
                <a:ea typeface="Arial"/>
              </a:rPr>
              <a:t>Die GUI liest aus der Datenbank die gespeicherten Sensordaten aus und stellt diese in Graphen dar. Nutzer können die GUI vorkonfigurieren oder während der Anzeige der Daten die Analyse durch eine Vielzahl von Optionen vornehmen.</a:t>
            </a:r>
            <a:endParaRPr/>
          </a:p>
          <a:p>
            <a:pPr algn="just">
              <a:lnSpc>
                <a:spcPct val="100000"/>
              </a:lnSpc>
            </a:pPr>
            <a:endParaRPr/>
          </a:p>
          <a:p>
            <a:pPr algn="just">
              <a:lnSpc>
                <a:spcPct val="100000"/>
              </a:lnSpc>
            </a:pPr>
            <a:endParaRPr/>
          </a:p>
        </p:txBody>
      </p:sp>
      <p:sp>
        <p:nvSpPr>
          <p:cNvPr id="64" name="CustomShape 21"/>
          <p:cNvSpPr/>
          <p:nvPr/>
        </p:nvSpPr>
        <p:spPr>
          <a:xfrm>
            <a:off x="9187200" y="17403840"/>
            <a:ext cx="2933280" cy="517680"/>
          </a:xfrm>
          <a:prstGeom prst="rect">
            <a:avLst/>
          </a:prstGeom>
          <a:noFill/>
          <a:ln>
            <a:noFill/>
          </a:ln>
        </p:spPr>
        <p:txBody>
          <a:bodyPr lIns="90000" rIns="90000" tIns="45000" bIns="45000"/>
          <a:p>
            <a:pPr algn="ctr">
              <a:lnSpc>
                <a:spcPct val="100000"/>
              </a:lnSpc>
            </a:pPr>
            <a:r>
              <a:rPr lang="de-DE" sz="2800">
                <a:solidFill>
                  <a:srgbClr val="000000"/>
                </a:solidFill>
                <a:latin typeface="Arial"/>
                <a:ea typeface="Arial"/>
              </a:rPr>
              <a:t>UDP</a:t>
            </a:r>
            <a:endParaRPr/>
          </a:p>
        </p:txBody>
      </p:sp>
      <p:sp>
        <p:nvSpPr>
          <p:cNvPr id="65" name="CustomShape 22"/>
          <p:cNvSpPr/>
          <p:nvPr/>
        </p:nvSpPr>
        <p:spPr>
          <a:xfrm>
            <a:off x="11885760" y="20644560"/>
            <a:ext cx="2933280" cy="517680"/>
          </a:xfrm>
          <a:prstGeom prst="rect">
            <a:avLst/>
          </a:prstGeom>
          <a:noFill/>
          <a:ln>
            <a:noFill/>
          </a:ln>
        </p:spPr>
        <p:txBody>
          <a:bodyPr lIns="90000" rIns="90000" tIns="45000" bIns="45000"/>
          <a:p>
            <a:pPr algn="ctr">
              <a:lnSpc>
                <a:spcPct val="100000"/>
              </a:lnSpc>
            </a:pPr>
            <a:r>
              <a:rPr lang="de-DE" sz="2800">
                <a:solidFill>
                  <a:srgbClr val="000000"/>
                </a:solidFill>
                <a:latin typeface="Arial"/>
                <a:ea typeface="Arial"/>
              </a:rPr>
              <a:t>UDP</a:t>
            </a:r>
            <a:endParaRPr/>
          </a:p>
        </p:txBody>
      </p:sp>
      <p:sp>
        <p:nvSpPr>
          <p:cNvPr id="66" name="CustomShape 23"/>
          <p:cNvSpPr/>
          <p:nvPr/>
        </p:nvSpPr>
        <p:spPr>
          <a:xfrm>
            <a:off x="9214920" y="23429160"/>
            <a:ext cx="2933280" cy="517680"/>
          </a:xfrm>
          <a:prstGeom prst="rect">
            <a:avLst/>
          </a:prstGeom>
          <a:noFill/>
          <a:ln>
            <a:noFill/>
          </a:ln>
        </p:spPr>
        <p:txBody>
          <a:bodyPr lIns="90000" rIns="90000" tIns="45000" bIns="45000"/>
          <a:p>
            <a:pPr algn="ctr">
              <a:lnSpc>
                <a:spcPct val="100000"/>
              </a:lnSpc>
            </a:pPr>
            <a:r>
              <a:rPr lang="de-DE" sz="2800">
                <a:solidFill>
                  <a:srgbClr val="000000"/>
                </a:solidFill>
                <a:latin typeface="Arial"/>
                <a:ea typeface="Arial"/>
              </a:rPr>
              <a:t>TCP</a:t>
            </a:r>
            <a:endParaRPr/>
          </a:p>
        </p:txBody>
      </p:sp>
      <p:sp>
        <p:nvSpPr>
          <p:cNvPr id="67" name="CustomShape 24"/>
          <p:cNvSpPr/>
          <p:nvPr/>
        </p:nvSpPr>
        <p:spPr>
          <a:xfrm>
            <a:off x="14508360" y="19507680"/>
            <a:ext cx="5909040" cy="1309320"/>
          </a:xfrm>
          <a:prstGeom prst="rect">
            <a:avLst/>
          </a:prstGeom>
          <a:noFill/>
          <a:ln>
            <a:noFill/>
          </a:ln>
        </p:spPr>
        <p:txBody>
          <a:bodyPr lIns="90000" rIns="90000" tIns="45000" bIns="45000"/>
          <a:p>
            <a:pPr algn="just">
              <a:lnSpc>
                <a:spcPct val="100000"/>
              </a:lnSpc>
            </a:pPr>
            <a:r>
              <a:rPr lang="de-DE" sz="2000">
                <a:solidFill>
                  <a:srgbClr val="000000"/>
                </a:solidFill>
                <a:latin typeface="Arial"/>
                <a:ea typeface="Arial"/>
              </a:rPr>
              <a:t>Zudem möchten wir uns bei Chris Mönch, Oliver Breuning, Jürgen Schmidt für die Raspberry Pi Programmierung bedanken.</a:t>
            </a:r>
            <a:endParaRPr/>
          </a:p>
          <a:p>
            <a:pPr algn="just">
              <a:lnSpc>
                <a:spcPct val="100000"/>
              </a:lnSpc>
            </a:pPr>
            <a:endParaRPr/>
          </a:p>
        </p:txBody>
      </p:sp>
      <p:sp>
        <p:nvSpPr>
          <p:cNvPr id="68" name="CustomShape 25"/>
          <p:cNvSpPr/>
          <p:nvPr/>
        </p:nvSpPr>
        <p:spPr>
          <a:xfrm>
            <a:off x="806400" y="28889640"/>
            <a:ext cx="8373240" cy="1003680"/>
          </a:xfrm>
          <a:prstGeom prst="rect">
            <a:avLst/>
          </a:prstGeom>
          <a:noFill/>
          <a:ln>
            <a:noFill/>
          </a:ln>
        </p:spPr>
        <p:txBody>
          <a:bodyPr lIns="90000" rIns="90000" tIns="45000" bIns="45000"/>
          <a:p>
            <a:pPr algn="just">
              <a:lnSpc>
                <a:spcPct val="100000"/>
              </a:lnSpc>
            </a:pPr>
            <a:r>
              <a:rPr lang="de-DE" sz="2000">
                <a:solidFill>
                  <a:srgbClr val="000000"/>
                </a:solidFill>
                <a:latin typeface="Arial"/>
                <a:ea typeface="Arial"/>
              </a:rPr>
              <a:t>Für die GUI Programmierung möchten wir uns bei den Vorarbeitern Alexander Deitche und Juan-Carlos Barradas-Palmeros bedanken.</a:t>
            </a:r>
            <a:endParaRPr/>
          </a:p>
        </p:txBody>
      </p:sp>
      <p:sp>
        <p:nvSpPr>
          <p:cNvPr id="69" name="CustomShape 26"/>
          <p:cNvSpPr/>
          <p:nvPr/>
        </p:nvSpPr>
        <p:spPr>
          <a:xfrm>
            <a:off x="19863720" y="18135720"/>
            <a:ext cx="553680" cy="700560"/>
          </a:xfrm>
          <a:prstGeom prst="rect">
            <a:avLst/>
          </a:prstGeom>
          <a:noFill/>
          <a:ln>
            <a:noFill/>
          </a:ln>
        </p:spPr>
        <p:txBody>
          <a:bodyPr wrap="none" lIns="90000" rIns="90000" tIns="45000" bIns="45000"/>
          <a:p>
            <a:pPr algn="ctr">
              <a:lnSpc>
                <a:spcPct val="100000"/>
              </a:lnSpc>
            </a:pPr>
            <a:r>
              <a:rPr b="1" lang="de-DE" sz="4000">
                <a:solidFill>
                  <a:srgbClr val="000000"/>
                </a:solidFill>
                <a:latin typeface="Calibri"/>
                <a:ea typeface="DejaVu Sans"/>
              </a:rPr>
              <a:t>C</a:t>
            </a:r>
            <a:endParaRPr/>
          </a:p>
        </p:txBody>
      </p:sp>
      <p:sp>
        <p:nvSpPr>
          <p:cNvPr id="70" name="CustomShape 27"/>
          <p:cNvSpPr/>
          <p:nvPr/>
        </p:nvSpPr>
        <p:spPr>
          <a:xfrm>
            <a:off x="11471040" y="14174280"/>
            <a:ext cx="8670240" cy="2223360"/>
          </a:xfrm>
          <a:prstGeom prst="rect">
            <a:avLst/>
          </a:prstGeom>
          <a:noFill/>
          <a:ln>
            <a:noFill/>
          </a:ln>
        </p:spPr>
        <p:txBody>
          <a:bodyPr lIns="90000" rIns="90000" tIns="45000" bIns="45000"/>
          <a:p>
            <a:pPr algn="just">
              <a:lnSpc>
                <a:spcPct val="100000"/>
              </a:lnSpc>
            </a:pPr>
            <a:r>
              <a:rPr b="1" lang="de-DE" sz="2000">
                <a:solidFill>
                  <a:srgbClr val="000000"/>
                </a:solidFill>
                <a:latin typeface="Arial"/>
                <a:ea typeface="Arial"/>
              </a:rPr>
              <a:t>Funktionsweise:</a:t>
            </a:r>
            <a:endParaRPr/>
          </a:p>
          <a:p>
            <a:pPr algn="just">
              <a:lnSpc>
                <a:spcPct val="100000"/>
              </a:lnSpc>
            </a:pPr>
            <a:r>
              <a:rPr lang="de-DE" sz="2000">
                <a:solidFill>
                  <a:srgbClr val="000000"/>
                </a:solidFill>
                <a:latin typeface="Arial"/>
                <a:ea typeface="Arial"/>
              </a:rPr>
              <a:t>Das Raspberry Pi bekommt seine Befehl von der App via UDP und führt je nach Protokoll unterschiedliche Funktionen aus.  Jeder der vier Rotoren lässt sich einzeln ansteuern und die Umdrehung festlegen.</a:t>
            </a:r>
            <a:endParaRPr/>
          </a:p>
          <a:p>
            <a:pPr algn="just">
              <a:lnSpc>
                <a:spcPct val="100000"/>
              </a:lnSpc>
            </a:pPr>
            <a:endParaRPr/>
          </a:p>
          <a:p>
            <a:pPr algn="just">
              <a:lnSpc>
                <a:spcPct val="100000"/>
              </a:lnSpc>
            </a:pPr>
            <a:endParaRPr/>
          </a:p>
        </p:txBody>
      </p:sp>
      <p:pic>
        <p:nvPicPr>
          <p:cNvPr id="71" name="Grafik 43" descr=""/>
          <p:cNvPicPr/>
          <p:nvPr/>
        </p:nvPicPr>
        <p:blipFill>
          <a:blip r:embed="rId4"/>
          <a:stretch>
            <a:fillRect/>
          </a:stretch>
        </p:blipFill>
        <p:spPr>
          <a:xfrm>
            <a:off x="13023360" y="15642360"/>
            <a:ext cx="6233400" cy="3781440"/>
          </a:xfrm>
          <a:prstGeom prst="rect">
            <a:avLst/>
          </a:prstGeom>
          <a:ln>
            <a:noFill/>
          </a:ln>
        </p:spPr>
      </p:pic>
      <p:pic>
        <p:nvPicPr>
          <p:cNvPr id="72" name="Bild 2" descr=""/>
          <p:cNvPicPr/>
          <p:nvPr/>
        </p:nvPicPr>
        <p:blipFill>
          <a:blip r:embed="rId5"/>
          <a:stretch>
            <a:fillRect/>
          </a:stretch>
        </p:blipFill>
        <p:spPr>
          <a:xfrm>
            <a:off x="762480" y="6523920"/>
            <a:ext cx="5940720" cy="5258520"/>
          </a:xfrm>
          <a:prstGeom prst="rect">
            <a:avLst/>
          </a:prstGeom>
          <a:ln>
            <a:noFill/>
          </a:ln>
        </p:spPr>
      </p:pic>
      <p:sp>
        <p:nvSpPr>
          <p:cNvPr id="73" name="CustomShape 28"/>
          <p:cNvSpPr/>
          <p:nvPr/>
        </p:nvSpPr>
        <p:spPr>
          <a:xfrm>
            <a:off x="6705360" y="11972880"/>
            <a:ext cx="3639960" cy="700560"/>
          </a:xfrm>
          <a:prstGeom prst="rect">
            <a:avLst/>
          </a:prstGeom>
          <a:noFill/>
          <a:ln>
            <a:noFill/>
          </a:ln>
        </p:spPr>
        <p:txBody>
          <a:bodyPr wrap="none" lIns="90000" rIns="90000" tIns="45000" bIns="45000"/>
          <a:p>
            <a:pPr algn="ctr">
              <a:lnSpc>
                <a:spcPct val="100000"/>
              </a:lnSpc>
            </a:pPr>
            <a:r>
              <a:rPr b="1" lang="de-DE" sz="2800">
                <a:solidFill>
                  <a:srgbClr val="000000"/>
                </a:solidFill>
                <a:latin typeface="Arial"/>
                <a:ea typeface="Arial"/>
              </a:rPr>
              <a:t>DOT (GraphViz)</a:t>
            </a:r>
            <a:endParaRPr/>
          </a:p>
        </p:txBody>
      </p:sp>
      <p:sp>
        <p:nvSpPr>
          <p:cNvPr id="74" name="CustomShape 29"/>
          <p:cNvSpPr/>
          <p:nvPr/>
        </p:nvSpPr>
        <p:spPr>
          <a:xfrm>
            <a:off x="15033240" y="5806080"/>
            <a:ext cx="5107680" cy="1063800"/>
          </a:xfrm>
          <a:prstGeom prst="rect">
            <a:avLst/>
          </a:prstGeom>
          <a:noFill/>
          <a:ln>
            <a:noFill/>
          </a:ln>
        </p:spPr>
        <p:txBody>
          <a:bodyPr lIns="90000" rIns="90000" tIns="45000" bIns="45000"/>
          <a:p>
            <a:pPr>
              <a:lnSpc>
                <a:spcPct val="100000"/>
              </a:lnSpc>
            </a:pPr>
            <a:r>
              <a:rPr b="1" i="1" lang="de-DE" sz="3200">
                <a:solidFill>
                  <a:srgbClr val="c0504d"/>
                </a:solidFill>
                <a:latin typeface="Arial"/>
                <a:ea typeface="Arial"/>
              </a:rPr>
              <a:t>WebProjectManagement:</a:t>
            </a:r>
            <a:endParaRPr/>
          </a:p>
        </p:txBody>
      </p:sp>
      <p:sp>
        <p:nvSpPr>
          <p:cNvPr id="75" name="CustomShape 30"/>
          <p:cNvSpPr/>
          <p:nvPr/>
        </p:nvSpPr>
        <p:spPr>
          <a:xfrm>
            <a:off x="11958480" y="29085480"/>
            <a:ext cx="8688600" cy="468000"/>
          </a:xfrm>
          <a:prstGeom prst="rect">
            <a:avLst/>
          </a:prstGeom>
          <a:noFill/>
          <a:ln>
            <a:noFill/>
          </a:ln>
        </p:spPr>
        <p:txBody>
          <a:bodyPr lIns="90000" rIns="90000" tIns="45000" bIns="45000"/>
          <a:p>
            <a:pPr>
              <a:lnSpc>
                <a:spcPct val="100000"/>
              </a:lnSpc>
            </a:pPr>
            <a:r>
              <a:rPr b="1" lang="de-DE" sz="2000">
                <a:solidFill>
                  <a:srgbClr val="000000"/>
                </a:solidFill>
                <a:latin typeface="Arial"/>
                <a:ea typeface="Arial"/>
              </a:rPr>
              <a:t>Zukünftige Ziele: </a:t>
            </a:r>
            <a:r>
              <a:rPr lang="de-DE" sz="2000">
                <a:solidFill>
                  <a:srgbClr val="000000"/>
                </a:solidFill>
                <a:latin typeface="Arial"/>
                <a:ea typeface="Arial"/>
              </a:rPr>
              <a:t>Real Time Code Generation mit MatLab Simulation</a:t>
            </a:r>
            <a:endParaRPr/>
          </a:p>
        </p:txBody>
      </p:sp>
      <p:pic>
        <p:nvPicPr>
          <p:cNvPr id="76" name="Bild 4" descr=""/>
          <p:cNvPicPr/>
          <p:nvPr/>
        </p:nvPicPr>
        <p:blipFill>
          <a:blip r:embed="rId6"/>
          <a:stretch>
            <a:fillRect/>
          </a:stretch>
        </p:blipFill>
        <p:spPr>
          <a:xfrm>
            <a:off x="2864520" y="14487840"/>
            <a:ext cx="2732760" cy="5248800"/>
          </a:xfrm>
          <a:prstGeom prst="rect">
            <a:avLst/>
          </a:prstGeom>
          <a:ln>
            <a:noFill/>
          </a:ln>
        </p:spPr>
      </p:pic>
      <p:pic>
        <p:nvPicPr>
          <p:cNvPr id="77" name="Bild 5" descr=""/>
          <p:cNvPicPr/>
          <p:nvPr/>
        </p:nvPicPr>
        <p:blipFill>
          <a:blip r:embed="rId7"/>
          <a:stretch>
            <a:fillRect/>
          </a:stretch>
        </p:blipFill>
        <p:spPr>
          <a:xfrm>
            <a:off x="1206360" y="1262160"/>
            <a:ext cx="3670200" cy="3766320"/>
          </a:xfrm>
          <a:prstGeom prst="rect">
            <a:avLst/>
          </a:prstGeom>
          <a:ln>
            <a:noFill/>
          </a:ln>
        </p:spPr>
      </p:pic>
      <p:pic>
        <p:nvPicPr>
          <p:cNvPr id="78" name="Bild 6" descr=""/>
          <p:cNvPicPr/>
          <p:nvPr/>
        </p:nvPicPr>
        <p:blipFill>
          <a:blip r:embed="rId8"/>
          <a:stretch>
            <a:fillRect/>
          </a:stretch>
        </p:blipFill>
        <p:spPr>
          <a:xfrm>
            <a:off x="18678960" y="22923360"/>
            <a:ext cx="1818000" cy="939960"/>
          </a:xfrm>
          <a:prstGeom prst="rect">
            <a:avLst/>
          </a:prstGeom>
          <a:ln>
            <a:noFill/>
          </a:ln>
        </p:spPr>
      </p:pic>
      <p:pic>
        <p:nvPicPr>
          <p:cNvPr id="79" name="Bild 7" descr=""/>
          <p:cNvPicPr/>
          <p:nvPr/>
        </p:nvPicPr>
        <p:blipFill>
          <a:blip r:embed="rId9"/>
          <a:stretch>
            <a:fillRect/>
          </a:stretch>
        </p:blipFill>
        <p:spPr>
          <a:xfrm>
            <a:off x="11120040" y="25692480"/>
            <a:ext cx="1760760" cy="1760760"/>
          </a:xfrm>
          <a:prstGeom prst="rect">
            <a:avLst/>
          </a:prstGeom>
          <a:ln>
            <a:noFill/>
          </a:ln>
        </p:spPr>
      </p:pic>
      <p:pic>
        <p:nvPicPr>
          <p:cNvPr id="80" name="Bild 10" descr=""/>
          <p:cNvPicPr/>
          <p:nvPr/>
        </p:nvPicPr>
        <p:blipFill>
          <a:blip r:embed="rId10"/>
          <a:stretch>
            <a:fillRect/>
          </a:stretch>
        </p:blipFill>
        <p:spPr>
          <a:xfrm>
            <a:off x="11053800" y="10099080"/>
            <a:ext cx="1002960" cy="1002960"/>
          </a:xfrm>
          <a:prstGeom prst="rect">
            <a:avLst/>
          </a:prstGeom>
          <a:ln>
            <a:noFill/>
          </a:ln>
        </p:spPr>
      </p:pic>
      <p:pic>
        <p:nvPicPr>
          <p:cNvPr id="81" name="Bild 12" descr=""/>
          <p:cNvPicPr/>
          <p:nvPr/>
        </p:nvPicPr>
        <p:blipFill>
          <a:blip r:embed="rId11"/>
          <a:stretch>
            <a:fillRect/>
          </a:stretch>
        </p:blipFill>
        <p:spPr>
          <a:xfrm>
            <a:off x="8425440" y="26293680"/>
            <a:ext cx="2039040" cy="1223280"/>
          </a:xfrm>
          <a:prstGeom prst="rect">
            <a:avLst/>
          </a:prstGeom>
          <a:ln>
            <a:noFill/>
          </a:ln>
        </p:spPr>
      </p:pic>
      <p:pic>
        <p:nvPicPr>
          <p:cNvPr id="82" name="Bild 14" descr=""/>
          <p:cNvPicPr/>
          <p:nvPr/>
        </p:nvPicPr>
        <p:blipFill>
          <a:blip r:embed="rId12"/>
          <a:stretch>
            <a:fillRect/>
          </a:stretch>
        </p:blipFill>
        <p:spPr>
          <a:xfrm>
            <a:off x="19317600" y="16504920"/>
            <a:ext cx="1506240" cy="1426680"/>
          </a:xfrm>
          <a:prstGeom prst="rect">
            <a:avLst/>
          </a:prstGeom>
          <a:ln>
            <a:noFill/>
          </a:ln>
        </p:spPr>
      </p:pic>
      <p:pic>
        <p:nvPicPr>
          <p:cNvPr id="83" name="Bild 15" descr=""/>
          <p:cNvPicPr/>
          <p:nvPr/>
        </p:nvPicPr>
        <p:blipFill>
          <a:blip r:embed="rId13"/>
          <a:stretch>
            <a:fillRect/>
          </a:stretch>
        </p:blipFill>
        <p:spPr>
          <a:xfrm>
            <a:off x="727920" y="16062480"/>
            <a:ext cx="1810080" cy="1869840"/>
          </a:xfrm>
          <a:prstGeom prst="rect">
            <a:avLst/>
          </a:prstGeom>
          <a:ln>
            <a:noFill/>
          </a:ln>
        </p:spPr>
      </p:pic>
      <p:sp>
        <p:nvSpPr>
          <p:cNvPr id="84" name="CustomShape 31"/>
          <p:cNvSpPr/>
          <p:nvPr/>
        </p:nvSpPr>
        <p:spPr>
          <a:xfrm>
            <a:off x="6093000" y="15456240"/>
            <a:ext cx="3985560" cy="1614600"/>
          </a:xfrm>
          <a:prstGeom prst="rect">
            <a:avLst/>
          </a:prstGeom>
          <a:noFill/>
          <a:ln>
            <a:noFill/>
          </a:ln>
        </p:spPr>
        <p:txBody>
          <a:bodyPr lIns="90000" rIns="90000" tIns="45000" bIns="45000"/>
          <a:p>
            <a:pPr>
              <a:lnSpc>
                <a:spcPct val="100000"/>
              </a:lnSpc>
            </a:pPr>
            <a:r>
              <a:rPr b="1" lang="de-DE" sz="2000">
                <a:solidFill>
                  <a:srgbClr val="000000"/>
                </a:solidFill>
                <a:latin typeface="Arial"/>
                <a:ea typeface="Arial"/>
              </a:rPr>
              <a:t>Funktionen:</a:t>
            </a:r>
            <a:endParaRPr/>
          </a:p>
          <a:p>
            <a:pPr>
              <a:lnSpc>
                <a:spcPct val="100000"/>
              </a:lnSpc>
            </a:pPr>
            <a:r>
              <a:rPr lang="de-DE" sz="2000">
                <a:solidFill>
                  <a:srgbClr val="000000"/>
                </a:solidFill>
                <a:latin typeface="Arial"/>
                <a:ea typeface="Arial"/>
              </a:rPr>
              <a:t>-Motor starten/stoppen</a:t>
            </a:r>
            <a:endParaRPr/>
          </a:p>
          <a:p>
            <a:pPr>
              <a:lnSpc>
                <a:spcPct val="100000"/>
              </a:lnSpc>
            </a:pPr>
            <a:r>
              <a:rPr lang="de-DE" sz="2000">
                <a:solidFill>
                  <a:srgbClr val="000000"/>
                </a:solidFill>
                <a:latin typeface="Arial"/>
                <a:ea typeface="Arial"/>
              </a:rPr>
              <a:t>-Rotortest</a:t>
            </a:r>
            <a:endParaRPr/>
          </a:p>
          <a:p>
            <a:pPr>
              <a:lnSpc>
                <a:spcPct val="100000"/>
              </a:lnSpc>
            </a:pPr>
            <a:r>
              <a:rPr lang="de-DE" sz="2000">
                <a:solidFill>
                  <a:srgbClr val="000000"/>
                </a:solidFill>
                <a:latin typeface="Arial"/>
                <a:ea typeface="Arial"/>
              </a:rPr>
              <a:t>-Einzelansteuerung der Rotoren</a:t>
            </a:r>
            <a:endParaRPr/>
          </a:p>
          <a:p>
            <a:pPr>
              <a:lnSpc>
                <a:spcPct val="100000"/>
              </a:lnSpc>
            </a:pPr>
            <a:r>
              <a:rPr lang="de-DE" sz="2000">
                <a:solidFill>
                  <a:srgbClr val="000000"/>
                </a:solidFill>
                <a:latin typeface="Arial"/>
                <a:ea typeface="Arial"/>
              </a:rPr>
              <a:t>-Demo</a:t>
            </a:r>
            <a:endParaRPr/>
          </a:p>
        </p:txBody>
      </p:sp>
      <p:pic>
        <p:nvPicPr>
          <p:cNvPr id="85" name="Bild 17" descr=""/>
          <p:cNvPicPr/>
          <p:nvPr/>
        </p:nvPicPr>
        <p:blipFill>
          <a:blip r:embed="rId14"/>
          <a:stretch>
            <a:fillRect/>
          </a:stretch>
        </p:blipFill>
        <p:spPr>
          <a:xfrm>
            <a:off x="16864560" y="6847920"/>
            <a:ext cx="2463480" cy="1388160"/>
          </a:xfrm>
          <a:prstGeom prst="rect">
            <a:avLst/>
          </a:prstGeom>
          <a:ln>
            <a:noFill/>
          </a:ln>
        </p:spPr>
      </p:pic>
      <p:pic>
        <p:nvPicPr>
          <p:cNvPr id="86" name="Bild 18" descr=""/>
          <p:cNvPicPr/>
          <p:nvPr/>
        </p:nvPicPr>
        <p:blipFill>
          <a:blip r:embed="rId15"/>
          <a:stretch>
            <a:fillRect/>
          </a:stretch>
        </p:blipFill>
        <p:spPr>
          <a:xfrm>
            <a:off x="6067440" y="11729520"/>
            <a:ext cx="1153800" cy="1153800"/>
          </a:xfrm>
          <a:prstGeom prst="rect">
            <a:avLst/>
          </a:prstGeom>
          <a:ln>
            <a:noFill/>
          </a:ln>
        </p:spPr>
      </p:pic>
      <p:sp>
        <p:nvSpPr>
          <p:cNvPr id="87" name="CustomShape 32"/>
          <p:cNvSpPr/>
          <p:nvPr/>
        </p:nvSpPr>
        <p:spPr>
          <a:xfrm>
            <a:off x="830160" y="5809320"/>
            <a:ext cx="2656800" cy="588960"/>
          </a:xfrm>
          <a:prstGeom prst="rect">
            <a:avLst/>
          </a:prstGeom>
          <a:noFill/>
          <a:ln>
            <a:noFill/>
          </a:ln>
        </p:spPr>
        <p:txBody>
          <a:bodyPr lIns="90000" rIns="90000" tIns="45000" bIns="45000"/>
          <a:p>
            <a:pPr>
              <a:lnSpc>
                <a:spcPct val="100000"/>
              </a:lnSpc>
            </a:pPr>
            <a:r>
              <a:rPr b="1" i="1" lang="de-DE" sz="3200">
                <a:solidFill>
                  <a:srgbClr val="c0504d"/>
                </a:solidFill>
                <a:latin typeface="Arial"/>
                <a:ea typeface="Arial"/>
              </a:rPr>
              <a:t>Architektur:</a:t>
            </a:r>
            <a:endParaRPr/>
          </a:p>
        </p:txBody>
      </p:sp>
      <p:sp>
        <p:nvSpPr>
          <p:cNvPr id="88" name="CustomShape 33"/>
          <p:cNvSpPr/>
          <p:nvPr/>
        </p:nvSpPr>
        <p:spPr>
          <a:xfrm>
            <a:off x="5947200" y="16648200"/>
            <a:ext cx="9248400" cy="9248400"/>
          </a:xfrm>
          <a:prstGeom prst="circularArrow">
            <a:avLst>
              <a:gd name="adj1" fmla="val 5198"/>
              <a:gd name="adj2" fmla="val 335725"/>
              <a:gd name="adj3" fmla="val 16866478"/>
              <a:gd name="adj4" fmla="val 15197797"/>
              <a:gd name="adj5" fmla="val 6064"/>
            </a:avLst>
          </a:prstGeom>
          <a:gradFill>
            <a:gsLst>
              <a:gs pos="0">
                <a:srgbClr val="2e5f99"/>
              </a:gs>
              <a:gs pos="100000">
                <a:srgbClr val="3c7ac7"/>
              </a:gs>
            </a:gsLst>
            <a:lin ang="16200000"/>
          </a:gradFill>
          <a:ln>
            <a:noFill/>
          </a:ln>
        </p:spPr>
      </p:sp>
      <p:sp>
        <p:nvSpPr>
          <p:cNvPr id="89" name="CustomShape 34"/>
          <p:cNvSpPr/>
          <p:nvPr/>
        </p:nvSpPr>
        <p:spPr>
          <a:xfrm rot="1071000">
            <a:off x="5331240" y="16140960"/>
            <a:ext cx="9248400" cy="9248400"/>
          </a:xfrm>
          <a:prstGeom prst="circularArrow">
            <a:avLst>
              <a:gd name="adj1" fmla="val 5198"/>
              <a:gd name="adj2" fmla="val 335725"/>
              <a:gd name="adj3" fmla="val 21294008"/>
              <a:gd name="adj4" fmla="val 19765568"/>
              <a:gd name="adj5" fmla="val 6064"/>
            </a:avLst>
          </a:prstGeom>
          <a:gradFill>
            <a:gsLst>
              <a:gs pos="0">
                <a:srgbClr val="2e5f99"/>
              </a:gs>
              <a:gs pos="100000">
                <a:srgbClr val="3c7ac7"/>
              </a:gs>
            </a:gsLst>
            <a:lin ang="16200000"/>
          </a:gradFill>
          <a:ln>
            <a:noFill/>
          </a:ln>
        </p:spPr>
      </p:sp>
      <p:sp>
        <p:nvSpPr>
          <p:cNvPr id="90" name="CustomShape 35"/>
          <p:cNvSpPr/>
          <p:nvPr/>
        </p:nvSpPr>
        <p:spPr>
          <a:xfrm rot="2104200">
            <a:off x="5939280" y="15424560"/>
            <a:ext cx="9248400" cy="9248400"/>
          </a:xfrm>
          <a:prstGeom prst="circularArrow">
            <a:avLst>
              <a:gd name="adj1" fmla="val 5198"/>
              <a:gd name="adj2" fmla="val 335725"/>
              <a:gd name="adj3" fmla="val 4015492"/>
              <a:gd name="adj4" fmla="val 2252703"/>
              <a:gd name="adj5" fmla="val 6064"/>
            </a:avLst>
          </a:prstGeom>
          <a:gradFill>
            <a:gsLst>
              <a:gs pos="0">
                <a:srgbClr val="2e5f99"/>
              </a:gs>
              <a:gs pos="100000">
                <a:srgbClr val="3c7ac7"/>
              </a:gs>
            </a:gsLst>
            <a:lin ang="16200000"/>
          </a:gradFill>
          <a:ln>
            <a:noFill/>
          </a:ln>
        </p:spPr>
      </p:sp>
      <p:sp>
        <p:nvSpPr>
          <p:cNvPr id="91" name="CustomShape 36"/>
          <p:cNvSpPr/>
          <p:nvPr/>
        </p:nvSpPr>
        <p:spPr>
          <a:xfrm rot="3244200">
            <a:off x="6540840" y="15993720"/>
            <a:ext cx="9248400" cy="9248400"/>
          </a:xfrm>
          <a:prstGeom prst="circularArrow">
            <a:avLst>
              <a:gd name="adj1" fmla="val 5198"/>
              <a:gd name="adj2" fmla="val 335725"/>
              <a:gd name="adj3" fmla="val 8211572"/>
              <a:gd name="adj4" fmla="val 6448783"/>
              <a:gd name="adj5" fmla="val 6064"/>
            </a:avLst>
          </a:prstGeom>
          <a:gradFill>
            <a:gsLst>
              <a:gs pos="0">
                <a:srgbClr val="2e5f99"/>
              </a:gs>
              <a:gs pos="100000">
                <a:srgbClr val="3c7ac7"/>
              </a:gs>
            </a:gsLst>
            <a:lin ang="16200000"/>
          </a:gradFill>
          <a:ln>
            <a:noFill/>
          </a:ln>
        </p:spPr>
      </p:sp>
      <p:pic>
        <p:nvPicPr>
          <p:cNvPr id="92" name="Bild 20" descr=""/>
          <p:cNvPicPr/>
          <p:nvPr/>
        </p:nvPicPr>
        <p:blipFill>
          <a:blip r:embed="rId16"/>
          <a:stretch>
            <a:fillRect/>
          </a:stretch>
        </p:blipFill>
        <p:spPr>
          <a:xfrm>
            <a:off x="13462920" y="24404040"/>
            <a:ext cx="4987800" cy="3897000"/>
          </a:xfrm>
          <a:prstGeom prst="rect">
            <a:avLst/>
          </a:prstGeom>
          <a:ln>
            <a:noFill/>
          </a:ln>
        </p:spPr>
      </p:pic>
      <p:pic>
        <p:nvPicPr>
          <p:cNvPr id="93" name="Bild 21" descr=""/>
          <p:cNvPicPr/>
          <p:nvPr/>
        </p:nvPicPr>
        <p:blipFill>
          <a:blip r:embed="rId17"/>
          <a:stretch>
            <a:fillRect/>
          </a:stretch>
        </p:blipFill>
        <p:spPr>
          <a:xfrm>
            <a:off x="18425520" y="24283080"/>
            <a:ext cx="2365920" cy="4115880"/>
          </a:xfrm>
          <a:prstGeom prst="rect">
            <a:avLst/>
          </a:prstGeom>
          <a:ln>
            <a:noFill/>
          </a:ln>
        </p:spPr>
      </p:pic>
      <p:sp>
        <p:nvSpPr>
          <p:cNvPr id="94" name="CustomShape 37"/>
          <p:cNvSpPr/>
          <p:nvPr/>
        </p:nvSpPr>
        <p:spPr>
          <a:xfrm>
            <a:off x="12466440" y="6967800"/>
            <a:ext cx="4154400" cy="2223360"/>
          </a:xfrm>
          <a:prstGeom prst="rect">
            <a:avLst/>
          </a:prstGeom>
          <a:noFill/>
          <a:ln>
            <a:noFill/>
          </a:ln>
        </p:spPr>
        <p:txBody>
          <a:bodyPr lIns="90000" rIns="90000" tIns="45000" bIns="45000"/>
          <a:p>
            <a:pPr>
              <a:lnSpc>
                <a:spcPct val="100000"/>
              </a:lnSpc>
            </a:pPr>
            <a:r>
              <a:rPr b="1" lang="de-DE" sz="2000">
                <a:solidFill>
                  <a:srgbClr val="000000"/>
                </a:solidFill>
                <a:latin typeface="Arial"/>
                <a:ea typeface="Arial"/>
              </a:rPr>
              <a:t>Funktionen:</a:t>
            </a:r>
            <a:endParaRPr/>
          </a:p>
          <a:p>
            <a:pPr>
              <a:lnSpc>
                <a:spcPct val="100000"/>
              </a:lnSpc>
            </a:pPr>
            <a:r>
              <a:rPr lang="de-DE" sz="2000">
                <a:solidFill>
                  <a:srgbClr val="000000"/>
                </a:solidFill>
                <a:latin typeface="Arial"/>
                <a:ea typeface="Arial"/>
              </a:rPr>
              <a:t>-Ticketsystem</a:t>
            </a:r>
            <a:endParaRPr/>
          </a:p>
          <a:p>
            <a:pPr>
              <a:lnSpc>
                <a:spcPct val="100000"/>
              </a:lnSpc>
            </a:pPr>
            <a:r>
              <a:rPr lang="de-DE" sz="2000">
                <a:solidFill>
                  <a:srgbClr val="000000"/>
                </a:solidFill>
                <a:latin typeface="Arial"/>
                <a:ea typeface="Arial"/>
              </a:rPr>
              <a:t>-Login &amp; Admin Bereich</a:t>
            </a:r>
            <a:endParaRPr/>
          </a:p>
          <a:p>
            <a:pPr>
              <a:lnSpc>
                <a:spcPct val="100000"/>
              </a:lnSpc>
            </a:pPr>
            <a:r>
              <a:rPr lang="de-DE" sz="2000">
                <a:solidFill>
                  <a:srgbClr val="000000"/>
                </a:solidFill>
                <a:latin typeface="Arial"/>
                <a:ea typeface="Arial"/>
              </a:rPr>
              <a:t>-Content Management System</a:t>
            </a:r>
            <a:endParaRPr/>
          </a:p>
          <a:p>
            <a:pPr>
              <a:lnSpc>
                <a:spcPct val="100000"/>
              </a:lnSpc>
            </a:pPr>
            <a:endParaRPr/>
          </a:p>
          <a:p>
            <a:pPr>
              <a:lnSpc>
                <a:spcPct val="100000"/>
              </a:lnSpc>
            </a:pPr>
            <a:endParaRPr/>
          </a:p>
        </p:txBody>
      </p:sp>
      <p:sp>
        <p:nvSpPr>
          <p:cNvPr id="95" name="CustomShape 38"/>
          <p:cNvSpPr/>
          <p:nvPr/>
        </p:nvSpPr>
        <p:spPr>
          <a:xfrm>
            <a:off x="15048360" y="21844800"/>
            <a:ext cx="2926440" cy="2224440"/>
          </a:xfrm>
          <a:prstGeom prst="rect">
            <a:avLst/>
          </a:prstGeom>
          <a:noFill/>
          <a:ln>
            <a:noFill/>
          </a:ln>
        </p:spPr>
        <p:txBody>
          <a:bodyPr lIns="90000" rIns="90000" tIns="45000" bIns="45000"/>
          <a:p>
            <a:pPr>
              <a:lnSpc>
                <a:spcPct val="100000"/>
              </a:lnSpc>
            </a:pPr>
            <a:r>
              <a:rPr b="1" lang="de-DE" sz="2000">
                <a:solidFill>
                  <a:srgbClr val="000000"/>
                </a:solidFill>
                <a:latin typeface="Arial"/>
                <a:ea typeface="Arial"/>
              </a:rPr>
              <a:t>Speichert:</a:t>
            </a:r>
            <a:endParaRPr/>
          </a:p>
          <a:p>
            <a:pPr>
              <a:lnSpc>
                <a:spcPct val="100000"/>
              </a:lnSpc>
            </a:pPr>
            <a:r>
              <a:rPr lang="de-DE" sz="2000">
                <a:solidFill>
                  <a:srgbClr val="000000"/>
                </a:solidFill>
                <a:latin typeface="Arial"/>
                <a:ea typeface="Arial"/>
              </a:rPr>
              <a:t>-TIMESTAMP</a:t>
            </a:r>
            <a:endParaRPr/>
          </a:p>
          <a:p>
            <a:pPr>
              <a:lnSpc>
                <a:spcPct val="100000"/>
              </a:lnSpc>
            </a:pPr>
            <a:r>
              <a:rPr lang="de-DE" sz="2000">
                <a:solidFill>
                  <a:srgbClr val="000000"/>
                </a:solidFill>
                <a:latin typeface="Arial"/>
                <a:ea typeface="Arial"/>
              </a:rPr>
              <a:t>-ACC_X,Y,Z</a:t>
            </a:r>
            <a:endParaRPr/>
          </a:p>
          <a:p>
            <a:pPr>
              <a:lnSpc>
                <a:spcPct val="100000"/>
              </a:lnSpc>
            </a:pPr>
            <a:r>
              <a:rPr lang="de-DE" sz="2000">
                <a:solidFill>
                  <a:srgbClr val="000000"/>
                </a:solidFill>
                <a:latin typeface="Arial"/>
                <a:ea typeface="Arial"/>
              </a:rPr>
              <a:t>-MAG_X,Y,Z</a:t>
            </a:r>
            <a:endParaRPr/>
          </a:p>
          <a:p>
            <a:pPr>
              <a:lnSpc>
                <a:spcPct val="100000"/>
              </a:lnSpc>
            </a:pPr>
            <a:r>
              <a:rPr lang="de-DE" sz="2000">
                <a:solidFill>
                  <a:srgbClr val="000000"/>
                </a:solidFill>
                <a:latin typeface="Arial"/>
                <a:ea typeface="Arial"/>
              </a:rPr>
              <a:t>-G_ROLL,PITCH,YAW</a:t>
            </a:r>
            <a:endParaRPr/>
          </a:p>
          <a:p>
            <a:pPr>
              <a:lnSpc>
                <a:spcPct val="100000"/>
              </a:lnSpc>
            </a:pPr>
            <a:r>
              <a:rPr lang="de-DE" sz="2000">
                <a:solidFill>
                  <a:srgbClr val="000000"/>
                </a:solidFill>
                <a:latin typeface="Arial"/>
                <a:ea typeface="Arial"/>
              </a:rPr>
              <a:t>-TEMP/PRESS</a:t>
            </a:r>
            <a:endParaRPr/>
          </a:p>
          <a:p>
            <a:pPr>
              <a:lnSpc>
                <a:spcPct val="100000"/>
              </a:lnSpc>
            </a:pPr>
            <a:r>
              <a:rPr lang="de-DE" sz="2000">
                <a:solidFill>
                  <a:srgbClr val="000000"/>
                </a:solidFill>
                <a:latin typeface="Arial"/>
                <a:ea typeface="Arial"/>
              </a:rPr>
              <a:t>-M1,M2,M3,M4</a:t>
            </a:r>
            <a:endParaRPr/>
          </a:p>
        </p:txBody>
      </p:sp>
      <p:sp>
        <p:nvSpPr>
          <p:cNvPr id="96" name="Line 39"/>
          <p:cNvSpPr/>
          <p:nvPr/>
        </p:nvSpPr>
        <p:spPr>
          <a:xfrm>
            <a:off x="10669680" y="28889640"/>
            <a:ext cx="10345680" cy="0"/>
          </a:xfrm>
          <a:prstGeom prst="line">
            <a:avLst/>
          </a:prstGeom>
          <a:ln w="63360">
            <a:solidFill>
              <a:srgbClr val="c1504c"/>
            </a:solidFill>
            <a:round/>
          </a:ln>
        </p:spPr>
      </p:sp>
      <p:sp>
        <p:nvSpPr>
          <p:cNvPr id="97" name="Line 40"/>
          <p:cNvSpPr/>
          <p:nvPr/>
        </p:nvSpPr>
        <p:spPr>
          <a:xfrm flipV="1">
            <a:off x="10681560" y="24565680"/>
            <a:ext cx="0" cy="5328360"/>
          </a:xfrm>
          <a:prstGeom prst="line">
            <a:avLst/>
          </a:prstGeom>
          <a:ln w="63360">
            <a:solidFill>
              <a:srgbClr val="c1504c"/>
            </a:solidFill>
            <a:round/>
          </a:ln>
        </p:spPr>
      </p:sp>
      <p:sp>
        <p:nvSpPr>
          <p:cNvPr id="98" name="Line 41"/>
          <p:cNvSpPr/>
          <p:nvPr/>
        </p:nvSpPr>
        <p:spPr>
          <a:xfrm flipV="1">
            <a:off x="10669680" y="13948920"/>
            <a:ext cx="0" cy="2698920"/>
          </a:xfrm>
          <a:prstGeom prst="line">
            <a:avLst/>
          </a:prstGeom>
          <a:ln w="63360">
            <a:solidFill>
              <a:srgbClr val="c1504c"/>
            </a:solidFill>
            <a:round/>
          </a:ln>
        </p:spPr>
      </p:sp>
      <p:sp>
        <p:nvSpPr>
          <p:cNvPr id="99" name="Line 42"/>
          <p:cNvSpPr/>
          <p:nvPr/>
        </p:nvSpPr>
        <p:spPr>
          <a:xfrm flipV="1">
            <a:off x="10669680" y="5805720"/>
            <a:ext cx="0" cy="6982200"/>
          </a:xfrm>
          <a:prstGeom prst="line">
            <a:avLst/>
          </a:prstGeom>
          <a:ln w="63360">
            <a:solidFill>
              <a:srgbClr val="c1504c"/>
            </a:solidFill>
            <a:round/>
          </a:ln>
        </p:spPr>
      </p:sp>
      <p:sp>
        <p:nvSpPr>
          <p:cNvPr id="100" name="Line 43"/>
          <p:cNvSpPr/>
          <p:nvPr/>
        </p:nvSpPr>
        <p:spPr>
          <a:xfrm>
            <a:off x="878760" y="13320720"/>
            <a:ext cx="9200520" cy="0"/>
          </a:xfrm>
          <a:prstGeom prst="line">
            <a:avLst/>
          </a:prstGeom>
          <a:ln w="63360">
            <a:solidFill>
              <a:srgbClr val="c1504c"/>
            </a:solidFill>
            <a:round/>
          </a:ln>
        </p:spPr>
      </p:sp>
      <p:sp>
        <p:nvSpPr>
          <p:cNvPr id="101" name="Line 44"/>
          <p:cNvSpPr/>
          <p:nvPr/>
        </p:nvSpPr>
        <p:spPr>
          <a:xfrm>
            <a:off x="878760" y="20817720"/>
            <a:ext cx="5485320" cy="0"/>
          </a:xfrm>
          <a:prstGeom prst="line">
            <a:avLst/>
          </a:prstGeom>
          <a:ln w="63360">
            <a:solidFill>
              <a:srgbClr val="c1504c"/>
            </a:solidFill>
            <a:round/>
          </a:ln>
        </p:spPr>
      </p:sp>
      <p:sp>
        <p:nvSpPr>
          <p:cNvPr id="102" name="Line 45"/>
          <p:cNvSpPr/>
          <p:nvPr/>
        </p:nvSpPr>
        <p:spPr>
          <a:xfrm>
            <a:off x="14763600" y="20900880"/>
            <a:ext cx="5654520" cy="0"/>
          </a:xfrm>
          <a:prstGeom prst="line">
            <a:avLst/>
          </a:prstGeom>
          <a:ln w="63360">
            <a:solidFill>
              <a:srgbClr val="c1504c"/>
            </a:solidFill>
            <a:round/>
          </a:ln>
        </p:spPr>
      </p:sp>
      <p:sp>
        <p:nvSpPr>
          <p:cNvPr id="103" name="Line 46"/>
          <p:cNvSpPr/>
          <p:nvPr/>
        </p:nvSpPr>
        <p:spPr>
          <a:xfrm>
            <a:off x="11240280" y="13320720"/>
            <a:ext cx="9177840" cy="0"/>
          </a:xfrm>
          <a:prstGeom prst="line">
            <a:avLst/>
          </a:prstGeom>
          <a:ln w="63360">
            <a:solidFill>
              <a:srgbClr val="c1504c"/>
            </a:solidFill>
            <a:round/>
          </a:ln>
        </p:spPr>
      </p:sp>
      <p:sp>
        <p:nvSpPr>
          <p:cNvPr id="104" name="CustomShape 47"/>
          <p:cNvSpPr/>
          <p:nvPr/>
        </p:nvSpPr>
        <p:spPr>
          <a:xfrm>
            <a:off x="6342840" y="20504520"/>
            <a:ext cx="2933280" cy="517680"/>
          </a:xfrm>
          <a:prstGeom prst="rect">
            <a:avLst/>
          </a:prstGeom>
          <a:noFill/>
          <a:ln>
            <a:noFill/>
          </a:ln>
        </p:spPr>
        <p:txBody>
          <a:bodyPr lIns="90000" rIns="90000" tIns="45000" bIns="45000"/>
          <a:p>
            <a:pPr algn="ctr">
              <a:lnSpc>
                <a:spcPct val="100000"/>
              </a:lnSpc>
            </a:pPr>
            <a:r>
              <a:rPr lang="de-DE" sz="2800">
                <a:solidFill>
                  <a:srgbClr val="000000"/>
                </a:solidFill>
                <a:latin typeface="Arial"/>
                <a:ea typeface="Arial"/>
              </a:rPr>
              <a:t>JMP</a:t>
            </a:r>
            <a:endParaRPr/>
          </a:p>
        </p:txBody>
      </p:sp>
      <p:pic>
        <p:nvPicPr>
          <p:cNvPr id="105" name="Bild 3" descr=""/>
          <p:cNvPicPr/>
          <p:nvPr/>
        </p:nvPicPr>
        <p:blipFill>
          <a:blip r:embed="rId18"/>
          <a:stretch>
            <a:fillRect/>
          </a:stretch>
        </p:blipFill>
        <p:spPr>
          <a:xfrm>
            <a:off x="7034760" y="6614640"/>
            <a:ext cx="3279600" cy="4900320"/>
          </a:xfrm>
          <a:prstGeom prst="rect">
            <a:avLst/>
          </a:prstGeom>
          <a:ln>
            <a:noFill/>
          </a:ln>
        </p:spPr>
      </p:pic>
      <p:pic>
        <p:nvPicPr>
          <p:cNvPr id="106" name="Bild 22" descr=""/>
          <p:cNvPicPr/>
          <p:nvPr/>
        </p:nvPicPr>
        <p:blipFill>
          <a:blip r:embed="rId19"/>
          <a:srcRect l="0" t="225672" r="5756" b="361693"/>
          <a:stretch>
            <a:fillRect/>
          </a:stretch>
        </p:blipFill>
        <p:spPr>
          <a:xfrm>
            <a:off x="12532320" y="8470440"/>
            <a:ext cx="6762600" cy="442728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1604160" y="9406440"/>
            <a:ext cx="18177840" cy="6490080"/>
          </a:xfrm>
          <a:prstGeom prst="rect">
            <a:avLst/>
          </a:prstGeom>
        </p:spPr>
        <p:txBody>
          <a:bodyPr lIns="0" rIns="0" tIns="0" bIns="0" anchor="ctr"/>
          <a:p>
            <a:pPr algn="ctr"/>
            <a:endParaRPr/>
          </a:p>
        </p:txBody>
      </p:sp>
      <p:sp>
        <p:nvSpPr>
          <p:cNvPr id="130" name="TextShape 2"/>
          <p:cNvSpPr txBox="1"/>
          <p:nvPr/>
        </p:nvSpPr>
        <p:spPr>
          <a:xfrm>
            <a:off x="1069200" y="7085160"/>
            <a:ext cx="9392400" cy="8376480"/>
          </a:xfrm>
          <a:prstGeom prst="rect">
            <a:avLst/>
          </a:prstGeom>
        </p:spPr>
        <p:txBody>
          <a:bodyPr lIns="0" rIns="0" tIns="0" bIns="0"/>
          <a:p>
            <a:endParaRPr/>
          </a:p>
        </p:txBody>
      </p:sp>
      <p:sp>
        <p:nvSpPr>
          <p:cNvPr id="131" name="TextShape 3"/>
          <p:cNvSpPr txBox="1"/>
          <p:nvPr/>
        </p:nvSpPr>
        <p:spPr>
          <a:xfrm>
            <a:off x="10931760" y="7085160"/>
            <a:ext cx="9392400" cy="8376480"/>
          </a:xfrm>
          <a:prstGeom prst="rect">
            <a:avLst/>
          </a:prstGeom>
        </p:spPr>
        <p:txBody>
          <a:bodyPr lIns="0" rIns="0" tIns="0" bIns="0"/>
          <a:p>
            <a:endParaRPr/>
          </a:p>
        </p:txBody>
      </p:sp>
      <p:sp>
        <p:nvSpPr>
          <p:cNvPr id="132" name="TextShape 4"/>
          <p:cNvSpPr txBox="1"/>
          <p:nvPr/>
        </p:nvSpPr>
        <p:spPr>
          <a:xfrm>
            <a:off x="10931760" y="16257960"/>
            <a:ext cx="9392400" cy="8376480"/>
          </a:xfrm>
          <a:prstGeom prst="rect">
            <a:avLst/>
          </a:prstGeom>
        </p:spPr>
        <p:txBody>
          <a:bodyPr lIns="0" rIns="0" tIns="0" bIns="0"/>
          <a:p>
            <a:endParaRPr/>
          </a:p>
        </p:txBody>
      </p:sp>
      <p:sp>
        <p:nvSpPr>
          <p:cNvPr id="133" name="TextShape 5"/>
          <p:cNvSpPr txBox="1"/>
          <p:nvPr/>
        </p:nvSpPr>
        <p:spPr>
          <a:xfrm>
            <a:off x="1069200" y="16257960"/>
            <a:ext cx="9392400" cy="8376480"/>
          </a:xfrm>
          <a:prstGeom prst="rect">
            <a:avLst/>
          </a:prstGeom>
        </p:spPr>
        <p:txBody>
          <a:bodyPr lIns="0" rIns="0" tIns="0" bIns="0"/>
          <a:p>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1604160" y="9406440"/>
            <a:ext cx="18177840" cy="6490080"/>
          </a:xfrm>
          <a:prstGeom prst="rect">
            <a:avLst/>
          </a:prstGeom>
        </p:spPr>
        <p:txBody>
          <a:bodyPr lIns="0" rIns="0" tIns="0" bIns="0" anchor="ctr"/>
          <a:p>
            <a:pPr algn="ctr"/>
            <a:endParaRPr/>
          </a:p>
        </p:txBody>
      </p:sp>
      <p:sp>
        <p:nvSpPr>
          <p:cNvPr id="135" name="TextShape 2"/>
          <p:cNvSpPr txBox="1"/>
          <p:nvPr/>
        </p:nvSpPr>
        <p:spPr>
          <a:xfrm>
            <a:off x="1069200" y="7085160"/>
            <a:ext cx="19247400" cy="17561520"/>
          </a:xfrm>
          <a:prstGeom prst="rect">
            <a:avLst/>
          </a:prstGeom>
        </p:spPr>
        <p:txBody>
          <a:bodyPr lIns="0" rIns="0" tIns="0" bIns="0"/>
          <a:p>
            <a:endParaRPr/>
          </a:p>
        </p:txBody>
      </p:sp>
      <p:sp>
        <p:nvSpPr>
          <p:cNvPr id="136" name="TextShape 3"/>
          <p:cNvSpPr txBox="1"/>
          <p:nvPr/>
        </p:nvSpPr>
        <p:spPr>
          <a:xfrm>
            <a:off x="1069200" y="7085160"/>
            <a:ext cx="19247400" cy="17561520"/>
          </a:xfrm>
          <a:prstGeom prst="rect">
            <a:avLst/>
          </a:prstGeom>
        </p:spPr>
        <p:txBody>
          <a:bodyPr lIns="0" rIns="0" tIns="0" bIns="0"/>
          <a:p>
            <a:endParaRPr/>
          </a:p>
        </p:txBody>
      </p:sp>
      <p:pic>
        <p:nvPicPr>
          <p:cNvPr id="137" name="" descr=""/>
          <p:cNvPicPr/>
          <p:nvPr/>
        </p:nvPicPr>
        <p:blipFill>
          <a:blip r:embed="rId1"/>
          <a:stretch>
            <a:fillRect/>
          </a:stretch>
        </p:blipFill>
        <p:spPr>
          <a:xfrm>
            <a:off x="1068840" y="8187480"/>
            <a:ext cx="19247400" cy="15356880"/>
          </a:xfrm>
          <a:prstGeom prst="rect">
            <a:avLst/>
          </a:prstGeom>
          <a:ln>
            <a:noFill/>
          </a:ln>
        </p:spPr>
      </p:pic>
      <p:pic>
        <p:nvPicPr>
          <p:cNvPr id="138" name="" descr=""/>
          <p:cNvPicPr/>
          <p:nvPr/>
        </p:nvPicPr>
        <p:blipFill>
          <a:blip r:embed="rId2"/>
          <a:stretch>
            <a:fillRect/>
          </a:stretch>
        </p:blipFill>
        <p:spPr>
          <a:xfrm>
            <a:off x="1068840" y="8187480"/>
            <a:ext cx="19247400" cy="1535688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TextShape 1"/>
          <p:cNvSpPr txBox="1"/>
          <p:nvPr/>
        </p:nvSpPr>
        <p:spPr>
          <a:xfrm>
            <a:off x="1604160" y="9406440"/>
            <a:ext cx="18177840" cy="6490080"/>
          </a:xfrm>
          <a:prstGeom prst="rect">
            <a:avLst/>
          </a:prstGeom>
        </p:spPr>
        <p:txBody>
          <a:bodyPr lIns="0" rIns="0" tIns="0" bIns="0" anchor="ctr"/>
          <a:p>
            <a:pPr algn="ctr"/>
            <a:endParaRPr/>
          </a:p>
        </p:txBody>
      </p:sp>
      <p:sp>
        <p:nvSpPr>
          <p:cNvPr id="108" name="TextShape 2"/>
          <p:cNvSpPr txBox="1"/>
          <p:nvPr/>
        </p:nvSpPr>
        <p:spPr>
          <a:xfrm>
            <a:off x="1069200" y="7085160"/>
            <a:ext cx="19247400" cy="17561520"/>
          </a:xfrm>
          <a:prstGeom prst="rect">
            <a:avLst/>
          </a:prstGeom>
        </p:spPr>
        <p:txBody>
          <a:bodyPr lIns="0" rIns="0" tIns="0" bIns="0"/>
          <a:p>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1604160" y="9406440"/>
            <a:ext cx="18177840" cy="6490080"/>
          </a:xfrm>
          <a:prstGeom prst="rect">
            <a:avLst/>
          </a:prstGeom>
        </p:spPr>
        <p:txBody>
          <a:bodyPr lIns="0" rIns="0" tIns="0" bIns="0" anchor="ctr"/>
          <a:p>
            <a:pPr algn="ctr"/>
            <a:endParaRPr/>
          </a:p>
        </p:txBody>
      </p:sp>
      <p:sp>
        <p:nvSpPr>
          <p:cNvPr id="110" name="TextShape 2"/>
          <p:cNvSpPr txBox="1"/>
          <p:nvPr/>
        </p:nvSpPr>
        <p:spPr>
          <a:xfrm>
            <a:off x="1069200" y="7085160"/>
            <a:ext cx="9392400" cy="17561520"/>
          </a:xfrm>
          <a:prstGeom prst="rect">
            <a:avLst/>
          </a:prstGeom>
        </p:spPr>
        <p:txBody>
          <a:bodyPr lIns="0" rIns="0" tIns="0" bIns="0"/>
          <a:p>
            <a:endParaRPr/>
          </a:p>
        </p:txBody>
      </p:sp>
      <p:sp>
        <p:nvSpPr>
          <p:cNvPr id="111" name="TextShape 3"/>
          <p:cNvSpPr txBox="1"/>
          <p:nvPr/>
        </p:nvSpPr>
        <p:spPr>
          <a:xfrm>
            <a:off x="10931760" y="7085160"/>
            <a:ext cx="9392400" cy="17561520"/>
          </a:xfrm>
          <a:prstGeom prst="rect">
            <a:avLst/>
          </a:prstGeom>
        </p:spPr>
        <p:txBody>
          <a:bodyPr lIns="0" rIns="0" tIns="0" bIns="0"/>
          <a:p>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TextShape 1"/>
          <p:cNvSpPr txBox="1"/>
          <p:nvPr/>
        </p:nvSpPr>
        <p:spPr>
          <a:xfrm>
            <a:off x="1604160" y="9406440"/>
            <a:ext cx="18177840" cy="6490080"/>
          </a:xfrm>
          <a:prstGeom prst="rect">
            <a:avLst/>
          </a:prstGeom>
        </p:spPr>
        <p:txBody>
          <a:bodyPr lIns="0" rIns="0" tIns="0" bIns="0" anchor="ctr"/>
          <a:p>
            <a:pPr algn="ct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1604160" y="9406440"/>
            <a:ext cx="18177840" cy="30084120"/>
          </a:xfrm>
          <a:prstGeom prst="rect">
            <a:avLst/>
          </a:prstGeom>
        </p:spPr>
        <p:txBody>
          <a:bodyPr lIns="0" rIns="0" tIns="0" bIns="0" anchor="ctr"/>
          <a:p>
            <a:pPr algn="ct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TextShape 1"/>
          <p:cNvSpPr txBox="1"/>
          <p:nvPr/>
        </p:nvSpPr>
        <p:spPr>
          <a:xfrm>
            <a:off x="1604160" y="9406440"/>
            <a:ext cx="18177840" cy="6490080"/>
          </a:xfrm>
          <a:prstGeom prst="rect">
            <a:avLst/>
          </a:prstGeom>
        </p:spPr>
        <p:txBody>
          <a:bodyPr lIns="0" rIns="0" tIns="0" bIns="0" anchor="ctr"/>
          <a:p>
            <a:pPr algn="ctr"/>
            <a:endParaRPr/>
          </a:p>
        </p:txBody>
      </p:sp>
      <p:sp>
        <p:nvSpPr>
          <p:cNvPr id="115" name="TextShape 2"/>
          <p:cNvSpPr txBox="1"/>
          <p:nvPr/>
        </p:nvSpPr>
        <p:spPr>
          <a:xfrm>
            <a:off x="1069200" y="7085160"/>
            <a:ext cx="9392400" cy="8376480"/>
          </a:xfrm>
          <a:prstGeom prst="rect">
            <a:avLst/>
          </a:prstGeom>
        </p:spPr>
        <p:txBody>
          <a:bodyPr lIns="0" rIns="0" tIns="0" bIns="0"/>
          <a:p>
            <a:endParaRPr/>
          </a:p>
        </p:txBody>
      </p:sp>
      <p:sp>
        <p:nvSpPr>
          <p:cNvPr id="116" name="TextShape 3"/>
          <p:cNvSpPr txBox="1"/>
          <p:nvPr/>
        </p:nvSpPr>
        <p:spPr>
          <a:xfrm>
            <a:off x="1069200" y="16257960"/>
            <a:ext cx="9392400" cy="8376480"/>
          </a:xfrm>
          <a:prstGeom prst="rect">
            <a:avLst/>
          </a:prstGeom>
        </p:spPr>
        <p:txBody>
          <a:bodyPr lIns="0" rIns="0" tIns="0" bIns="0"/>
          <a:p>
            <a:endParaRPr/>
          </a:p>
        </p:txBody>
      </p:sp>
      <p:sp>
        <p:nvSpPr>
          <p:cNvPr id="117" name="TextShape 4"/>
          <p:cNvSpPr txBox="1"/>
          <p:nvPr/>
        </p:nvSpPr>
        <p:spPr>
          <a:xfrm>
            <a:off x="10931760" y="7085160"/>
            <a:ext cx="9392400" cy="17561520"/>
          </a:xfrm>
          <a:prstGeom prst="rect">
            <a:avLst/>
          </a:prstGeom>
        </p:spPr>
        <p:txBody>
          <a:bodyPr lIns="0" rIns="0" tIns="0" bIns="0"/>
          <a:p>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TextShape 1"/>
          <p:cNvSpPr txBox="1"/>
          <p:nvPr/>
        </p:nvSpPr>
        <p:spPr>
          <a:xfrm>
            <a:off x="1604160" y="9406440"/>
            <a:ext cx="18177840" cy="6490080"/>
          </a:xfrm>
          <a:prstGeom prst="rect">
            <a:avLst/>
          </a:prstGeom>
        </p:spPr>
        <p:txBody>
          <a:bodyPr lIns="0" rIns="0" tIns="0" bIns="0" anchor="ctr"/>
          <a:p>
            <a:pPr algn="ctr"/>
            <a:endParaRPr/>
          </a:p>
        </p:txBody>
      </p:sp>
      <p:sp>
        <p:nvSpPr>
          <p:cNvPr id="119" name="TextShape 2"/>
          <p:cNvSpPr txBox="1"/>
          <p:nvPr/>
        </p:nvSpPr>
        <p:spPr>
          <a:xfrm>
            <a:off x="1069200" y="7085160"/>
            <a:ext cx="9392400" cy="17561520"/>
          </a:xfrm>
          <a:prstGeom prst="rect">
            <a:avLst/>
          </a:prstGeom>
        </p:spPr>
        <p:txBody>
          <a:bodyPr lIns="0" rIns="0" tIns="0" bIns="0"/>
          <a:p>
            <a:endParaRPr/>
          </a:p>
        </p:txBody>
      </p:sp>
      <p:sp>
        <p:nvSpPr>
          <p:cNvPr id="120" name="TextShape 3"/>
          <p:cNvSpPr txBox="1"/>
          <p:nvPr/>
        </p:nvSpPr>
        <p:spPr>
          <a:xfrm>
            <a:off x="10931760" y="7085160"/>
            <a:ext cx="9392400" cy="8376480"/>
          </a:xfrm>
          <a:prstGeom prst="rect">
            <a:avLst/>
          </a:prstGeom>
        </p:spPr>
        <p:txBody>
          <a:bodyPr lIns="0" rIns="0" tIns="0" bIns="0"/>
          <a:p>
            <a:endParaRPr/>
          </a:p>
        </p:txBody>
      </p:sp>
      <p:sp>
        <p:nvSpPr>
          <p:cNvPr id="121" name="TextShape 4"/>
          <p:cNvSpPr txBox="1"/>
          <p:nvPr/>
        </p:nvSpPr>
        <p:spPr>
          <a:xfrm>
            <a:off x="10931760" y="16257960"/>
            <a:ext cx="9392400" cy="8376480"/>
          </a:xfrm>
          <a:prstGeom prst="rect">
            <a:avLst/>
          </a:prstGeom>
        </p:spPr>
        <p:txBody>
          <a:bodyPr lIns="0" rIns="0" tIns="0" bIns="0"/>
          <a:p>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TextShape 1"/>
          <p:cNvSpPr txBox="1"/>
          <p:nvPr/>
        </p:nvSpPr>
        <p:spPr>
          <a:xfrm>
            <a:off x="1604160" y="9406440"/>
            <a:ext cx="18177840" cy="6490080"/>
          </a:xfrm>
          <a:prstGeom prst="rect">
            <a:avLst/>
          </a:prstGeom>
        </p:spPr>
        <p:txBody>
          <a:bodyPr lIns="0" rIns="0" tIns="0" bIns="0" anchor="ctr"/>
          <a:p>
            <a:pPr algn="ctr"/>
            <a:endParaRPr/>
          </a:p>
        </p:txBody>
      </p:sp>
      <p:sp>
        <p:nvSpPr>
          <p:cNvPr id="123" name="TextShape 2"/>
          <p:cNvSpPr txBox="1"/>
          <p:nvPr/>
        </p:nvSpPr>
        <p:spPr>
          <a:xfrm>
            <a:off x="1069200" y="7085160"/>
            <a:ext cx="9392400" cy="8376480"/>
          </a:xfrm>
          <a:prstGeom prst="rect">
            <a:avLst/>
          </a:prstGeom>
        </p:spPr>
        <p:txBody>
          <a:bodyPr lIns="0" rIns="0" tIns="0" bIns="0"/>
          <a:p>
            <a:endParaRPr/>
          </a:p>
        </p:txBody>
      </p:sp>
      <p:sp>
        <p:nvSpPr>
          <p:cNvPr id="124" name="TextShape 3"/>
          <p:cNvSpPr txBox="1"/>
          <p:nvPr/>
        </p:nvSpPr>
        <p:spPr>
          <a:xfrm>
            <a:off x="10931760" y="7085160"/>
            <a:ext cx="9392400" cy="8376480"/>
          </a:xfrm>
          <a:prstGeom prst="rect">
            <a:avLst/>
          </a:prstGeom>
        </p:spPr>
        <p:txBody>
          <a:bodyPr lIns="0" rIns="0" tIns="0" bIns="0"/>
          <a:p>
            <a:endParaRPr/>
          </a:p>
        </p:txBody>
      </p:sp>
      <p:sp>
        <p:nvSpPr>
          <p:cNvPr id="125" name="TextShape 4"/>
          <p:cNvSpPr txBox="1"/>
          <p:nvPr/>
        </p:nvSpPr>
        <p:spPr>
          <a:xfrm>
            <a:off x="1069200" y="16257960"/>
            <a:ext cx="19247400" cy="8376480"/>
          </a:xfrm>
          <a:prstGeom prst="rect">
            <a:avLst/>
          </a:prstGeom>
        </p:spPr>
        <p:txBody>
          <a:bodyPr lIns="0" rIns="0" tIns="0" bIns="0"/>
          <a:p>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1604160" y="9406440"/>
            <a:ext cx="18177840" cy="6490080"/>
          </a:xfrm>
          <a:prstGeom prst="rect">
            <a:avLst/>
          </a:prstGeom>
        </p:spPr>
        <p:txBody>
          <a:bodyPr lIns="0" rIns="0" tIns="0" bIns="0" anchor="ctr"/>
          <a:p>
            <a:pPr algn="ctr"/>
            <a:endParaRPr/>
          </a:p>
        </p:txBody>
      </p:sp>
      <p:sp>
        <p:nvSpPr>
          <p:cNvPr id="127" name="TextShape 2"/>
          <p:cNvSpPr txBox="1"/>
          <p:nvPr/>
        </p:nvSpPr>
        <p:spPr>
          <a:xfrm>
            <a:off x="1069200" y="7085160"/>
            <a:ext cx="19247400" cy="8376480"/>
          </a:xfrm>
          <a:prstGeom prst="rect">
            <a:avLst/>
          </a:prstGeom>
        </p:spPr>
        <p:txBody>
          <a:bodyPr lIns="0" rIns="0" tIns="0" bIns="0"/>
          <a:p>
            <a:endParaRPr/>
          </a:p>
        </p:txBody>
      </p:sp>
      <p:sp>
        <p:nvSpPr>
          <p:cNvPr id="128" name="TextShape 3"/>
          <p:cNvSpPr txBox="1"/>
          <p:nvPr/>
        </p:nvSpPr>
        <p:spPr>
          <a:xfrm>
            <a:off x="1069200" y="16257960"/>
            <a:ext cx="19247400" cy="8376480"/>
          </a:xfrm>
          <a:prstGeom prst="rect">
            <a:avLst/>
          </a:prstGeom>
        </p:spPr>
        <p:txBody>
          <a:bodyPr lIns="0" rIns="0" tIns="0" bIns="0"/>
          <a:p>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