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5" r:id="rId17"/>
    <p:sldId id="274" r:id="rId18"/>
    <p:sldId id="277" r:id="rId19"/>
    <p:sldId id="278" r:id="rId20"/>
    <p:sldId id="280" r:id="rId21"/>
    <p:sldId id="279" r:id="rId22"/>
    <p:sldId id="281" r:id="rId23"/>
    <p:sldId id="276" r:id="rId24"/>
    <p:sldId id="282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Grafik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Grafik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rafik 12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E8E47AA9-6FFE-4048-8A51-146FDA5ADE3A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12"/>
          <p:cNvPicPr/>
          <p:nvPr/>
        </p:nvPicPr>
        <p:blipFill>
          <a:blip r:embed="rId15" cstate="print"/>
          <a:stretch/>
        </p:blipFill>
        <p:spPr>
          <a:xfrm>
            <a:off x="719280" y="358920"/>
            <a:ext cx="2805840" cy="726480"/>
          </a:xfrm>
          <a:prstGeom prst="rect">
            <a:avLst/>
          </a:prstGeom>
          <a:ln>
            <a:noFill/>
          </a:ln>
        </p:spPr>
      </p:pic>
      <p:sp>
        <p:nvSpPr>
          <p:cNvPr id="5" name="Line 4"/>
          <p:cNvSpPr/>
          <p:nvPr/>
        </p:nvSpPr>
        <p:spPr>
          <a:xfrm>
            <a:off x="718920" y="125856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6"/>
          <p:cNvPicPr/>
          <p:nvPr/>
        </p:nvPicPr>
        <p:blipFill>
          <a:blip r:embed="rId16" cstate="print"/>
          <a:stretch/>
        </p:blipFill>
        <p:spPr>
          <a:xfrm>
            <a:off x="3890880" y="371520"/>
            <a:ext cx="4190400" cy="459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719280" y="1292400"/>
            <a:ext cx="7700400" cy="36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B3030C5-1DE6-41EA-8CEF-A512331A4A8E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5F719FA-C902-476D-AF71-3B7AE8D4EFF9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1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2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3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localhost/website/index.php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9280" y="6172200"/>
            <a:ext cx="77004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21.09.2016, Prof. Dr. Oliver Bringmann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14640" y="927000"/>
            <a:ext cx="450468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Eingebettete Systeme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19280" y="4603680"/>
            <a:ext cx="77004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15000"/>
              </a:lnSpc>
            </a:pPr>
            <a:r>
              <a:rPr lang="de-DE" sz="28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19280" y="3681360"/>
            <a:ext cx="7700400" cy="1785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Bildplatzhalter 1"/>
          <p:cNvPicPr/>
          <p:nvPr/>
        </p:nvPicPr>
        <p:blipFill>
          <a:blip r:embed="rId2" cstate="print"/>
          <a:srcRect t="6054" b="6054"/>
          <a:stretch/>
        </p:blipFill>
        <p:spPr>
          <a:xfrm>
            <a:off x="719280" y="1424880"/>
            <a:ext cx="7700400" cy="225576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719280" y="5194440"/>
            <a:ext cx="7700400" cy="3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Betreuer: 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Bild 2"/>
          <p:cNvPicPr/>
          <p:nvPr/>
        </p:nvPicPr>
        <p:blipFill>
          <a:blip r:embed="rId3" cstate="print"/>
          <a:stretch/>
        </p:blipFill>
        <p:spPr>
          <a:xfrm>
            <a:off x="6732360" y="4255200"/>
            <a:ext cx="1867320" cy="191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Bild 3"/>
          <p:cNvPicPr/>
          <p:nvPr/>
        </p:nvPicPr>
        <p:blipFill>
          <a:blip r:embed="rId2" cstate="print"/>
          <a:stretch/>
        </p:blipFill>
        <p:spPr>
          <a:xfrm>
            <a:off x="3707904" y="2780928"/>
            <a:ext cx="5072400" cy="3394800"/>
          </a:xfrm>
          <a:prstGeom prst="rect">
            <a:avLst/>
          </a:prstGeom>
          <a:ln>
            <a:noFill/>
          </a:ln>
        </p:spPr>
      </p:pic>
      <p:pic>
        <p:nvPicPr>
          <p:cNvPr id="176" name="Bild 4"/>
          <p:cNvPicPr/>
          <p:nvPr/>
        </p:nvPicPr>
        <p:blipFill>
          <a:blip r:embed="rId3" cstate="print"/>
          <a:stretch/>
        </p:blipFill>
        <p:spPr>
          <a:xfrm>
            <a:off x="5220000" y="980640"/>
            <a:ext cx="2050920" cy="12304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Datenbankabfrage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Darstellung 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 Daten als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der Daten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1560" y="335699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359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Funktionsweise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03848" y="2348880"/>
            <a:ext cx="136815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03848" y="23488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SQL Controller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40364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203848" y="4293096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203848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Ringbuffer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979712" y="3068960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14" idx="0"/>
          </p:cNvCxnSpPr>
          <p:nvPr/>
        </p:nvCxnSpPr>
        <p:spPr>
          <a:xfrm>
            <a:off x="3887924" y="306896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befüllt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5796136" y="3501008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796136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Main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4" idx="3"/>
            <a:endCxn id="28" idx="1"/>
          </p:cNvCxnSpPr>
          <p:nvPr/>
        </p:nvCxnSpPr>
        <p:spPr>
          <a:xfrm>
            <a:off x="3923928" y="375768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995936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benachrichtigt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4572000" y="4005064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932040" y="41490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796136" y="227687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5796136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JFreechart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7" idx="0"/>
            <a:endCxn id="40" idx="2"/>
          </p:cNvCxnSpPr>
          <p:nvPr/>
        </p:nvCxnSpPr>
        <p:spPr>
          <a:xfrm flipV="1">
            <a:off x="648021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516216" y="29969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übergibt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Konfigurationsdateien </a:t>
            </a:r>
          </a:p>
          <a:p>
            <a:pPr marL="457200" indent="-457200">
              <a:lnSpc>
                <a:spcPct val="100000"/>
              </a:lnSpc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(Infos für Datensätze, SQL, GUI)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G:\Philipp\Desktop\con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0728"/>
            <a:ext cx="240982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G:\Philipp\Desktop\skal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64696" cy="3810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G:\Philipp\Desktop\skal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74897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v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600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20ms Verzögerung zwischen jedem Datensatz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Tatsächliche Verzögerung schwankt, ca. 100ms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 an SQL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geknüpft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…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150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bei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nur ca. alle 10s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Verzögerung abhängig von PITIME</a:t>
            </a:r>
          </a:p>
          <a:p>
            <a:pPr marL="638280" lvl="2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Jeweils 2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Timestamps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 speichern und Differenz berechnen</a:t>
            </a: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an Größe der DB-Rückgabe knüpfen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gibt Liste der Größe 20 zurück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 10 angezeigten Daten, neue Abfrage starten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v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3640" y="1196640"/>
            <a:ext cx="7771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000" b="1" strike="noStrike" cap="small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Inhalt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3640" y="1989000"/>
            <a:ext cx="4103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Datenbanken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Live 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aven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-Integration, automatische Tests und 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Kompilieren des Projekts mit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 oder im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Junit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Dokumentation des Projekts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G:\Philipp\Desktop\javadoc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8001416" cy="478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Datenbanken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Bild 4"/>
          <p:cNvPicPr/>
          <p:nvPr/>
        </p:nvPicPr>
        <p:blipFill>
          <a:blip r:embed="rId2" cstate="print"/>
          <a:stretch/>
        </p:blipFill>
        <p:spPr>
          <a:xfrm>
            <a:off x="5192280" y="2133000"/>
            <a:ext cx="2887560" cy="2928600"/>
          </a:xfrm>
          <a:prstGeom prst="rect">
            <a:avLst/>
          </a:prstGeom>
          <a:ln>
            <a:noFill/>
          </a:ln>
        </p:spPr>
      </p:pic>
      <p:pic>
        <p:nvPicPr>
          <p:cNvPr id="180" name="Bild 8"/>
          <p:cNvPicPr/>
          <p:nvPr/>
        </p:nvPicPr>
        <p:blipFill>
          <a:blip r:embed="rId3" cstate="print"/>
          <a:stretch/>
        </p:blipFill>
        <p:spPr>
          <a:xfrm>
            <a:off x="4612680" y="1202760"/>
            <a:ext cx="1386360" cy="716760"/>
          </a:xfrm>
          <a:prstGeom prst="rect">
            <a:avLst/>
          </a:prstGeom>
          <a:ln>
            <a:noFill/>
          </a:ln>
        </p:spPr>
      </p:pic>
      <p:pic>
        <p:nvPicPr>
          <p:cNvPr id="181" name="Bild 9"/>
          <p:cNvPicPr/>
          <p:nvPr/>
        </p:nvPicPr>
        <p:blipFill>
          <a:blip r:embed="rId4" cstate="print"/>
          <a:stretch/>
        </p:blipFill>
        <p:spPr>
          <a:xfrm>
            <a:off x="7718760" y="5105520"/>
            <a:ext cx="722520" cy="72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starten/stoppen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Rotortest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Einzelansteuerung der Rotoren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Bild 3"/>
          <p:cNvPicPr/>
          <p:nvPr/>
        </p:nvPicPr>
        <p:blipFill>
          <a:blip r:embed="rId2" cstate="print"/>
          <a:stretch/>
        </p:blipFill>
        <p:spPr>
          <a:xfrm>
            <a:off x="6012000" y="1364760"/>
            <a:ext cx="1945800" cy="3737520"/>
          </a:xfrm>
          <a:prstGeom prst="rect">
            <a:avLst/>
          </a:prstGeom>
          <a:ln>
            <a:noFill/>
          </a:ln>
        </p:spPr>
      </p:pic>
      <p:pic>
        <p:nvPicPr>
          <p:cNvPr id="185" name="Bild 4"/>
          <p:cNvPicPr/>
          <p:nvPr/>
        </p:nvPicPr>
        <p:blipFill>
          <a:blip r:embed="rId3" cstate="print"/>
          <a:srcRect l="10601" r="18819"/>
          <a:stretch/>
        </p:blipFill>
        <p:spPr>
          <a:xfrm>
            <a:off x="2051640" y="4077000"/>
            <a:ext cx="2159280" cy="171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3640" y="306900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Präsentation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Inhaltsplatzhalter 1"/>
          <p:cNvPicPr/>
          <p:nvPr/>
        </p:nvPicPr>
        <p:blipFill>
          <a:blip r:embed="rId2" cstate="print"/>
          <a:stretch/>
        </p:blipFill>
        <p:spPr>
          <a:xfrm>
            <a:off x="2267640" y="1999800"/>
            <a:ext cx="3564720" cy="3658320"/>
          </a:xfrm>
          <a:prstGeom prst="rect">
            <a:avLst/>
          </a:prstGeom>
          <a:ln>
            <a:noFill/>
          </a:ln>
        </p:spPr>
      </p:pic>
      <p:pic>
        <p:nvPicPr>
          <p:cNvPr id="189" name="Bild 2"/>
          <p:cNvPicPr/>
          <p:nvPr/>
        </p:nvPicPr>
        <p:blipFill>
          <a:blip r:embed="rId3" cstate="print"/>
          <a:stretch/>
        </p:blipFill>
        <p:spPr>
          <a:xfrm>
            <a:off x="611640" y="2768040"/>
            <a:ext cx="1267920" cy="2435400"/>
          </a:xfrm>
          <a:prstGeom prst="rect">
            <a:avLst/>
          </a:prstGeom>
          <a:ln>
            <a:noFill/>
          </a:ln>
        </p:spPr>
      </p:pic>
      <p:pic>
        <p:nvPicPr>
          <p:cNvPr id="190" name="Bild 4"/>
          <p:cNvPicPr/>
          <p:nvPr/>
        </p:nvPicPr>
        <p:blipFill>
          <a:blip r:embed="rId4" cstate="print"/>
          <a:stretch/>
        </p:blipFill>
        <p:spPr>
          <a:xfrm>
            <a:off x="5833440" y="2925000"/>
            <a:ext cx="3170520" cy="21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83640" y="3789000"/>
            <a:ext cx="77004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Vielen Dank für Ihre Aufmerksamkeit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Inhaltsplatzhalter 1"/>
          <p:cNvPicPr/>
          <p:nvPr/>
        </p:nvPicPr>
        <p:blipFill>
          <a:blip r:embed="rId2" cstate="print"/>
          <a:stretch/>
        </p:blipFill>
        <p:spPr>
          <a:xfrm>
            <a:off x="3852000" y="1498320"/>
            <a:ext cx="1976040" cy="202788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827640" y="4653000"/>
            <a:ext cx="856836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Betreuer: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Teilnehmer: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Philipp Gackstatter, Marcel Früh, Dominik Heinrich, Jascha Petter, Christoph Weik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99640" y="1036800"/>
            <a:ext cx="4535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19280" y="1773360"/>
            <a:ext cx="7705080" cy="20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 &amp; Admin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Wichtige Termine/Infos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 Management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Ticketsystem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Bild 1"/>
          <p:cNvPicPr/>
          <p:nvPr/>
        </p:nvPicPr>
        <p:blipFill>
          <a:blip r:embed="rId2" cstate="print"/>
          <a:srcRect t="8169" b="10892"/>
          <a:stretch/>
        </p:blipFill>
        <p:spPr>
          <a:xfrm>
            <a:off x="5028120" y="1315440"/>
            <a:ext cx="3391560" cy="2304720"/>
          </a:xfrm>
          <a:prstGeom prst="rect">
            <a:avLst/>
          </a:prstGeom>
          <a:ln>
            <a:noFill/>
          </a:ln>
        </p:spPr>
      </p:pic>
      <p:pic>
        <p:nvPicPr>
          <p:cNvPr id="135" name="Bild 2"/>
          <p:cNvPicPr/>
          <p:nvPr/>
        </p:nvPicPr>
        <p:blipFill>
          <a:blip r:embed="rId3" cstate="print"/>
          <a:stretch/>
        </p:blipFill>
        <p:spPr>
          <a:xfrm>
            <a:off x="5605920" y="3648600"/>
            <a:ext cx="1968120" cy="655560"/>
          </a:xfrm>
          <a:prstGeom prst="rect">
            <a:avLst/>
          </a:prstGeom>
          <a:ln>
            <a:noFill/>
          </a:ln>
        </p:spPr>
      </p:pic>
      <p:pic>
        <p:nvPicPr>
          <p:cNvPr id="136" name="Bild 9"/>
          <p:cNvPicPr/>
          <p:nvPr/>
        </p:nvPicPr>
        <p:blipFill>
          <a:blip r:embed="rId4" cstate="print"/>
          <a:stretch/>
        </p:blipFill>
        <p:spPr>
          <a:xfrm>
            <a:off x="7596360" y="3716280"/>
            <a:ext cx="588240" cy="5882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745560" y="3816000"/>
            <a:ext cx="7705080" cy="19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Sonstige Aufgaben: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Organisation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Zeitmanagement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Architekturdiagramm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040000" y="4837320"/>
            <a:ext cx="2967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localhost/website/index.php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Architektur des Projektes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Bild 6"/>
          <p:cNvPicPr/>
          <p:nvPr/>
        </p:nvPicPr>
        <p:blipFill>
          <a:blip r:embed="rId2" cstate="print"/>
          <a:stretch/>
        </p:blipFill>
        <p:spPr>
          <a:xfrm>
            <a:off x="5864040" y="995760"/>
            <a:ext cx="422640" cy="4226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6516360" y="995760"/>
            <a:ext cx="1903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DOT(Graphviz)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3" cstate="print"/>
          <a:stretch/>
        </p:blipFill>
        <p:spPr>
          <a:xfrm>
            <a:off x="576000" y="1728000"/>
            <a:ext cx="4612680" cy="416088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4" cstate="print"/>
          <a:stretch/>
        </p:blipFill>
        <p:spPr>
          <a:xfrm>
            <a:off x="5424840" y="1513440"/>
            <a:ext cx="3143160" cy="461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Funktionsweise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Bild 3"/>
          <p:cNvPicPr/>
          <p:nvPr/>
        </p:nvPicPr>
        <p:blipFill>
          <a:blip r:embed="rId2" cstate="print"/>
          <a:srcRect l="14574" t="7456" r="6293" b="3311"/>
          <a:stretch/>
        </p:blipFill>
        <p:spPr>
          <a:xfrm>
            <a:off x="298800" y="2591280"/>
            <a:ext cx="4270320" cy="2591640"/>
          </a:xfrm>
          <a:prstGeom prst="rect">
            <a:avLst/>
          </a:prstGeom>
          <a:ln>
            <a:noFill/>
          </a:ln>
        </p:spPr>
      </p:pic>
      <p:pic>
        <p:nvPicPr>
          <p:cNvPr id="147" name="Bild 4"/>
          <p:cNvPicPr/>
          <p:nvPr/>
        </p:nvPicPr>
        <p:blipFill>
          <a:blip r:embed="rId3" cstate="print"/>
          <a:stretch/>
        </p:blipFill>
        <p:spPr>
          <a:xfrm>
            <a:off x="5074560" y="2349000"/>
            <a:ext cx="3796560" cy="30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Bestandteile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als Prozessoreinheit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4Motoren -&gt; Ansteuerung über I2C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Boardprogrammiersprache 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Geschwindigkeitsregelung erfolgt über pwm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Sensoren(UDP)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ACC_X,Y,Z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MAG_X,Y,Z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G_ROLL,PITCH,YAW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M1, M2, M3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Timestamp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Sensordatenanzeige/ doppelte Sendung/ Falsche Größe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Codecleaning, richtige Größenübergabe via SPRINTF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Kommunikation mit der APP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Festlegung eines Protokolls (inkl. Funktionalitäten)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Funktionalitäten(On, Off, Motortest, Demo, Einzelansteuerung)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versendet Char mit Länge 29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Bild 4"/>
          <p:cNvPicPr/>
          <p:nvPr/>
        </p:nvPicPr>
        <p:blipFill>
          <a:blip r:embed="rId2" cstate="print"/>
          <a:stretch/>
        </p:blipFill>
        <p:spPr>
          <a:xfrm>
            <a:off x="1187640" y="4221000"/>
            <a:ext cx="7379640" cy="15616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98800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669040" y="366084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505680" y="349884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3187440" y="32839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390168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3594240" y="365760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4386600" y="348228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4101480" y="32803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 flipV="1">
            <a:off x="3234960" y="450900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 flipV="1">
            <a:off x="367488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 flipV="1">
            <a:off x="414504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 flipV="1">
            <a:off x="4602240" y="450468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5"/>
          <p:cNvSpPr/>
          <p:nvPr/>
        </p:nvSpPr>
        <p:spPr>
          <a:xfrm>
            <a:off x="3234960" y="4648680"/>
            <a:ext cx="2129040" cy="36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6"/>
          <p:cNvSpPr/>
          <p:nvPr/>
        </p:nvSpPr>
        <p:spPr>
          <a:xfrm flipV="1">
            <a:off x="5364000" y="3879000"/>
            <a:ext cx="360" cy="76968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4772520" y="3649320"/>
            <a:ext cx="12762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Wert für MotorX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71120" y="322056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Theoretisch: Werte von 0 – 255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6188040" y="341100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Praktisch: Werte von 0 – ..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Bildschirmpräsentation (4:3)</PresentationFormat>
  <Paragraphs>143</Paragraphs>
  <Slides>27</Slides>
  <Notes>0</Notes>
  <HiddenSlides>0</HiddenSlides>
  <MMClips>3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Sebastian Burg;bringman@fzi.de;Rudi Seidl</dc:creator>
  <dc:description/>
  <cp:lastModifiedBy>Philipp</cp:lastModifiedBy>
  <cp:revision>486</cp:revision>
  <dcterms:created xsi:type="dcterms:W3CDTF">2012-05-03T09:32:35Z</dcterms:created>
  <dcterms:modified xsi:type="dcterms:W3CDTF">2016-09-18T16:26:39Z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