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774" r:id="rId2"/>
    <p:sldId id="778" r:id="rId3"/>
    <p:sldId id="779" r:id="rId4"/>
    <p:sldId id="780" r:id="rId5"/>
    <p:sldId id="781" r:id="rId6"/>
    <p:sldId id="782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0CC2B19-0152-48C4-9776-5E1C93263B9D}">
          <p14:sldIdLst>
            <p14:sldId id="774"/>
            <p14:sldId id="778"/>
            <p14:sldId id="779"/>
            <p14:sldId id="780"/>
            <p14:sldId id="781"/>
            <p14:sldId id="7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682"/>
    <a:srgbClr val="19AB73"/>
    <a:srgbClr val="C38AD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59" autoAdjust="0"/>
  </p:normalViewPr>
  <p:slideViewPr>
    <p:cSldViewPr snapToObjects="1">
      <p:cViewPr varScale="1">
        <p:scale>
          <a:sx n="103" d="100"/>
          <a:sy n="103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5952"/>
    </p:cViewPr>
  </p:sorterViewPr>
  <p:notesViewPr>
    <p:cSldViewPr snapToObjects="1">
      <p:cViewPr varScale="1">
        <p:scale>
          <a:sx n="122" d="100"/>
          <a:sy n="122" d="100"/>
        </p:scale>
        <p:origin x="386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9C6125-75A0-455B-936B-E52DC9776EF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49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D100B-8FB0-4F45-A8C0-3F8C65FEE5C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457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172200"/>
            <a:ext cx="7700962" cy="254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fld id="{30B1EE28-4F67-4416-A18C-74FB63371EF5}" type="datetime1">
              <a:rPr lang="de-DE"/>
              <a:pPr/>
              <a:t>06.05.2015</a:t>
            </a:fld>
            <a:r>
              <a:rPr lang="de-DE"/>
              <a:t>, Verfasser [optional] / 16 pt / Zeilenabstand 1-fach</a:t>
            </a:r>
          </a:p>
        </p:txBody>
      </p:sp>
      <p:pic>
        <p:nvPicPr>
          <p:cNvPr id="4108" name="Picture 12" descr="xEKUT_WortBildMarke_W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</p:spPr>
      </p:pic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5194300"/>
            <a:ext cx="7700962" cy="803275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672013"/>
            <a:ext cx="7700962" cy="42703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14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14775" y="927100"/>
            <a:ext cx="4505325" cy="182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de-DE"/>
              <a:t>&lt;Fachbereich/Institut/Lehrstuhl/Dezernatsabteilung&gt;</a:t>
            </a:r>
          </a:p>
        </p:txBody>
      </p:sp>
      <p:pic>
        <p:nvPicPr>
          <p:cNvPr id="4142" name="Picture 46" descr="7mathna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0963" y="371475"/>
            <a:ext cx="4191000" cy="4603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99225" y="1292225"/>
            <a:ext cx="1925638" cy="48339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138" y="1292225"/>
            <a:ext cx="5627687" cy="483393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1" y="918686"/>
            <a:ext cx="7700962" cy="36933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1" y="1403906"/>
            <a:ext cx="7705725" cy="4718866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27784" y="98048"/>
            <a:ext cx="5792316" cy="738664"/>
          </a:xfrm>
        </p:spPr>
        <p:txBody>
          <a:bodyPr anchor="ctr" anchorCtr="0"/>
          <a:lstStyle>
            <a:lvl1pPr algn="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138" y="1124744"/>
            <a:ext cx="7705725" cy="5001419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lvl1pPr>
            <a:lvl2pPr marL="541338" marR="0" indent="-180975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-"/>
              <a:tabLst/>
              <a:defRPr/>
            </a:lvl2pPr>
            <a:lvl3pPr marL="895350" marR="0" indent="-174625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lvl3pPr>
            <a:lvl4pPr marL="1260475" marR="0" indent="-185738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 sz="1400"/>
            </a:lvl4pPr>
            <a:lvl5pPr marL="1622425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-"/>
              <a:tabLst/>
              <a:defRPr/>
            </a:lvl5pPr>
          </a:lstStyle>
          <a:p>
            <a:pPr marL="180975" marR="0" lvl="0" indent="-180975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Textmasterformat bearbeiten</a:t>
            </a:r>
          </a:p>
          <a:p>
            <a:pPr marL="541338" marR="0" lvl="1" indent="-180975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Char char="-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895350" marR="0" lvl="2" indent="-174625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1260475" marR="0" lvl="3" indent="-185738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1622425" marR="0" lvl="4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</a:rPr>
              <a:t>Fünfte Ebene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4507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773238"/>
            <a:ext cx="3776662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3776663" cy="4352925"/>
          </a:xfrm>
        </p:spPr>
        <p:txBody>
          <a:bodyPr/>
          <a:lstStyle>
            <a:lvl1pPr>
              <a:buClr>
                <a:schemeClr val="tx1"/>
              </a:buClr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20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92225"/>
            <a:ext cx="77009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089" name="Line 17"/>
          <p:cNvSpPr>
            <a:spLocks noChangeShapeType="1"/>
          </p:cNvSpPr>
          <p:nvPr userDrawn="1"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3094" name="Picture 22" descr="xEKUT_WortBildMarke_W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</p:spPr>
      </p:pic>
      <p:sp>
        <p:nvSpPr>
          <p:cNvPr id="3095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73238"/>
            <a:ext cx="77057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719138" y="6518375"/>
            <a:ext cx="770096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</a:pPr>
            <a:fld id="{23E27E3F-4BCF-444A-932B-61F1B2DC888B}" type="slidenum">
              <a:rPr lang="de-DE" sz="10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tabLst>
                  <a:tab pos="7702550" algn="r"/>
                </a:tabLst>
              </a:pPr>
              <a:t>‹Nr.›</a:t>
            </a:fld>
            <a:r>
              <a:rPr lang="de-DE" sz="10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| Prof. Dr. Oliver Bringmann	© 2013 Universität Tübingen</a:t>
            </a:r>
            <a:endParaRPr lang="de-DE" sz="10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fld id="{EDF1C05E-6BA7-4A36-9A73-533DCFA7114A}" type="datetime1">
              <a:rPr lang="de-DE"/>
              <a:pPr/>
              <a:t>06.05.2015</a:t>
            </a:fld>
            <a:r>
              <a:rPr lang="de-DE" dirty="0"/>
              <a:t>, </a:t>
            </a:r>
            <a:r>
              <a:rPr lang="de-DE" dirty="0" smtClean="0"/>
              <a:t>Prof. Dr. Oliver Bringmann</a:t>
            </a:r>
            <a:endParaRPr lang="de-DE" dirty="0"/>
          </a:p>
        </p:txBody>
      </p:sp>
      <p:sp>
        <p:nvSpPr>
          <p:cNvPr id="9" name="Rectangle 45"/>
          <p:cNvSpPr>
            <a:spLocks noGrp="1" noChangeArrowheads="1"/>
          </p:cNvSpPr>
          <p:nvPr>
            <p:ph type="ftr" sz="quarter" idx="3"/>
          </p:nvPr>
        </p:nvSpPr>
        <p:spPr>
          <a:xfrm>
            <a:off x="3914775" y="927100"/>
            <a:ext cx="4505325" cy="184666"/>
          </a:xfrm>
          <a:ln/>
        </p:spPr>
        <p:txBody>
          <a:bodyPr/>
          <a:lstStyle/>
          <a:p>
            <a:r>
              <a:rPr lang="de-DE" dirty="0" smtClean="0"/>
              <a:t>Eingebettete Systeme</a:t>
            </a:r>
            <a:endParaRPr lang="de-DE" dirty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19138" y="4645656"/>
            <a:ext cx="7700962" cy="453394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de-DE" dirty="0" smtClean="0"/>
              <a:t>Kunterbunter Hund</a:t>
            </a:r>
            <a:endParaRPr lang="de-DE" dirty="0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19138" y="5194300"/>
            <a:ext cx="7700962" cy="374718"/>
          </a:xfrm>
        </p:spPr>
        <p:txBody>
          <a:bodyPr/>
          <a:lstStyle/>
          <a:p>
            <a:r>
              <a:rPr lang="de-DE" dirty="0" err="1" smtClean="0"/>
              <a:t>Standalone</a:t>
            </a:r>
            <a:r>
              <a:rPr lang="de-DE" dirty="0" smtClean="0"/>
              <a:t> Version</a:t>
            </a:r>
            <a:endParaRPr lang="de-DE" dirty="0" smtClean="0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719138" y="3681413"/>
            <a:ext cx="7700962" cy="1793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Bildplatzhalter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1" b="6061"/>
          <a:stretch>
            <a:fillRect/>
          </a:stretch>
        </p:blipFill>
        <p:spPr>
          <a:xfrm>
            <a:off x="719138" y="1425039"/>
            <a:ext cx="7700962" cy="225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615553"/>
          </a:xfrm>
        </p:spPr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6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dn.pollin.de/article/xtrabig/X1210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80728"/>
            <a:ext cx="4416425" cy="331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/>
          <a:p>
            <a:r>
              <a:rPr lang="de-DE" dirty="0" err="1" smtClean="0"/>
              <a:t>Touchoberfläche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Xorg</a:t>
            </a:r>
            <a:r>
              <a:rPr lang="de-DE" dirty="0" smtClean="0"/>
              <a:t> gestartete Oberfläche</a:t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kein Gnome o.ä.</a:t>
            </a:r>
          </a:p>
          <a:p>
            <a:r>
              <a:rPr lang="de-DE" dirty="0" smtClean="0"/>
              <a:t>C++ mit </a:t>
            </a:r>
            <a:r>
              <a:rPr lang="de-DE" dirty="0" err="1" smtClean="0"/>
              <a:t>Qt</a:t>
            </a:r>
            <a:endParaRPr lang="de-DE" dirty="0" smtClean="0"/>
          </a:p>
          <a:p>
            <a:r>
              <a:rPr lang="de-DE" dirty="0" smtClean="0"/>
              <a:t>Dynamische Anpassung</a:t>
            </a:r>
          </a:p>
          <a:p>
            <a:pPr lvl="1"/>
            <a:r>
              <a:rPr lang="de-DE" dirty="0" smtClean="0"/>
              <a:t>Z.B. Anzahl Spiele</a:t>
            </a:r>
            <a:endParaRPr lang="de-DE" dirty="0"/>
          </a:p>
          <a:p>
            <a:r>
              <a:rPr lang="de-DE" dirty="0" smtClean="0"/>
              <a:t>Soundunterstützung</a:t>
            </a:r>
          </a:p>
          <a:p>
            <a:pPr lvl="1"/>
            <a:r>
              <a:rPr lang="de-DE" dirty="0" smtClean="0"/>
              <a:t>Klicken bei Touch</a:t>
            </a:r>
          </a:p>
          <a:p>
            <a:pPr lvl="1"/>
            <a:r>
              <a:rPr lang="de-DE" dirty="0" smtClean="0"/>
              <a:t>„Soundanimation“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284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earn.adafruit.com/system/assets/assets/000/003/151/medium800/learn_raspberry_pi_raspi_config_ssh1.png?139679234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9"/>
          <a:stretch/>
        </p:blipFill>
        <p:spPr bwMode="auto">
          <a:xfrm>
            <a:off x="3995936" y="3789040"/>
            <a:ext cx="4579047" cy="252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/>
          <a:p>
            <a:r>
              <a:rPr lang="de-DE" dirty="0" err="1" smtClean="0"/>
              <a:t>Adminoberfläche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TCP/IP Server</a:t>
            </a:r>
          </a:p>
          <a:p>
            <a:r>
              <a:rPr lang="de-DE" dirty="0" smtClean="0"/>
              <a:t>Erreichbar über Konsole</a:t>
            </a:r>
          </a:p>
          <a:p>
            <a:pPr lvl="1"/>
            <a:r>
              <a:rPr lang="de-DE" dirty="0" smtClean="0"/>
              <a:t>SSH Zugang mit </a:t>
            </a:r>
            <a:r>
              <a:rPr lang="de-DE" dirty="0" err="1" smtClean="0"/>
              <a:t>Adminzugang</a:t>
            </a:r>
            <a:r>
              <a:rPr lang="de-DE" dirty="0" smtClean="0"/>
              <a:t> startet automatisch </a:t>
            </a:r>
            <a:r>
              <a:rPr lang="de-DE" dirty="0" err="1" smtClean="0"/>
              <a:t>Konfig</a:t>
            </a:r>
            <a:r>
              <a:rPr lang="de-DE" dirty="0" smtClean="0"/>
              <a:t>-App</a:t>
            </a:r>
          </a:p>
          <a:p>
            <a:r>
              <a:rPr lang="de-DE" dirty="0" smtClean="0"/>
              <a:t>Java Client</a:t>
            </a:r>
          </a:p>
          <a:p>
            <a:endParaRPr lang="de-DE" dirty="0"/>
          </a:p>
          <a:p>
            <a:r>
              <a:rPr lang="de-DE" dirty="0" smtClean="0"/>
              <a:t>Hinzufügen von Spielen, Ändern von </a:t>
            </a:r>
            <a:r>
              <a:rPr lang="de-DE" dirty="0" err="1" smtClean="0"/>
              <a:t>Highscores</a:t>
            </a:r>
            <a:r>
              <a:rPr lang="de-DE" dirty="0" smtClean="0"/>
              <a:t>, Spiele abschalten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0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/>
          <a:p>
            <a:r>
              <a:rPr lang="de-DE" dirty="0" err="1" smtClean="0"/>
              <a:t>Standalone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Android und Server Abhängigkeiten entfernen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Screensaver</a:t>
            </a:r>
            <a:r>
              <a:rPr lang="de-DE" dirty="0" smtClean="0"/>
              <a:t>“ für </a:t>
            </a:r>
            <a:r>
              <a:rPr lang="de-DE" dirty="0" err="1" smtClean="0"/>
              <a:t>Tasterfeld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Lichtorgel Effekt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122" name="Picture 2" descr="http://c-kolb.bplaced.net/projekte/elektronik/rgb-led-matrix/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9" t="10631" r="18101" b="9045"/>
          <a:stretch/>
        </p:blipFill>
        <p:spPr bwMode="auto">
          <a:xfrm rot="5400000">
            <a:off x="4716016" y="2259501"/>
            <a:ext cx="30243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9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/>
          <a:p>
            <a:r>
              <a:rPr lang="de-DE" dirty="0" smtClean="0"/>
              <a:t>Neue Spiele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Bisher nur Einzelspieler Spiele möglich</a:t>
            </a:r>
          </a:p>
          <a:p>
            <a:r>
              <a:rPr lang="de-DE" dirty="0" smtClean="0"/>
              <a:t>Nun Gegen den Computer</a:t>
            </a:r>
          </a:p>
          <a:p>
            <a:pPr lvl="1"/>
            <a:r>
              <a:rPr lang="de-DE" dirty="0" smtClean="0"/>
              <a:t>Z.B. </a:t>
            </a:r>
            <a:r>
              <a:rPr lang="de-DE" dirty="0" err="1" smtClean="0"/>
              <a:t>TicTacToe</a:t>
            </a:r>
            <a:r>
              <a:rPr lang="de-DE" dirty="0" smtClean="0"/>
              <a:t>, ggf. einstellbare Intelligenz</a:t>
            </a:r>
          </a:p>
          <a:p>
            <a:pPr lvl="1"/>
            <a:r>
              <a:rPr lang="de-DE" dirty="0" smtClean="0"/>
              <a:t>Eigene Ideen</a:t>
            </a:r>
            <a:endParaRPr lang="de-DE" dirty="0"/>
          </a:p>
        </p:txBody>
      </p:sp>
      <p:pic>
        <p:nvPicPr>
          <p:cNvPr id="4098" name="Picture 2" descr="http://www.optometrystudents.com/wp-content/uploads/2012/07/Jogo_da_velha_-_tic_tac_to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52936"/>
            <a:ext cx="3688545" cy="312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3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_pptmaster_mathnat">
  <a:themeElements>
    <a:clrScheme name="Uni Tübingen inkl. Sekundarfarben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BFBFBF"/>
      </a:accent1>
      <a:accent2>
        <a:srgbClr val="B4A069"/>
      </a:accent2>
      <a:accent3>
        <a:srgbClr val="415A8C"/>
      </a:accent3>
      <a:accent4>
        <a:srgbClr val="A51E37"/>
      </a:accent4>
      <a:accent5>
        <a:srgbClr val="326E1E"/>
      </a:accent5>
      <a:accent6>
        <a:srgbClr val="D29600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</Words>
  <Application>Microsoft Office PowerPoint</Application>
  <PresentationFormat>Bildschirmpräsentation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Wingdings</vt:lpstr>
      <vt:lpstr>UT_pptmaster_mathnat</vt:lpstr>
      <vt:lpstr>Kunterbunter Hund</vt:lpstr>
      <vt:lpstr>Features</vt:lpstr>
      <vt:lpstr>Touchoberfläche</vt:lpstr>
      <vt:lpstr>Adminoberfläche</vt:lpstr>
      <vt:lpstr>Standalone</vt:lpstr>
      <vt:lpstr>Neue Spiele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 Burg;bringman@fzi.de;Rudi Seidl</dc:creator>
  <cp:lastModifiedBy>burg</cp:lastModifiedBy>
  <cp:revision>453</cp:revision>
  <dcterms:created xsi:type="dcterms:W3CDTF">2012-05-03T09:32:35Z</dcterms:created>
  <dcterms:modified xsi:type="dcterms:W3CDTF">2015-05-06T08:57:41Z</dcterms:modified>
</cp:coreProperties>
</file>