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774" r:id="rId2"/>
    <p:sldId id="781" r:id="rId3"/>
    <p:sldId id="775" r:id="rId4"/>
    <p:sldId id="783" r:id="rId5"/>
    <p:sldId id="780" r:id="rId6"/>
    <p:sldId id="779" r:id="rId7"/>
    <p:sldId id="777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CC2B19-0152-48C4-9776-5E1C93263B9D}">
          <p14:sldIdLst>
            <p14:sldId id="774"/>
            <p14:sldId id="781"/>
            <p14:sldId id="775"/>
            <p14:sldId id="783"/>
            <p14:sldId id="780"/>
            <p14:sldId id="779"/>
            <p14:sldId id="7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82"/>
    <a:srgbClr val="19AB73"/>
    <a:srgbClr val="C38AD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59" autoAdjust="0"/>
  </p:normalViewPr>
  <p:slideViewPr>
    <p:cSldViewPr snapToObjects="1">
      <p:cViewPr varScale="1">
        <p:scale>
          <a:sx n="69" d="100"/>
          <a:sy n="69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5952"/>
    </p:cViewPr>
  </p:sorterViewPr>
  <p:notesViewPr>
    <p:cSldViewPr snapToObjects="1">
      <p:cViewPr varScale="1">
        <p:scale>
          <a:sx n="122" d="100"/>
          <a:sy n="122" d="100"/>
        </p:scale>
        <p:origin x="386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9C6125-75A0-455B-936B-E52DC9776EF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4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D100B-8FB0-4F45-A8C0-3F8C65FEE5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fld id="{30B1EE28-4F67-4416-A18C-74FB63371EF5}" type="datetime1">
              <a:rPr lang="de-DE"/>
              <a:pPr/>
              <a:t>25.07.2013</a:t>
            </a:fld>
            <a:r>
              <a:rPr lang="de-DE"/>
              <a:t>, Verfasser [optional] / 16 pt / Zeilenabstand 1-fach</a:t>
            </a:r>
          </a:p>
        </p:txBody>
      </p:sp>
      <p:pic>
        <p:nvPicPr>
          <p:cNvPr id="4108" name="Picture 12" descr="xEKUT_WortBildMarke_W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14775" y="927100"/>
            <a:ext cx="4505325" cy="182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/>
              <a:t>&lt;Fachbereich/Institut/Lehrstuhl/Dezernatsabteilung&gt;</a:t>
            </a:r>
          </a:p>
        </p:txBody>
      </p:sp>
      <p:pic>
        <p:nvPicPr>
          <p:cNvPr id="4142" name="Picture 46" descr="7mathna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0963" y="371475"/>
            <a:ext cx="4191000" cy="460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1" y="918686"/>
            <a:ext cx="7700962" cy="36933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1" y="1403906"/>
            <a:ext cx="7705725" cy="4718866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98048"/>
            <a:ext cx="5792316" cy="738664"/>
          </a:xfrm>
        </p:spPr>
        <p:txBody>
          <a:bodyPr anchor="ctr" anchorCtr="0"/>
          <a:lstStyle>
            <a:lvl1pPr algn="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124744"/>
            <a:ext cx="7705725" cy="5001419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lvl1pPr>
            <a:lvl2pPr marL="541338" marR="0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-"/>
              <a:tabLst/>
              <a:defRPr/>
            </a:lvl2pPr>
            <a:lvl3pPr marL="895350" marR="0" indent="-17462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lvl3pPr>
            <a:lvl4pPr marL="1260475" marR="0" indent="-1857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 sz="1400"/>
            </a:lvl4pPr>
            <a:lvl5pPr marL="1622425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lvl5pPr>
          </a:lstStyle>
          <a:p>
            <a:pPr marL="180975" marR="0" lvl="0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  <a:p>
            <a:pPr marL="541338" marR="0" lvl="1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895350" marR="0" lvl="2" indent="-17462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1260475" marR="0" lvl="3" indent="-1857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1622425" marR="0" lvl="4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Fünfte Ebene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507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 userDrawn="1"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3094" name="Picture 22" descr="xEKUT_WortBildMarke_W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</p:spPr>
      </p:pic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719138" y="6518375"/>
            <a:ext cx="77009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</a:pPr>
            <a:fld id="{23E27E3F-4BCF-444A-932B-61F1B2DC888B}" type="slidenum">
              <a:rPr lang="de-DE" sz="10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tabLst>
                  <a:tab pos="7702550" algn="r"/>
                </a:tabLst>
              </a:pPr>
              <a:t>‹Nr.›</a:t>
            </a:fld>
            <a:r>
              <a:rPr lang="de-DE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| Prof. Dr. Oliver Bringmann	© 2013 Universität Tübingen</a:t>
            </a:r>
            <a:endParaRPr lang="de-DE" sz="10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fld id="{EDF1C05E-6BA7-4A36-9A73-533DCFA7114A}" type="datetime1">
              <a:rPr lang="de-DE"/>
              <a:pPr/>
              <a:t>25.07.2013</a:t>
            </a:fld>
            <a:r>
              <a:rPr lang="de-DE" dirty="0"/>
              <a:t>, </a:t>
            </a:r>
            <a:r>
              <a:rPr lang="de-DE" dirty="0" smtClean="0"/>
              <a:t>Prof. Dr. Oliver Bringmann</a:t>
            </a:r>
            <a:endParaRPr lang="de-DE" dirty="0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3914775" y="927100"/>
            <a:ext cx="4505325" cy="184666"/>
          </a:xfrm>
          <a:ln/>
        </p:spPr>
        <p:txBody>
          <a:bodyPr/>
          <a:lstStyle/>
          <a:p>
            <a:r>
              <a:rPr lang="de-DE" dirty="0" smtClean="0"/>
              <a:t>Eingebettete Systeme</a:t>
            </a:r>
            <a:endParaRPr lang="de-DE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19138" y="4645656"/>
            <a:ext cx="7700962" cy="45339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de-DE" dirty="0" smtClean="0"/>
              <a:t>Name der Vorlesung</a:t>
            </a:r>
            <a:endParaRPr lang="de-DE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19138" y="5194300"/>
            <a:ext cx="7700962" cy="374718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19138" y="3681413"/>
            <a:ext cx="7700962" cy="1793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Bildplatzhalt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b="6061"/>
          <a:stretch>
            <a:fillRect/>
          </a:stretch>
        </p:blipFill>
        <p:spPr>
          <a:xfrm>
            <a:off x="719138" y="1425039"/>
            <a:ext cx="7700962" cy="22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Ich bin eine Standardfolie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Unterpunkt 1</a:t>
            </a:r>
          </a:p>
          <a:p>
            <a:pPr lvl="1"/>
            <a:r>
              <a:rPr lang="de-DE" dirty="0" smtClean="0"/>
              <a:t>Unterpunkt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987824" y="3933056"/>
            <a:ext cx="792088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139952" y="3933056"/>
            <a:ext cx="792088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35696" y="3933056"/>
            <a:ext cx="792088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92080" y="3933056"/>
            <a:ext cx="792088" cy="72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444208" y="3933056"/>
            <a:ext cx="792088" cy="7200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83568" y="3933056"/>
            <a:ext cx="792088" cy="7200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596336" y="3933056"/>
            <a:ext cx="792088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98048"/>
            <a:ext cx="5792316" cy="738664"/>
          </a:xfrm>
        </p:spPr>
        <p:txBody>
          <a:bodyPr/>
          <a:lstStyle/>
          <a:p>
            <a:r>
              <a:rPr lang="de-DE" dirty="0" smtClean="0"/>
              <a:t>Ich bin eine Folie, die viel Platz erfordert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Unterpunkt 1</a:t>
            </a:r>
          </a:p>
          <a:p>
            <a:pPr lvl="1"/>
            <a:r>
              <a:rPr lang="de-DE" dirty="0" smtClean="0"/>
              <a:t>Unterpunkt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835696" y="3933056"/>
            <a:ext cx="792088" cy="720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987824" y="3933056"/>
            <a:ext cx="792088" cy="7200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292080" y="3933056"/>
            <a:ext cx="792088" cy="7200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139952" y="3933056"/>
            <a:ext cx="792088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444208" y="3933056"/>
            <a:ext cx="792088" cy="72008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83568" y="3933056"/>
            <a:ext cx="792088" cy="72008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596336" y="3933056"/>
            <a:ext cx="792088" cy="7200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9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Ich bin eine Folie, die etwas mehr Platz benötigt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Unterpunkt 1</a:t>
            </a:r>
          </a:p>
          <a:p>
            <a:pPr lvl="1"/>
            <a:r>
              <a:rPr lang="de-DE" dirty="0" smtClean="0"/>
              <a:t>Unterpunkt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835696" y="3933056"/>
            <a:ext cx="792088" cy="7200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987824" y="3933056"/>
            <a:ext cx="792088" cy="72008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292080" y="3933056"/>
            <a:ext cx="792088" cy="72008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139952" y="3933056"/>
            <a:ext cx="792088" cy="72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444208" y="3933056"/>
            <a:ext cx="792088" cy="7200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83568" y="3933056"/>
            <a:ext cx="792088" cy="72008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596336" y="3933056"/>
            <a:ext cx="792088" cy="72008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15553"/>
          </a:xfrm>
        </p:spPr>
        <p:txBody>
          <a:bodyPr/>
          <a:lstStyle/>
          <a:p>
            <a:r>
              <a:rPr lang="de-DE" dirty="0" smtClean="0"/>
              <a:t>Endliche Automaten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0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483496" y="1836079"/>
            <a:ext cx="1224136" cy="968154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Nichtlineare Widerstände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19138" y="1124744"/>
            <a:ext cx="7705725" cy="5184576"/>
          </a:xfrm>
        </p:spPr>
        <p:txBody>
          <a:bodyPr>
            <a:normAutofit/>
          </a:bodyPr>
          <a:lstStyle/>
          <a:p>
            <a:r>
              <a:rPr lang="de-DE" dirty="0" smtClean="0"/>
              <a:t>Für einen </a:t>
            </a:r>
            <a:r>
              <a:rPr lang="de-DE" b="1" dirty="0" smtClean="0">
                <a:solidFill>
                  <a:schemeClr val="tx2"/>
                </a:solidFill>
              </a:rPr>
              <a:t>nichtlinearen Widerstand </a:t>
            </a:r>
            <a:r>
              <a:rPr lang="de-DE" dirty="0" smtClean="0"/>
              <a:t>hat der Quotient aus Spannung und Strom für alle Wertepaare ein anderes Ergebnis.</a:t>
            </a:r>
          </a:p>
          <a:p>
            <a:endParaRPr lang="en-GB" dirty="0" smtClean="0"/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/>
              <a:t>(56)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Der sich einstellende Gleichstromwiderstand </a:t>
            </a:r>
            <a:r>
              <a:rPr lang="de-DE" i="1" dirty="0" smtClean="0"/>
              <a:t>R</a:t>
            </a:r>
            <a:r>
              <a:rPr lang="de-DE" dirty="0" smtClean="0"/>
              <a:t> gilt nur für einen Punkt der Kennlinie und wird </a:t>
            </a:r>
            <a:r>
              <a:rPr lang="de-DE" b="1" dirty="0" smtClean="0">
                <a:solidFill>
                  <a:schemeClr val="tx2"/>
                </a:solidFill>
              </a:rPr>
              <a:t>Arbeitspunkt</a:t>
            </a:r>
            <a:r>
              <a:rPr lang="de-DE" dirty="0" smtClean="0"/>
              <a:t> genannt.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>
              <a:buNone/>
            </a:pPr>
            <a:r>
              <a:rPr lang="de-DE" sz="1600" b="1" dirty="0" smtClean="0"/>
              <a:t>Abb. 11:</a:t>
            </a:r>
            <a:r>
              <a:rPr lang="de-DE" sz="1600" dirty="0" smtClean="0"/>
              <a:t> Kennlinie eines linearen und eines nichtlinearen Widerstandes</a:t>
            </a:r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680995"/>
              </p:ext>
            </p:extLst>
          </p:nvPr>
        </p:nvGraphicFramePr>
        <p:xfrm>
          <a:off x="1625600" y="1951328"/>
          <a:ext cx="927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927000" imgH="812520" progId="Equation.DSMT4">
                  <p:embed/>
                </p:oleObj>
              </mc:Choice>
              <mc:Fallback>
                <p:oleObj name="Equation" r:id="rId3" imgW="927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951328"/>
                        <a:ext cx="927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3529003"/>
            <a:ext cx="4885414" cy="220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35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9138" y="1076325"/>
            <a:ext cx="7700962" cy="50815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80953" y="1914525"/>
            <a:ext cx="563140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80975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895350" indent="-1746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260475" indent="-1857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224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20796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5368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29940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4512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4800" dirty="0" smtClean="0">
                <a:solidFill>
                  <a:schemeClr val="bg1"/>
                </a:solidFill>
              </a:rPr>
              <a:t>Danke.</a:t>
            </a:r>
          </a:p>
          <a:p>
            <a:endParaRPr lang="de-D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Dr. Oliver Bringmann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Eberhard Karls Universität Tübingen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Lehrstuhl </a:t>
            </a: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für Eingebettete Systeme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</a:t>
            </a: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+49 7071 - 29 – </a:t>
            </a: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77348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Fax</a:t>
            </a: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+49 7071 - 29 – 5062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oliver.bringmann@uni-tuebingen.de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2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pptmaster_mathnat">
  <a:themeElements>
    <a:clrScheme name="Uni Tübingen inkl. Sekundarfarben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BFBFBF"/>
      </a:accent1>
      <a:accent2>
        <a:srgbClr val="B4A069"/>
      </a:accent2>
      <a:accent3>
        <a:srgbClr val="415A8C"/>
      </a:accent3>
      <a:accent4>
        <a:srgbClr val="A51E37"/>
      </a:accent4>
      <a:accent5>
        <a:srgbClr val="326E1E"/>
      </a:accent5>
      <a:accent6>
        <a:srgbClr val="D29600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Office PowerPoint</Application>
  <PresentationFormat>Bildschirmpräsentation (4:3)</PresentationFormat>
  <Paragraphs>41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Wingdings</vt:lpstr>
      <vt:lpstr>UT_pptmaster_mathnat</vt:lpstr>
      <vt:lpstr>Equation</vt:lpstr>
      <vt:lpstr>Name der Vorlesung</vt:lpstr>
      <vt:lpstr>Ich bin eine Standardfolie</vt:lpstr>
      <vt:lpstr>Ich bin eine Folie, die viel Platz erfordert</vt:lpstr>
      <vt:lpstr>Ich bin eine Folie, die etwas mehr Platz benötigt</vt:lpstr>
      <vt:lpstr>Endliche Automaten</vt:lpstr>
      <vt:lpstr>Nichtlineare Widerstände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Burg;bringman@fzi.de;Rudi Seidl</dc:creator>
  <cp:lastModifiedBy>bringmann</cp:lastModifiedBy>
  <cp:revision>450</cp:revision>
  <dcterms:created xsi:type="dcterms:W3CDTF">2012-05-03T09:32:35Z</dcterms:created>
  <dcterms:modified xsi:type="dcterms:W3CDTF">2013-07-25T07:27:25Z</dcterms:modified>
</cp:coreProperties>
</file>