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6" name="Gruppieren 4775"/>
          <p:cNvGrpSpPr/>
          <p:nvPr/>
        </p:nvGrpSpPr>
        <p:grpSpPr>
          <a:xfrm>
            <a:off x="467544" y="404664"/>
            <a:ext cx="4935041" cy="4070945"/>
            <a:chOff x="467544" y="404664"/>
            <a:chExt cx="4935041" cy="4070945"/>
          </a:xfrm>
        </p:grpSpPr>
        <p:pic>
          <p:nvPicPr>
            <p:cNvPr id="4720" name="Picture 3" descr="C:\Users\Anonymos\Desktop\avila-beach-balloon-rides.jpg"/>
            <p:cNvPicPr>
              <a:picLocks noChangeAspect="1" noChangeArrowheads="1"/>
            </p:cNvPicPr>
            <p:nvPr/>
          </p:nvPicPr>
          <p:blipFill>
            <a:blip r:embed="rId3" cstate="print"/>
            <a:srcRect l="32914" r="31820" b="64735"/>
            <a:stretch>
              <a:fillRect/>
            </a:stretch>
          </p:blipFill>
          <p:spPr bwMode="auto">
            <a:xfrm>
              <a:off x="3275856" y="1268760"/>
              <a:ext cx="1080120" cy="108012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4721" name="Picture 3" descr="C:\Users\Anonymos\Desktop\avila-beach-balloon-rides.jpg"/>
            <p:cNvPicPr>
              <a:picLocks noChangeAspect="1" noChangeArrowheads="1"/>
            </p:cNvPicPr>
            <p:nvPr/>
          </p:nvPicPr>
          <p:blipFill>
            <a:blip r:embed="rId3" cstate="print"/>
            <a:srcRect l="68180" b="64735"/>
            <a:stretch>
              <a:fillRect/>
            </a:stretch>
          </p:blipFill>
          <p:spPr bwMode="auto">
            <a:xfrm>
              <a:off x="4427984" y="1268760"/>
              <a:ext cx="974601" cy="108012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4727" name="Picture 3" descr="C:\Users\Anonymos\Desktop\avila-beach-balloon-rides.jpg"/>
            <p:cNvPicPr>
              <a:picLocks noChangeAspect="1" noChangeArrowheads="1"/>
            </p:cNvPicPr>
            <p:nvPr/>
          </p:nvPicPr>
          <p:blipFill>
            <a:blip r:embed="rId3" cstate="print"/>
            <a:srcRect l="32914" t="35265" r="31820" b="31820"/>
            <a:stretch>
              <a:fillRect/>
            </a:stretch>
          </p:blipFill>
          <p:spPr bwMode="auto">
            <a:xfrm>
              <a:off x="3275856" y="2420888"/>
              <a:ext cx="1080120" cy="1008112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4728" name="Picture 3" descr="C:\Users\Anonymos\Desktop\avila-beach-balloon-rides.jpg"/>
            <p:cNvPicPr>
              <a:picLocks noChangeAspect="1" noChangeArrowheads="1"/>
            </p:cNvPicPr>
            <p:nvPr/>
          </p:nvPicPr>
          <p:blipFill>
            <a:blip r:embed="rId3" cstate="print"/>
            <a:srcRect l="32914" t="68180" r="31820"/>
            <a:stretch>
              <a:fillRect/>
            </a:stretch>
          </p:blipFill>
          <p:spPr bwMode="auto">
            <a:xfrm>
              <a:off x="3275856" y="3501008"/>
              <a:ext cx="1080120" cy="974601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4729" name="Picture 3" descr="C:\Users\Anonymos\Desktop\avila-beach-balloon-rides.jpg"/>
            <p:cNvPicPr>
              <a:picLocks noChangeAspect="1" noChangeArrowheads="1"/>
            </p:cNvPicPr>
            <p:nvPr/>
          </p:nvPicPr>
          <p:blipFill>
            <a:blip r:embed="rId3" cstate="print"/>
            <a:srcRect l="68180" t="35265" b="31820"/>
            <a:stretch>
              <a:fillRect/>
            </a:stretch>
          </p:blipFill>
          <p:spPr bwMode="auto">
            <a:xfrm>
              <a:off x="4427984" y="2420888"/>
              <a:ext cx="974601" cy="1008112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4730" name="Picture 3" descr="C:\Users\Anonymos\Desktop\avila-beach-balloon-rides.jpg"/>
            <p:cNvPicPr>
              <a:picLocks noChangeAspect="1" noChangeArrowheads="1"/>
            </p:cNvPicPr>
            <p:nvPr/>
          </p:nvPicPr>
          <p:blipFill>
            <a:blip r:embed="rId3" cstate="print"/>
            <a:srcRect l="68180" t="68180"/>
            <a:stretch>
              <a:fillRect/>
            </a:stretch>
          </p:blipFill>
          <p:spPr bwMode="auto">
            <a:xfrm>
              <a:off x="4427984" y="3501008"/>
              <a:ext cx="974601" cy="974601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4732" name="Picture 3" descr="C:\Users\Anonymos\Desktop\avila-beach-balloon-rides.jpg"/>
            <p:cNvPicPr>
              <a:picLocks noChangeAspect="1" noChangeArrowheads="1"/>
            </p:cNvPicPr>
            <p:nvPr/>
          </p:nvPicPr>
          <p:blipFill>
            <a:blip r:embed="rId3" cstate="print"/>
            <a:srcRect t="35265" r="67086" b="31820"/>
            <a:stretch>
              <a:fillRect/>
            </a:stretch>
          </p:blipFill>
          <p:spPr bwMode="auto">
            <a:xfrm>
              <a:off x="2195736" y="2420888"/>
              <a:ext cx="1008112" cy="1008112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4733" name="Picture 3" descr="C:\Users\Anonymos\Desktop\avila-beach-balloon-rides.jpg"/>
            <p:cNvPicPr>
              <a:picLocks noChangeAspect="1" noChangeArrowheads="1"/>
            </p:cNvPicPr>
            <p:nvPr/>
          </p:nvPicPr>
          <p:blipFill>
            <a:blip r:embed="rId3" cstate="print"/>
            <a:srcRect t="68180" r="67086"/>
            <a:stretch>
              <a:fillRect/>
            </a:stretch>
          </p:blipFill>
          <p:spPr bwMode="auto">
            <a:xfrm>
              <a:off x="2195736" y="3501008"/>
              <a:ext cx="1008112" cy="974601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4745" name="Rechteck 4744"/>
            <p:cNvSpPr/>
            <p:nvPr/>
          </p:nvSpPr>
          <p:spPr>
            <a:xfrm>
              <a:off x="2411760" y="1484784"/>
              <a:ext cx="1008112" cy="1080120"/>
            </a:xfrm>
            <a:prstGeom prst="rect">
              <a:avLst/>
            </a:prstGeom>
            <a:blipFill dpi="0" rotWithShape="1">
              <a:blip r:embed="rId4" cstate="print">
                <a:alphaModFix amt="50000"/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6" name="Rechteck 4745"/>
            <p:cNvSpPr/>
            <p:nvPr/>
          </p:nvSpPr>
          <p:spPr>
            <a:xfrm>
              <a:off x="2195736" y="1268760"/>
              <a:ext cx="1008112" cy="1080120"/>
            </a:xfrm>
            <a:prstGeom prst="rect">
              <a:avLst/>
            </a:prstGeom>
            <a:blipFill dpi="0" rotWithShape="1">
              <a:blip r:embed="rId4" cstate="print">
                <a:alphaModFix amt="50000"/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7" name="Ellipse 4746"/>
            <p:cNvSpPr/>
            <p:nvPr/>
          </p:nvSpPr>
          <p:spPr>
            <a:xfrm>
              <a:off x="2880191" y="1976965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8" name="Ellipse 4747"/>
            <p:cNvSpPr/>
            <p:nvPr/>
          </p:nvSpPr>
          <p:spPr>
            <a:xfrm>
              <a:off x="2627784" y="177281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50" name="Gerade Verbindung mit Pfeil 4749"/>
            <p:cNvCxnSpPr>
              <a:stCxn id="4748" idx="5"/>
              <a:endCxn id="4747" idx="1"/>
            </p:cNvCxnSpPr>
            <p:nvPr/>
          </p:nvCxnSpPr>
          <p:spPr>
            <a:xfrm rot="16200000" flipH="1">
              <a:off x="2774838" y="1871611"/>
              <a:ext cx="102315" cy="15057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3" name="Gerade Verbindung 4752"/>
            <p:cNvCxnSpPr>
              <a:stCxn id="4746" idx="0"/>
            </p:cNvCxnSpPr>
            <p:nvPr/>
          </p:nvCxnSpPr>
          <p:spPr>
            <a:xfrm rot="5400000" flipH="1" flipV="1">
              <a:off x="2411760" y="980728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5" name="Gerade Verbindung 4754"/>
            <p:cNvCxnSpPr/>
            <p:nvPr/>
          </p:nvCxnSpPr>
          <p:spPr>
            <a:xfrm flipV="1">
              <a:off x="2987824" y="980728"/>
              <a:ext cx="720080" cy="504056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8" name="Gerade Verbindung 4757"/>
            <p:cNvCxnSpPr/>
            <p:nvPr/>
          </p:nvCxnSpPr>
          <p:spPr>
            <a:xfrm rot="10800000">
              <a:off x="1415523" y="1952457"/>
              <a:ext cx="136815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4" name="Rechteck 4763"/>
            <p:cNvSpPr/>
            <p:nvPr/>
          </p:nvSpPr>
          <p:spPr>
            <a:xfrm>
              <a:off x="1835696" y="1052736"/>
              <a:ext cx="1656184" cy="1656184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7" name="Textfeld 4766"/>
            <p:cNvSpPr txBox="1"/>
            <p:nvPr/>
          </p:nvSpPr>
          <p:spPr>
            <a:xfrm>
              <a:off x="1763688" y="404664"/>
              <a:ext cx="1901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Previous Block Location</a:t>
              </a:r>
              <a:endParaRPr lang="en-US" sz="1400" dirty="0"/>
            </a:p>
          </p:txBody>
        </p:sp>
        <p:sp>
          <p:nvSpPr>
            <p:cNvPr id="4769" name="Textfeld 4768"/>
            <p:cNvSpPr txBox="1"/>
            <p:nvPr/>
          </p:nvSpPr>
          <p:spPr>
            <a:xfrm>
              <a:off x="3707904" y="836712"/>
              <a:ext cx="1608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New Block Location</a:t>
              </a:r>
              <a:endParaRPr lang="en-US" sz="1400" dirty="0"/>
            </a:p>
          </p:txBody>
        </p:sp>
        <p:sp>
          <p:nvSpPr>
            <p:cNvPr id="4770" name="Textfeld 4769"/>
            <p:cNvSpPr txBox="1"/>
            <p:nvPr/>
          </p:nvSpPr>
          <p:spPr>
            <a:xfrm>
              <a:off x="467544" y="1772816"/>
              <a:ext cx="94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Block Shift</a:t>
              </a:r>
              <a:endParaRPr lang="en-US" sz="1400" dirty="0"/>
            </a:p>
          </p:txBody>
        </p:sp>
        <p:cxnSp>
          <p:nvCxnSpPr>
            <p:cNvPr id="4771" name="Gerade Verbindung 4770"/>
            <p:cNvCxnSpPr>
              <a:endCxn id="4774" idx="0"/>
            </p:cNvCxnSpPr>
            <p:nvPr/>
          </p:nvCxnSpPr>
          <p:spPr>
            <a:xfrm rot="10800000" flipV="1">
              <a:off x="1434002" y="2708920"/>
              <a:ext cx="401695" cy="288032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4" name="Textfeld 4773"/>
            <p:cNvSpPr txBox="1"/>
            <p:nvPr/>
          </p:nvSpPr>
          <p:spPr>
            <a:xfrm>
              <a:off x="827584" y="2996952"/>
              <a:ext cx="1212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Search Region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492</cp:revision>
  <dcterms:created xsi:type="dcterms:W3CDTF">2011-02-09T20:43:30Z</dcterms:created>
  <dcterms:modified xsi:type="dcterms:W3CDTF">2011-05-20T14:47:58Z</dcterms:modified>
</cp:coreProperties>
</file>