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10.05.2011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10.05.2011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10.05.2011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10.05.2011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10.05.2011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10.05.2011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1D66C-6908-487C-A87A-7E0531A6B853}" type="datetimeFigureOut">
              <a:rPr lang="de-DE" smtClean="0"/>
              <a:pPr/>
              <a:t>10.05.2011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85"/>
          <p:cNvGrpSpPr/>
          <p:nvPr/>
        </p:nvGrpSpPr>
        <p:grpSpPr>
          <a:xfrm>
            <a:off x="-513531" y="18892"/>
            <a:ext cx="8400926" cy="6853396"/>
            <a:chOff x="-513531" y="18892"/>
            <a:chExt cx="8400926" cy="6853396"/>
          </a:xfrm>
        </p:grpSpPr>
        <p:pic>
          <p:nvPicPr>
            <p:cNvPr id="1027" name="Picture 3" descr="C:\Users\Anonymos\Desktop\Platine_Transp_Sit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549" y="1994024"/>
              <a:ext cx="5802225" cy="3975970"/>
            </a:xfrm>
            <a:prstGeom prst="rect">
              <a:avLst/>
            </a:prstGeom>
            <a:noFill/>
          </p:spPr>
        </p:pic>
        <p:sp>
          <p:nvSpPr>
            <p:cNvPr id="49" name="Textfeld 48"/>
            <p:cNvSpPr txBox="1"/>
            <p:nvPr/>
          </p:nvSpPr>
          <p:spPr>
            <a:xfrm>
              <a:off x="1502693" y="4226272"/>
              <a:ext cx="2500033" cy="2034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Symbol" pitchFamily="18" charset="2"/>
                </a:rPr>
                <a:t>q </a:t>
              </a:r>
              <a:endParaRPr lang="de-DE" dirty="0">
                <a:latin typeface="Symbol" pitchFamily="18" charset="2"/>
              </a:endParaRPr>
            </a:p>
          </p:txBody>
        </p:sp>
        <p:cxnSp>
          <p:nvCxnSpPr>
            <p:cNvPr id="50" name="Gerade Verbindung mit Pfeil 49"/>
            <p:cNvCxnSpPr/>
            <p:nvPr/>
          </p:nvCxnSpPr>
          <p:spPr>
            <a:xfrm rot="5400000" flipH="1" flipV="1">
              <a:off x="2042753" y="2750108"/>
              <a:ext cx="1944216" cy="1588"/>
            </a:xfrm>
            <a:prstGeom prst="straightConnector1">
              <a:avLst/>
            </a:prstGeom>
            <a:ln w="50800">
              <a:solidFill>
                <a:srgbClr val="FFFF00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 rot="5400000" flipH="1" flipV="1">
              <a:off x="2691619" y="6205698"/>
              <a:ext cx="648072" cy="1588"/>
            </a:xfrm>
            <a:prstGeom prst="straightConnector1">
              <a:avLst/>
            </a:prstGeom>
            <a:ln w="50800">
              <a:solidFill>
                <a:srgbClr val="FFFF00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rot="10800000" flipV="1">
              <a:off x="3014861" y="2858120"/>
              <a:ext cx="1080120" cy="864096"/>
            </a:xfrm>
            <a:prstGeom prst="straightConnector1">
              <a:avLst/>
            </a:prstGeom>
            <a:ln w="50800">
              <a:solidFill>
                <a:srgbClr val="FFFF00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/>
            <p:cNvCxnSpPr/>
            <p:nvPr/>
          </p:nvCxnSpPr>
          <p:spPr>
            <a:xfrm rot="10800000">
              <a:off x="3014861" y="3722216"/>
              <a:ext cx="1080120" cy="720080"/>
            </a:xfrm>
            <a:prstGeom prst="straightConnector1">
              <a:avLst/>
            </a:prstGeom>
            <a:ln w="50800">
              <a:solidFill>
                <a:srgbClr val="FFFF00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/>
            <p:nvPr/>
          </p:nvCxnSpPr>
          <p:spPr>
            <a:xfrm rot="10800000" flipV="1">
              <a:off x="5103093" y="2354064"/>
              <a:ext cx="936104" cy="792088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dash"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/>
            <p:nvPr/>
          </p:nvCxnSpPr>
          <p:spPr>
            <a:xfrm rot="10800000">
              <a:off x="4887069" y="4010248"/>
              <a:ext cx="1368152" cy="936104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dash"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Bogen 124"/>
            <p:cNvSpPr/>
            <p:nvPr/>
          </p:nvSpPr>
          <p:spPr>
            <a:xfrm rot="857178">
              <a:off x="1244247" y="2346121"/>
              <a:ext cx="5080037" cy="3794482"/>
            </a:xfrm>
            <a:prstGeom prst="arc">
              <a:avLst>
                <a:gd name="adj1" fmla="val 19989747"/>
                <a:gd name="adj2" fmla="val 14119"/>
              </a:avLst>
            </a:prstGeom>
            <a:ln w="5080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Bogen 127"/>
            <p:cNvSpPr/>
            <p:nvPr/>
          </p:nvSpPr>
          <p:spPr>
            <a:xfrm rot="619105">
              <a:off x="986208" y="18892"/>
              <a:ext cx="5080037" cy="3794482"/>
            </a:xfrm>
            <a:prstGeom prst="arc">
              <a:avLst>
                <a:gd name="adj1" fmla="val 20705139"/>
                <a:gd name="adj2" fmla="val 14119"/>
              </a:avLst>
            </a:prstGeom>
            <a:ln w="5080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Freihandform 132"/>
            <p:cNvSpPr/>
            <p:nvPr/>
          </p:nvSpPr>
          <p:spPr>
            <a:xfrm>
              <a:off x="4459026" y="3345037"/>
              <a:ext cx="694481" cy="844952"/>
            </a:xfrm>
            <a:custGeom>
              <a:avLst/>
              <a:gdLst>
                <a:gd name="connsiteX0" fmla="*/ 196770 w 694481"/>
                <a:gd name="connsiteY0" fmla="*/ 0 h 844952"/>
                <a:gd name="connsiteX1" fmla="*/ 694481 w 694481"/>
                <a:gd name="connsiteY1" fmla="*/ 347241 h 844952"/>
                <a:gd name="connsiteX2" fmla="*/ 601884 w 694481"/>
                <a:gd name="connsiteY2" fmla="*/ 833378 h 844952"/>
                <a:gd name="connsiteX3" fmla="*/ 462988 w 694481"/>
                <a:gd name="connsiteY3" fmla="*/ 775504 h 844952"/>
                <a:gd name="connsiteX4" fmla="*/ 347241 w 694481"/>
                <a:gd name="connsiteY4" fmla="*/ 844952 h 844952"/>
                <a:gd name="connsiteX5" fmla="*/ 0 w 694481"/>
                <a:gd name="connsiteY5" fmla="*/ 613459 h 844952"/>
                <a:gd name="connsiteX6" fmla="*/ 46299 w 694481"/>
                <a:gd name="connsiteY6" fmla="*/ 289368 h 844952"/>
                <a:gd name="connsiteX7" fmla="*/ 150471 w 694481"/>
                <a:gd name="connsiteY7" fmla="*/ 219919 h 844952"/>
                <a:gd name="connsiteX8" fmla="*/ 196770 w 694481"/>
                <a:gd name="connsiteY8" fmla="*/ 0 h 84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4481" h="844952">
                  <a:moveTo>
                    <a:pt x="196770" y="0"/>
                  </a:moveTo>
                  <a:lnTo>
                    <a:pt x="694481" y="347241"/>
                  </a:lnTo>
                  <a:lnTo>
                    <a:pt x="601884" y="833378"/>
                  </a:lnTo>
                  <a:lnTo>
                    <a:pt x="462988" y="775504"/>
                  </a:lnTo>
                  <a:lnTo>
                    <a:pt x="347241" y="844952"/>
                  </a:lnTo>
                  <a:lnTo>
                    <a:pt x="0" y="613459"/>
                  </a:lnTo>
                  <a:lnTo>
                    <a:pt x="46299" y="289368"/>
                  </a:lnTo>
                  <a:lnTo>
                    <a:pt x="150471" y="219919"/>
                  </a:lnTo>
                  <a:lnTo>
                    <a:pt x="196770" y="0"/>
                  </a:lnTo>
                  <a:close/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Freihandform 138"/>
            <p:cNvSpPr/>
            <p:nvPr/>
          </p:nvSpPr>
          <p:spPr>
            <a:xfrm>
              <a:off x="1854721" y="4606678"/>
              <a:ext cx="512067" cy="509286"/>
            </a:xfrm>
            <a:custGeom>
              <a:avLst/>
              <a:gdLst>
                <a:gd name="connsiteX0" fmla="*/ 0 w 474562"/>
                <a:gd name="connsiteY0" fmla="*/ 347241 h 509286"/>
                <a:gd name="connsiteX1" fmla="*/ 11575 w 474562"/>
                <a:gd name="connsiteY1" fmla="*/ 486137 h 509286"/>
                <a:gd name="connsiteX2" fmla="*/ 474562 w 474562"/>
                <a:gd name="connsiteY2" fmla="*/ 509286 h 509286"/>
                <a:gd name="connsiteX3" fmla="*/ 462988 w 474562"/>
                <a:gd name="connsiteY3" fmla="*/ 370390 h 509286"/>
                <a:gd name="connsiteX4" fmla="*/ 474562 w 474562"/>
                <a:gd name="connsiteY4" fmla="*/ 23150 h 509286"/>
                <a:gd name="connsiteX5" fmla="*/ 23150 w 474562"/>
                <a:gd name="connsiteY5" fmla="*/ 0 h 509286"/>
                <a:gd name="connsiteX6" fmla="*/ 0 w 474562"/>
                <a:gd name="connsiteY6" fmla="*/ 347241 h 50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562" h="509286">
                  <a:moveTo>
                    <a:pt x="0" y="347241"/>
                  </a:moveTo>
                  <a:lnTo>
                    <a:pt x="11575" y="486137"/>
                  </a:lnTo>
                  <a:lnTo>
                    <a:pt x="474562" y="509286"/>
                  </a:lnTo>
                  <a:lnTo>
                    <a:pt x="462988" y="370390"/>
                  </a:lnTo>
                  <a:lnTo>
                    <a:pt x="474562" y="23150"/>
                  </a:lnTo>
                  <a:lnTo>
                    <a:pt x="23150" y="0"/>
                  </a:lnTo>
                  <a:lnTo>
                    <a:pt x="0" y="347241"/>
                  </a:lnTo>
                  <a:close/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Freihandform 140"/>
            <p:cNvSpPr/>
            <p:nvPr/>
          </p:nvSpPr>
          <p:spPr>
            <a:xfrm>
              <a:off x="4586348" y="2824177"/>
              <a:ext cx="520861" cy="717630"/>
            </a:xfrm>
            <a:custGeom>
              <a:avLst/>
              <a:gdLst>
                <a:gd name="connsiteX0" fmla="*/ 0 w 520861"/>
                <a:gd name="connsiteY0" fmla="*/ 648182 h 717630"/>
                <a:gd name="connsiteX1" fmla="*/ 46299 w 520861"/>
                <a:gd name="connsiteY1" fmla="*/ 300941 h 717630"/>
                <a:gd name="connsiteX2" fmla="*/ 451412 w 520861"/>
                <a:gd name="connsiteY2" fmla="*/ 0 h 717630"/>
                <a:gd name="connsiteX3" fmla="*/ 451412 w 520861"/>
                <a:gd name="connsiteY3" fmla="*/ 266217 h 717630"/>
                <a:gd name="connsiteX4" fmla="*/ 520861 w 520861"/>
                <a:gd name="connsiteY4" fmla="*/ 312516 h 717630"/>
                <a:gd name="connsiteX5" fmla="*/ 509286 w 520861"/>
                <a:gd name="connsiteY5" fmla="*/ 659757 h 717630"/>
                <a:gd name="connsiteX6" fmla="*/ 439838 w 520861"/>
                <a:gd name="connsiteY6" fmla="*/ 717630 h 71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861" h="717630">
                  <a:moveTo>
                    <a:pt x="0" y="648182"/>
                  </a:moveTo>
                  <a:lnTo>
                    <a:pt x="46299" y="300941"/>
                  </a:lnTo>
                  <a:lnTo>
                    <a:pt x="451412" y="0"/>
                  </a:lnTo>
                  <a:lnTo>
                    <a:pt x="451412" y="266217"/>
                  </a:lnTo>
                  <a:lnTo>
                    <a:pt x="520861" y="312516"/>
                  </a:lnTo>
                  <a:lnTo>
                    <a:pt x="509286" y="659757"/>
                  </a:lnTo>
                  <a:lnTo>
                    <a:pt x="439838" y="717630"/>
                  </a:lnTo>
                </a:path>
              </a:pathLst>
            </a:cu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Bogen 142"/>
            <p:cNvSpPr/>
            <p:nvPr/>
          </p:nvSpPr>
          <p:spPr>
            <a:xfrm>
              <a:off x="-513531" y="2426072"/>
              <a:ext cx="6888133" cy="3572937"/>
            </a:xfrm>
            <a:prstGeom prst="arc">
              <a:avLst>
                <a:gd name="adj1" fmla="val 5965834"/>
                <a:gd name="adj2" fmla="val 8579034"/>
              </a:avLst>
            </a:prstGeom>
            <a:ln w="5080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4" name="Gerade Verbindung mit Pfeil 143"/>
            <p:cNvCxnSpPr>
              <a:endCxn id="139" idx="1"/>
            </p:cNvCxnSpPr>
            <p:nvPr/>
          </p:nvCxnSpPr>
          <p:spPr>
            <a:xfrm flipV="1">
              <a:off x="998637" y="5092815"/>
              <a:ext cx="868574" cy="573618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dash"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Freihandform 161"/>
            <p:cNvSpPr/>
            <p:nvPr/>
          </p:nvSpPr>
          <p:spPr>
            <a:xfrm>
              <a:off x="2726829" y="3495508"/>
              <a:ext cx="609453" cy="586748"/>
            </a:xfrm>
            <a:custGeom>
              <a:avLst/>
              <a:gdLst>
                <a:gd name="connsiteX0" fmla="*/ 312516 w 648182"/>
                <a:gd name="connsiteY0" fmla="*/ 0 h 544010"/>
                <a:gd name="connsiteX1" fmla="*/ 23149 w 648182"/>
                <a:gd name="connsiteY1" fmla="*/ 208345 h 544010"/>
                <a:gd name="connsiteX2" fmla="*/ 0 w 648182"/>
                <a:gd name="connsiteY2" fmla="*/ 358816 h 544010"/>
                <a:gd name="connsiteX3" fmla="*/ 324091 w 648182"/>
                <a:gd name="connsiteY3" fmla="*/ 544010 h 544010"/>
                <a:gd name="connsiteX4" fmla="*/ 648182 w 648182"/>
                <a:gd name="connsiteY4" fmla="*/ 324091 h 544010"/>
                <a:gd name="connsiteX5" fmla="*/ 648182 w 648182"/>
                <a:gd name="connsiteY5" fmla="*/ 219919 h 544010"/>
                <a:gd name="connsiteX6" fmla="*/ 312516 w 648182"/>
                <a:gd name="connsiteY6" fmla="*/ 0 h 544010"/>
                <a:gd name="connsiteX0" fmla="*/ 289367 w 625033"/>
                <a:gd name="connsiteY0" fmla="*/ 0 h 544010"/>
                <a:gd name="connsiteX1" fmla="*/ 0 w 625033"/>
                <a:gd name="connsiteY1" fmla="*/ 208345 h 544010"/>
                <a:gd name="connsiteX2" fmla="*/ 15580 w 625033"/>
                <a:gd name="connsiteY2" fmla="*/ 370724 h 544010"/>
                <a:gd name="connsiteX3" fmla="*/ 300942 w 625033"/>
                <a:gd name="connsiteY3" fmla="*/ 544010 h 544010"/>
                <a:gd name="connsiteX4" fmla="*/ 625033 w 625033"/>
                <a:gd name="connsiteY4" fmla="*/ 324091 h 544010"/>
                <a:gd name="connsiteX5" fmla="*/ 625033 w 625033"/>
                <a:gd name="connsiteY5" fmla="*/ 219919 h 544010"/>
                <a:gd name="connsiteX6" fmla="*/ 289367 w 625033"/>
                <a:gd name="connsiteY6" fmla="*/ 0 h 544010"/>
                <a:gd name="connsiteX0" fmla="*/ 289367 w 625033"/>
                <a:gd name="connsiteY0" fmla="*/ 0 h 586748"/>
                <a:gd name="connsiteX1" fmla="*/ 0 w 625033"/>
                <a:gd name="connsiteY1" fmla="*/ 208345 h 586748"/>
                <a:gd name="connsiteX2" fmla="*/ 15580 w 625033"/>
                <a:gd name="connsiteY2" fmla="*/ 370724 h 586748"/>
                <a:gd name="connsiteX3" fmla="*/ 303612 w 625033"/>
                <a:gd name="connsiteY3" fmla="*/ 586748 h 586748"/>
                <a:gd name="connsiteX4" fmla="*/ 625033 w 625033"/>
                <a:gd name="connsiteY4" fmla="*/ 324091 h 586748"/>
                <a:gd name="connsiteX5" fmla="*/ 625033 w 625033"/>
                <a:gd name="connsiteY5" fmla="*/ 219919 h 586748"/>
                <a:gd name="connsiteX6" fmla="*/ 289367 w 625033"/>
                <a:gd name="connsiteY6" fmla="*/ 0 h 586748"/>
                <a:gd name="connsiteX0" fmla="*/ 273787 w 609453"/>
                <a:gd name="connsiteY0" fmla="*/ 0 h 586748"/>
                <a:gd name="connsiteX1" fmla="*/ 0 w 609453"/>
                <a:gd name="connsiteY1" fmla="*/ 226708 h 586748"/>
                <a:gd name="connsiteX2" fmla="*/ 0 w 609453"/>
                <a:gd name="connsiteY2" fmla="*/ 370724 h 586748"/>
                <a:gd name="connsiteX3" fmla="*/ 288032 w 609453"/>
                <a:gd name="connsiteY3" fmla="*/ 586748 h 586748"/>
                <a:gd name="connsiteX4" fmla="*/ 609453 w 609453"/>
                <a:gd name="connsiteY4" fmla="*/ 324091 h 586748"/>
                <a:gd name="connsiteX5" fmla="*/ 609453 w 609453"/>
                <a:gd name="connsiteY5" fmla="*/ 219919 h 586748"/>
                <a:gd name="connsiteX6" fmla="*/ 273787 w 609453"/>
                <a:gd name="connsiteY6" fmla="*/ 0 h 586748"/>
                <a:gd name="connsiteX0" fmla="*/ 273787 w 609453"/>
                <a:gd name="connsiteY0" fmla="*/ 0 h 514740"/>
                <a:gd name="connsiteX1" fmla="*/ 0 w 609453"/>
                <a:gd name="connsiteY1" fmla="*/ 226708 h 514740"/>
                <a:gd name="connsiteX2" fmla="*/ 0 w 609453"/>
                <a:gd name="connsiteY2" fmla="*/ 370724 h 514740"/>
                <a:gd name="connsiteX3" fmla="*/ 288032 w 609453"/>
                <a:gd name="connsiteY3" fmla="*/ 514740 h 514740"/>
                <a:gd name="connsiteX4" fmla="*/ 609453 w 609453"/>
                <a:gd name="connsiteY4" fmla="*/ 324091 h 514740"/>
                <a:gd name="connsiteX5" fmla="*/ 609453 w 609453"/>
                <a:gd name="connsiteY5" fmla="*/ 219919 h 514740"/>
                <a:gd name="connsiteX6" fmla="*/ 273787 w 609453"/>
                <a:gd name="connsiteY6" fmla="*/ 0 h 514740"/>
                <a:gd name="connsiteX0" fmla="*/ 273787 w 609453"/>
                <a:gd name="connsiteY0" fmla="*/ 0 h 586748"/>
                <a:gd name="connsiteX1" fmla="*/ 0 w 609453"/>
                <a:gd name="connsiteY1" fmla="*/ 226708 h 586748"/>
                <a:gd name="connsiteX2" fmla="*/ 0 w 609453"/>
                <a:gd name="connsiteY2" fmla="*/ 370724 h 586748"/>
                <a:gd name="connsiteX3" fmla="*/ 288032 w 609453"/>
                <a:gd name="connsiteY3" fmla="*/ 586748 h 586748"/>
                <a:gd name="connsiteX4" fmla="*/ 609453 w 609453"/>
                <a:gd name="connsiteY4" fmla="*/ 324091 h 586748"/>
                <a:gd name="connsiteX5" fmla="*/ 609453 w 609453"/>
                <a:gd name="connsiteY5" fmla="*/ 219919 h 586748"/>
                <a:gd name="connsiteX6" fmla="*/ 273787 w 609453"/>
                <a:gd name="connsiteY6" fmla="*/ 0 h 58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453" h="586748">
                  <a:moveTo>
                    <a:pt x="273787" y="0"/>
                  </a:moveTo>
                  <a:lnTo>
                    <a:pt x="0" y="226708"/>
                  </a:lnTo>
                  <a:lnTo>
                    <a:pt x="0" y="370724"/>
                  </a:lnTo>
                  <a:lnTo>
                    <a:pt x="288032" y="586748"/>
                  </a:lnTo>
                  <a:lnTo>
                    <a:pt x="609453" y="324091"/>
                  </a:lnTo>
                  <a:lnTo>
                    <a:pt x="609453" y="219919"/>
                  </a:lnTo>
                  <a:lnTo>
                    <a:pt x="273787" y="0"/>
                  </a:ln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4" name="Gewinkelte Verbindung 163"/>
            <p:cNvCxnSpPr>
              <a:stCxn id="179" idx="3"/>
            </p:cNvCxnSpPr>
            <p:nvPr/>
          </p:nvCxnSpPr>
          <p:spPr>
            <a:xfrm>
              <a:off x="2333119" y="640006"/>
              <a:ext cx="582697" cy="3149034"/>
            </a:xfrm>
            <a:prstGeom prst="bentConnector2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  <a:headEnd type="arrow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1346200" y="5989638"/>
            <a:ext cx="352425" cy="360362"/>
          </p:xfrm>
          <a:graphic>
            <a:graphicData uri="http://schemas.openxmlformats.org/presentationml/2006/ole">
              <p:oleObj spid="_x0000_s1032" name="Formel" r:id="rId4" imgW="114120" imgH="126720" progId="Equation.3">
                <p:embed/>
              </p:oleObj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6130925" y="1760538"/>
            <a:ext cx="392113" cy="468312"/>
          </p:xfrm>
          <a:graphic>
            <a:graphicData uri="http://schemas.openxmlformats.org/presentationml/2006/ole">
              <p:oleObj spid="_x0000_s1033" name="Formel" r:id="rId5" imgW="126720" imgH="164880" progId="Equation.3">
                <p:embed/>
              </p:oleObj>
            </a:graphicData>
          </a:graphic>
        </p:graphicFrame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3127375" y="6373813"/>
            <a:ext cx="360363" cy="498475"/>
          </p:xfrm>
          <a:graphic>
            <a:graphicData uri="http://schemas.openxmlformats.org/presentationml/2006/ole">
              <p:oleObj spid="_x0000_s1034" name="Formel" r:id="rId6" imgW="164880" imgH="228600" progId="Equation.3">
                <p:embed/>
              </p:oleObj>
            </a:graphicData>
          </a:graphic>
        </p:graphicFrame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3806825" y="4500563"/>
            <a:ext cx="388938" cy="500062"/>
          </p:xfrm>
          <a:graphic>
            <a:graphicData uri="http://schemas.openxmlformats.org/presentationml/2006/ole">
              <p:oleObj spid="_x0000_s1035" name="Formel" r:id="rId7" imgW="177480" imgH="228600" progId="Equation.3">
                <p:embed/>
              </p:oleObj>
            </a:graphicData>
          </a:graphic>
        </p:graphicFrame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4164013" y="2486025"/>
            <a:ext cx="361950" cy="498475"/>
          </p:xfrm>
          <a:graphic>
            <a:graphicData uri="http://schemas.openxmlformats.org/presentationml/2006/ole">
              <p:oleObj spid="_x0000_s1037" name="Formel" r:id="rId8" imgW="164880" imgH="228600" progId="Equation.3">
                <p:embed/>
              </p:oleObj>
            </a:graphicData>
          </a:graphic>
        </p:graphicFrame>
        <p:grpSp>
          <p:nvGrpSpPr>
            <p:cNvPr id="77" name="Gruppieren 76"/>
            <p:cNvGrpSpPr/>
            <p:nvPr/>
          </p:nvGrpSpPr>
          <p:grpSpPr>
            <a:xfrm>
              <a:off x="323528" y="455340"/>
              <a:ext cx="2544656" cy="1512168"/>
              <a:chOff x="323528" y="455340"/>
              <a:chExt cx="2544656" cy="1512168"/>
            </a:xfrm>
          </p:grpSpPr>
          <p:sp>
            <p:nvSpPr>
              <p:cNvPr id="179" name="Textfeld 178"/>
              <p:cNvSpPr txBox="1"/>
              <p:nvPr/>
            </p:nvSpPr>
            <p:spPr>
              <a:xfrm>
                <a:off x="769293" y="455340"/>
                <a:ext cx="15638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Accelerometer</a:t>
                </a:r>
                <a:endParaRPr lang="en-GB" dirty="0"/>
              </a:p>
            </p:txBody>
          </p:sp>
          <p:graphicFrame>
            <p:nvGraphicFramePr>
              <p:cNvPr id="1038" name="Object 14"/>
              <p:cNvGraphicFramePr>
                <a:graphicFrameLocks noChangeAspect="1"/>
              </p:cNvGraphicFramePr>
              <p:nvPr/>
            </p:nvGraphicFramePr>
            <p:xfrm>
              <a:off x="2307516" y="1173555"/>
              <a:ext cx="383591" cy="427635"/>
            </p:xfrm>
            <a:graphic>
              <a:graphicData uri="http://schemas.openxmlformats.org/presentationml/2006/ole">
                <p:oleObj spid="_x0000_s1038" name="Formel" r:id="rId9" imgW="291960" imgH="393480" progId="Equation.3">
                  <p:embed/>
                </p:oleObj>
              </a:graphicData>
            </a:graphic>
          </p:graphicFrame>
          <p:cxnSp>
            <p:nvCxnSpPr>
              <p:cNvPr id="268" name="Gerade Verbindung 267"/>
              <p:cNvCxnSpPr/>
              <p:nvPr/>
            </p:nvCxnSpPr>
            <p:spPr>
              <a:xfrm rot="10800000" flipH="1">
                <a:off x="799564" y="1436908"/>
                <a:ext cx="1507951" cy="0"/>
              </a:xfrm>
              <a:prstGeom prst="line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269"/>
              <p:cNvCxnSpPr/>
              <p:nvPr/>
            </p:nvCxnSpPr>
            <p:spPr>
              <a:xfrm rot="16200000" flipH="1">
                <a:off x="1056844" y="1436908"/>
                <a:ext cx="993392" cy="0"/>
              </a:xfrm>
              <a:prstGeom prst="line">
                <a:avLst/>
              </a:prstGeom>
              <a:ln w="19050"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6" name="Gruppieren 285"/>
              <p:cNvGrpSpPr/>
              <p:nvPr/>
            </p:nvGrpSpPr>
            <p:grpSpPr>
              <a:xfrm>
                <a:off x="1116409" y="1431516"/>
                <a:ext cx="393561" cy="312876"/>
                <a:chOff x="6372200" y="659355"/>
                <a:chExt cx="488628" cy="430910"/>
              </a:xfrm>
            </p:grpSpPr>
            <p:sp>
              <p:nvSpPr>
                <p:cNvPr id="282" name="Freihandform 281"/>
                <p:cNvSpPr/>
                <p:nvPr/>
              </p:nvSpPr>
              <p:spPr>
                <a:xfrm>
                  <a:off x="6372200" y="980728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3" name="Freihandform 282"/>
                <p:cNvSpPr/>
                <p:nvPr/>
              </p:nvSpPr>
              <p:spPr>
                <a:xfrm>
                  <a:off x="6497164" y="870053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4" name="Freihandform 283"/>
                <p:cNvSpPr/>
                <p:nvPr/>
              </p:nvSpPr>
              <p:spPr>
                <a:xfrm>
                  <a:off x="6616802" y="765267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5" name="Freihandform 284"/>
                <p:cNvSpPr/>
                <p:nvPr/>
              </p:nvSpPr>
              <p:spPr>
                <a:xfrm>
                  <a:off x="6737003" y="659355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87" name="Gruppieren 286"/>
              <p:cNvGrpSpPr/>
              <p:nvPr/>
            </p:nvGrpSpPr>
            <p:grpSpPr>
              <a:xfrm>
                <a:off x="1499832" y="1121680"/>
                <a:ext cx="393561" cy="312876"/>
                <a:chOff x="6372200" y="659355"/>
                <a:chExt cx="488628" cy="430910"/>
              </a:xfrm>
            </p:grpSpPr>
            <p:sp>
              <p:nvSpPr>
                <p:cNvPr id="288" name="Freihandform 287"/>
                <p:cNvSpPr/>
                <p:nvPr/>
              </p:nvSpPr>
              <p:spPr>
                <a:xfrm>
                  <a:off x="6372200" y="980728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9" name="Freihandform 288"/>
                <p:cNvSpPr/>
                <p:nvPr/>
              </p:nvSpPr>
              <p:spPr>
                <a:xfrm>
                  <a:off x="6492401" y="874816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0" name="Freihandform 289"/>
                <p:cNvSpPr/>
                <p:nvPr/>
              </p:nvSpPr>
              <p:spPr>
                <a:xfrm>
                  <a:off x="6616802" y="765267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1" name="Freihandform 290"/>
                <p:cNvSpPr/>
                <p:nvPr/>
              </p:nvSpPr>
              <p:spPr>
                <a:xfrm>
                  <a:off x="6737003" y="659355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93" name="Gerade Verbindung 292"/>
              <p:cNvCxnSpPr/>
              <p:nvPr/>
            </p:nvCxnSpPr>
            <p:spPr>
              <a:xfrm>
                <a:off x="1727534" y="1358482"/>
                <a:ext cx="57998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Textfeld 300"/>
              <p:cNvSpPr txBox="1"/>
              <p:nvPr/>
            </p:nvSpPr>
            <p:spPr>
              <a:xfrm rot="18722602">
                <a:off x="1776417" y="883525"/>
                <a:ext cx="308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…</a:t>
                </a:r>
                <a:endParaRPr lang="de-DE" sz="1400" dirty="0"/>
              </a:p>
            </p:txBody>
          </p:sp>
          <p:sp>
            <p:nvSpPr>
              <p:cNvPr id="302" name="Textfeld 301"/>
              <p:cNvSpPr txBox="1"/>
              <p:nvPr/>
            </p:nvSpPr>
            <p:spPr>
              <a:xfrm rot="18722602">
                <a:off x="891092" y="1631590"/>
                <a:ext cx="308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…</a:t>
                </a:r>
                <a:endParaRPr lang="de-DE" sz="1400" dirty="0"/>
              </a:p>
            </p:txBody>
          </p:sp>
          <p:graphicFrame>
            <p:nvGraphicFramePr>
              <p:cNvPr id="1039" name="Object 15"/>
              <p:cNvGraphicFramePr>
                <a:graphicFrameLocks noChangeAspect="1"/>
              </p:cNvGraphicFramePr>
              <p:nvPr/>
            </p:nvGraphicFramePr>
            <p:xfrm>
              <a:off x="2433448" y="887388"/>
              <a:ext cx="434736" cy="220157"/>
            </p:xfrm>
            <a:graphic>
              <a:graphicData uri="http://schemas.openxmlformats.org/presentationml/2006/ole">
                <p:oleObj spid="_x0000_s1039" name="Formel" r:id="rId10" imgW="330120" imgH="203040" progId="Equation.3">
                  <p:embed/>
                </p:oleObj>
              </a:graphicData>
            </a:graphic>
          </p:graphicFrame>
          <p:cxnSp>
            <p:nvCxnSpPr>
              <p:cNvPr id="304" name="Gerade Verbindung 303"/>
              <p:cNvCxnSpPr/>
              <p:nvPr/>
            </p:nvCxnSpPr>
            <p:spPr>
              <a:xfrm>
                <a:off x="1843531" y="992496"/>
                <a:ext cx="5799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Gerade Verbindung 304"/>
              <p:cNvCxnSpPr/>
              <p:nvPr/>
            </p:nvCxnSpPr>
            <p:spPr>
              <a:xfrm>
                <a:off x="683568" y="1881320"/>
                <a:ext cx="5799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40" name="Object 16"/>
              <p:cNvGraphicFramePr>
                <a:graphicFrameLocks noChangeAspect="1"/>
              </p:cNvGraphicFramePr>
              <p:nvPr/>
            </p:nvGraphicFramePr>
            <p:xfrm>
              <a:off x="323528" y="1762376"/>
              <a:ext cx="365157" cy="205132"/>
            </p:xfrm>
            <a:graphic>
              <a:graphicData uri="http://schemas.openxmlformats.org/presentationml/2006/ole">
                <p:oleObj spid="_x0000_s1040" name="Formel" r:id="rId11" imgW="330120" imgH="203040" progId="Equation.3">
                  <p:embed/>
                </p:oleObj>
              </a:graphicData>
            </a:graphic>
          </p:graphicFrame>
          <p:cxnSp>
            <p:nvCxnSpPr>
              <p:cNvPr id="314" name="Gerade Verbindung mit Pfeil 313"/>
              <p:cNvCxnSpPr/>
              <p:nvPr/>
            </p:nvCxnSpPr>
            <p:spPr>
              <a:xfrm rot="5400000">
                <a:off x="1990031" y="1218059"/>
                <a:ext cx="288032" cy="15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mit Pfeil 318"/>
              <p:cNvCxnSpPr/>
              <p:nvPr/>
            </p:nvCxnSpPr>
            <p:spPr>
              <a:xfrm rot="5400000" flipH="1" flipV="1">
                <a:off x="1990031" y="1578099"/>
                <a:ext cx="287238" cy="794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uppieren 77"/>
            <p:cNvGrpSpPr/>
            <p:nvPr/>
          </p:nvGrpSpPr>
          <p:grpSpPr>
            <a:xfrm>
              <a:off x="4355976" y="5186214"/>
              <a:ext cx="3531419" cy="1671786"/>
              <a:chOff x="4355976" y="5186214"/>
              <a:chExt cx="3531419" cy="1671786"/>
            </a:xfrm>
          </p:grpSpPr>
          <p:sp>
            <p:nvSpPr>
              <p:cNvPr id="212" name="Textfeld 211"/>
              <p:cNvSpPr txBox="1"/>
              <p:nvPr/>
            </p:nvSpPr>
            <p:spPr>
              <a:xfrm>
                <a:off x="5508104" y="5186214"/>
                <a:ext cx="12640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Gyroscopes</a:t>
                </a:r>
              </a:p>
            </p:txBody>
          </p:sp>
          <p:graphicFrame>
            <p:nvGraphicFramePr>
              <p:cNvPr id="361" name="Object 14"/>
              <p:cNvGraphicFramePr>
                <a:graphicFrameLocks noChangeAspect="1"/>
              </p:cNvGraphicFramePr>
              <p:nvPr/>
            </p:nvGraphicFramePr>
            <p:xfrm>
              <a:off x="6904831" y="5944369"/>
              <a:ext cx="963612" cy="428625"/>
            </p:xfrm>
            <a:graphic>
              <a:graphicData uri="http://schemas.openxmlformats.org/presentationml/2006/ole">
                <p:oleObj spid="_x0000_s1044" name="Formel" r:id="rId12" imgW="736560" imgH="393480" progId="Equation.3">
                  <p:embed/>
                </p:oleObj>
              </a:graphicData>
            </a:graphic>
          </p:graphicFrame>
          <p:cxnSp>
            <p:nvCxnSpPr>
              <p:cNvPr id="362" name="Gerade Verbindung 361"/>
              <p:cNvCxnSpPr/>
              <p:nvPr/>
            </p:nvCxnSpPr>
            <p:spPr>
              <a:xfrm rot="10800000" flipH="1">
                <a:off x="5364643" y="6209880"/>
                <a:ext cx="1507951" cy="0"/>
              </a:xfrm>
              <a:prstGeom prst="line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 rot="16200000" flipH="1">
                <a:off x="5621923" y="6209880"/>
                <a:ext cx="993392" cy="0"/>
              </a:xfrm>
              <a:prstGeom prst="line">
                <a:avLst/>
              </a:prstGeom>
              <a:ln w="1905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4" name="Gruppieren 285"/>
              <p:cNvGrpSpPr/>
              <p:nvPr/>
            </p:nvGrpSpPr>
            <p:grpSpPr>
              <a:xfrm>
                <a:off x="5681488" y="6204490"/>
                <a:ext cx="393561" cy="312876"/>
                <a:chOff x="6372200" y="659355"/>
                <a:chExt cx="488628" cy="430910"/>
              </a:xfrm>
            </p:grpSpPr>
            <p:sp>
              <p:nvSpPr>
                <p:cNvPr id="379" name="Freihandform 378"/>
                <p:cNvSpPr/>
                <p:nvPr/>
              </p:nvSpPr>
              <p:spPr>
                <a:xfrm>
                  <a:off x="6372200" y="980728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0" name="Freihandform 379"/>
                <p:cNvSpPr/>
                <p:nvPr/>
              </p:nvSpPr>
              <p:spPr>
                <a:xfrm>
                  <a:off x="6497164" y="870053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1" name="Freihandform 380"/>
                <p:cNvSpPr/>
                <p:nvPr/>
              </p:nvSpPr>
              <p:spPr>
                <a:xfrm>
                  <a:off x="6616802" y="765267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2" name="Freihandform 381"/>
                <p:cNvSpPr/>
                <p:nvPr/>
              </p:nvSpPr>
              <p:spPr>
                <a:xfrm>
                  <a:off x="6737003" y="659355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65" name="Gruppieren 286"/>
              <p:cNvGrpSpPr/>
              <p:nvPr/>
            </p:nvGrpSpPr>
            <p:grpSpPr>
              <a:xfrm>
                <a:off x="6064924" y="5894654"/>
                <a:ext cx="393562" cy="312877"/>
                <a:chOff x="6372200" y="659355"/>
                <a:chExt cx="488628" cy="430910"/>
              </a:xfrm>
            </p:grpSpPr>
            <p:sp>
              <p:nvSpPr>
                <p:cNvPr id="375" name="Freihandform 374"/>
                <p:cNvSpPr/>
                <p:nvPr/>
              </p:nvSpPr>
              <p:spPr>
                <a:xfrm>
                  <a:off x="6372200" y="980728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6" name="Freihandform 375"/>
                <p:cNvSpPr/>
                <p:nvPr/>
              </p:nvSpPr>
              <p:spPr>
                <a:xfrm>
                  <a:off x="6492401" y="874816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7" name="Freihandform 376"/>
                <p:cNvSpPr/>
                <p:nvPr/>
              </p:nvSpPr>
              <p:spPr>
                <a:xfrm>
                  <a:off x="6616802" y="765267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8" name="Freihandform 377"/>
                <p:cNvSpPr/>
                <p:nvPr/>
              </p:nvSpPr>
              <p:spPr>
                <a:xfrm>
                  <a:off x="6737003" y="659355"/>
                  <a:ext cx="123825" cy="109537"/>
                </a:xfrm>
                <a:custGeom>
                  <a:avLst/>
                  <a:gdLst>
                    <a:gd name="connsiteX0" fmla="*/ 0 w 123825"/>
                    <a:gd name="connsiteY0" fmla="*/ 109537 h 109537"/>
                    <a:gd name="connsiteX1" fmla="*/ 123825 w 123825"/>
                    <a:gd name="connsiteY1" fmla="*/ 109537 h 109537"/>
                    <a:gd name="connsiteX2" fmla="*/ 123825 w 123825"/>
                    <a:gd name="connsiteY2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09537">
                      <a:moveTo>
                        <a:pt x="0" y="109537"/>
                      </a:moveTo>
                      <a:lnTo>
                        <a:pt x="123825" y="109537"/>
                      </a:lnTo>
                      <a:lnTo>
                        <a:pt x="123825" y="0"/>
                      </a:ln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366" name="Gerade Verbindung 365"/>
              <p:cNvCxnSpPr/>
              <p:nvPr/>
            </p:nvCxnSpPr>
            <p:spPr>
              <a:xfrm>
                <a:off x="6292613" y="6131454"/>
                <a:ext cx="57998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7" name="Textfeld 366"/>
              <p:cNvSpPr txBox="1"/>
              <p:nvPr/>
            </p:nvSpPr>
            <p:spPr>
              <a:xfrm rot="18722602">
                <a:off x="6341496" y="5656497"/>
                <a:ext cx="308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…</a:t>
                </a:r>
                <a:endParaRPr lang="de-DE" sz="1400" dirty="0"/>
              </a:p>
            </p:txBody>
          </p:sp>
          <p:sp>
            <p:nvSpPr>
              <p:cNvPr id="368" name="Textfeld 367"/>
              <p:cNvSpPr txBox="1"/>
              <p:nvPr/>
            </p:nvSpPr>
            <p:spPr>
              <a:xfrm rot="18722602">
                <a:off x="5456171" y="6404562"/>
                <a:ext cx="308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…</a:t>
                </a:r>
                <a:endParaRPr lang="de-DE" sz="1400" dirty="0"/>
              </a:p>
            </p:txBody>
          </p:sp>
          <p:graphicFrame>
            <p:nvGraphicFramePr>
              <p:cNvPr id="369" name="Object 15"/>
              <p:cNvGraphicFramePr>
                <a:graphicFrameLocks noChangeAspect="1"/>
              </p:cNvGraphicFramePr>
              <p:nvPr/>
            </p:nvGraphicFramePr>
            <p:xfrm>
              <a:off x="6984107" y="5546254"/>
              <a:ext cx="903288" cy="428625"/>
            </p:xfrm>
            <a:graphic>
              <a:graphicData uri="http://schemas.openxmlformats.org/presentationml/2006/ole">
                <p:oleObj spid="_x0000_s1045" name="Formel" r:id="rId13" imgW="685800" imgH="393480" progId="Equation.3">
                  <p:embed/>
                </p:oleObj>
              </a:graphicData>
            </a:graphic>
          </p:graphicFrame>
          <p:cxnSp>
            <p:nvCxnSpPr>
              <p:cNvPr id="370" name="Gerade Verbindung 369"/>
              <p:cNvCxnSpPr/>
              <p:nvPr/>
            </p:nvCxnSpPr>
            <p:spPr>
              <a:xfrm>
                <a:off x="6408610" y="5765468"/>
                <a:ext cx="57998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Gerade Verbindung 370"/>
              <p:cNvCxnSpPr/>
              <p:nvPr/>
            </p:nvCxnSpPr>
            <p:spPr>
              <a:xfrm>
                <a:off x="5248647" y="6654292"/>
                <a:ext cx="57998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Gerade Verbindung mit Pfeil 372"/>
              <p:cNvCxnSpPr/>
              <p:nvPr/>
            </p:nvCxnSpPr>
            <p:spPr>
              <a:xfrm rot="5400000">
                <a:off x="6555110" y="5991031"/>
                <a:ext cx="288032" cy="15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mit Pfeil 373"/>
              <p:cNvCxnSpPr/>
              <p:nvPr/>
            </p:nvCxnSpPr>
            <p:spPr>
              <a:xfrm rot="5400000" flipH="1" flipV="1">
                <a:off x="6555110" y="6351071"/>
                <a:ext cx="287238" cy="794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83" name="Object 15"/>
              <p:cNvGraphicFramePr>
                <a:graphicFrameLocks noChangeAspect="1"/>
              </p:cNvGraphicFramePr>
              <p:nvPr/>
            </p:nvGraphicFramePr>
            <p:xfrm>
              <a:off x="4355976" y="6429375"/>
              <a:ext cx="903288" cy="428625"/>
            </p:xfrm>
            <a:graphic>
              <a:graphicData uri="http://schemas.openxmlformats.org/presentationml/2006/ole">
                <p:oleObj spid="_x0000_s1047" name="Formel" r:id="rId14" imgW="685800" imgH="393480" progId="Equation.3">
                  <p:embed/>
                </p:oleObj>
              </a:graphicData>
            </a:graphic>
          </p:graphicFrame>
        </p:grpSp>
        <p:graphicFrame>
          <p:nvGraphicFramePr>
            <p:cNvPr id="1048" name="Object 24"/>
            <p:cNvGraphicFramePr>
              <a:graphicFrameLocks noChangeAspect="1"/>
            </p:cNvGraphicFramePr>
            <p:nvPr/>
          </p:nvGraphicFramePr>
          <p:xfrm>
            <a:off x="6262688" y="4132263"/>
            <a:ext cx="469900" cy="466725"/>
          </p:xfrm>
          <a:graphic>
            <a:graphicData uri="http://schemas.openxmlformats.org/presentationml/2006/ole">
              <p:oleObj spid="_x0000_s1048" name="Formel" r:id="rId15" imgW="152280" imgH="164880" progId="Equation.3">
                <p:embed/>
              </p:oleObj>
            </a:graphicData>
          </a:graphic>
        </p:graphicFrame>
        <p:sp>
          <p:nvSpPr>
            <p:cNvPr id="80" name="Freihandform 79"/>
            <p:cNvSpPr/>
            <p:nvPr/>
          </p:nvSpPr>
          <p:spPr>
            <a:xfrm>
              <a:off x="4924425" y="3286125"/>
              <a:ext cx="2428875" cy="2047875"/>
            </a:xfrm>
            <a:custGeom>
              <a:avLst/>
              <a:gdLst>
                <a:gd name="connsiteX0" fmla="*/ 0 w 2428875"/>
                <a:gd name="connsiteY0" fmla="*/ 0 h 2047875"/>
                <a:gd name="connsiteX1" fmla="*/ 2428875 w 2428875"/>
                <a:gd name="connsiteY1" fmla="*/ 0 h 2047875"/>
                <a:gd name="connsiteX2" fmla="*/ 2428875 w 2428875"/>
                <a:gd name="connsiteY2" fmla="*/ 2047875 h 2047875"/>
                <a:gd name="connsiteX3" fmla="*/ 1857375 w 2428875"/>
                <a:gd name="connsiteY3" fmla="*/ 2047875 h 2047875"/>
                <a:gd name="connsiteX4" fmla="*/ 1857375 w 2428875"/>
                <a:gd name="connsiteY4" fmla="*/ 2047875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2047875">
                  <a:moveTo>
                    <a:pt x="0" y="0"/>
                  </a:moveTo>
                  <a:lnTo>
                    <a:pt x="2428875" y="0"/>
                  </a:lnTo>
                  <a:lnTo>
                    <a:pt x="2428875" y="2047875"/>
                  </a:lnTo>
                  <a:lnTo>
                    <a:pt x="1857375" y="2047875"/>
                  </a:lnTo>
                  <a:lnTo>
                    <a:pt x="1857375" y="2047875"/>
                  </a:lnTo>
                </a:path>
              </a:pathLst>
            </a:custGeom>
            <a:ln w="31750">
              <a:solidFill>
                <a:schemeClr val="accent5">
                  <a:lumMod val="60000"/>
                  <a:lumOff val="40000"/>
                </a:schemeClr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4716016" y="3573016"/>
              <a:ext cx="2367880" cy="1632942"/>
            </a:xfrm>
            <a:custGeom>
              <a:avLst/>
              <a:gdLst>
                <a:gd name="connsiteX0" fmla="*/ 0 w 2171700"/>
                <a:gd name="connsiteY0" fmla="*/ 0 h 1714500"/>
                <a:gd name="connsiteX1" fmla="*/ 2171700 w 2171700"/>
                <a:gd name="connsiteY1" fmla="*/ 0 h 1714500"/>
                <a:gd name="connsiteX2" fmla="*/ 2171700 w 2171700"/>
                <a:gd name="connsiteY2" fmla="*/ 1714500 h 1714500"/>
                <a:gd name="connsiteX3" fmla="*/ 2038350 w 2171700"/>
                <a:gd name="connsiteY3" fmla="*/ 1714500 h 1714500"/>
                <a:gd name="connsiteX0" fmla="*/ 0 w 2171700"/>
                <a:gd name="connsiteY0" fmla="*/ 0 h 1714500"/>
                <a:gd name="connsiteX1" fmla="*/ 2171700 w 2171700"/>
                <a:gd name="connsiteY1" fmla="*/ 0 h 1714500"/>
                <a:gd name="connsiteX2" fmla="*/ 2171700 w 2171700"/>
                <a:gd name="connsiteY2" fmla="*/ 1714500 h 1714500"/>
                <a:gd name="connsiteX3" fmla="*/ 1907532 w 2171700"/>
                <a:gd name="connsiteY3" fmla="*/ 170495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1714500">
                  <a:moveTo>
                    <a:pt x="0" y="0"/>
                  </a:moveTo>
                  <a:lnTo>
                    <a:pt x="2171700" y="0"/>
                  </a:lnTo>
                  <a:lnTo>
                    <a:pt x="2171700" y="1714500"/>
                  </a:lnTo>
                  <a:lnTo>
                    <a:pt x="1907532" y="1704950"/>
                  </a:lnTo>
                </a:path>
              </a:pathLst>
            </a:custGeom>
            <a:ln w="31750">
              <a:solidFill>
                <a:schemeClr val="accent5">
                  <a:lumMod val="60000"/>
                  <a:lumOff val="40000"/>
                </a:schemeClr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2162175" y="4810125"/>
              <a:ext cx="3343275" cy="600075"/>
            </a:xfrm>
            <a:custGeom>
              <a:avLst/>
              <a:gdLst>
                <a:gd name="connsiteX0" fmla="*/ 0 w 3343275"/>
                <a:gd name="connsiteY0" fmla="*/ 0 h 600075"/>
                <a:gd name="connsiteX1" fmla="*/ 1343025 w 3343275"/>
                <a:gd name="connsiteY1" fmla="*/ 19050 h 600075"/>
                <a:gd name="connsiteX2" fmla="*/ 1343025 w 3343275"/>
                <a:gd name="connsiteY2" fmla="*/ 590550 h 600075"/>
                <a:gd name="connsiteX3" fmla="*/ 3343275 w 3343275"/>
                <a:gd name="connsiteY3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3275" h="600075">
                  <a:moveTo>
                    <a:pt x="0" y="0"/>
                  </a:moveTo>
                  <a:lnTo>
                    <a:pt x="1343025" y="19050"/>
                  </a:lnTo>
                  <a:lnTo>
                    <a:pt x="1343025" y="590550"/>
                  </a:lnTo>
                  <a:lnTo>
                    <a:pt x="3343275" y="600075"/>
                  </a:lnTo>
                </a:path>
              </a:pathLst>
            </a:custGeom>
            <a:ln w="31750">
              <a:solidFill>
                <a:schemeClr val="accent5">
                  <a:lumMod val="60000"/>
                  <a:lumOff val="40000"/>
                </a:schemeClr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Anonymos</dc:creator>
  <cp:lastModifiedBy>Anonymos</cp:lastModifiedBy>
  <cp:revision>130</cp:revision>
  <dcterms:created xsi:type="dcterms:W3CDTF">2011-04-06T09:53:40Z</dcterms:created>
  <dcterms:modified xsi:type="dcterms:W3CDTF">2011-05-10T14:55:53Z</dcterms:modified>
</cp:coreProperties>
</file>