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1739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8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5.bin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21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0" name="Picture 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0"/>
            <a:ext cx="5786432" cy="393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" name="Parallelogramm 121"/>
          <p:cNvSpPr/>
          <p:nvPr/>
        </p:nvSpPr>
        <p:spPr>
          <a:xfrm rot="16200000">
            <a:off x="2346595" y="2654905"/>
            <a:ext cx="1500198" cy="785818"/>
          </a:xfrm>
          <a:prstGeom prst="parallelogram">
            <a:avLst>
              <a:gd name="adj" fmla="val 3572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5" name="Parallelogramm 124"/>
          <p:cNvSpPr/>
          <p:nvPr/>
        </p:nvSpPr>
        <p:spPr>
          <a:xfrm rot="16200000">
            <a:off x="3432020" y="2412881"/>
            <a:ext cx="1472488" cy="785818"/>
          </a:xfrm>
          <a:prstGeom prst="parallelogram">
            <a:avLst>
              <a:gd name="adj" fmla="val 3572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9" name="Parallelogramm 128"/>
          <p:cNvSpPr/>
          <p:nvPr/>
        </p:nvSpPr>
        <p:spPr>
          <a:xfrm rot="5400000">
            <a:off x="2108470" y="891870"/>
            <a:ext cx="1401050" cy="1046023"/>
          </a:xfrm>
          <a:prstGeom prst="parallelogram">
            <a:avLst>
              <a:gd name="adj" fmla="val 21307"/>
            </a:avLst>
          </a:prstGeom>
          <a:solidFill>
            <a:schemeClr val="accent1">
              <a:alpha val="20000"/>
            </a:schemeClr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4" name="Freihandform 133"/>
          <p:cNvSpPr/>
          <p:nvPr/>
        </p:nvSpPr>
        <p:spPr>
          <a:xfrm>
            <a:off x="2673927" y="3266679"/>
            <a:ext cx="1898073" cy="540327"/>
          </a:xfrm>
          <a:custGeom>
            <a:avLst/>
            <a:gdLst>
              <a:gd name="connsiteX0" fmla="*/ 0 w 1898073"/>
              <a:gd name="connsiteY0" fmla="*/ 221672 h 540327"/>
              <a:gd name="connsiteX1" fmla="*/ 1094509 w 1898073"/>
              <a:gd name="connsiteY1" fmla="*/ 0 h 540327"/>
              <a:gd name="connsiteX2" fmla="*/ 1898073 w 1898073"/>
              <a:gd name="connsiteY2" fmla="*/ 290945 h 540327"/>
              <a:gd name="connsiteX3" fmla="*/ 831273 w 1898073"/>
              <a:gd name="connsiteY3" fmla="*/ 540327 h 540327"/>
              <a:gd name="connsiteX4" fmla="*/ 0 w 1898073"/>
              <a:gd name="connsiteY4" fmla="*/ 221672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073" h="540327">
                <a:moveTo>
                  <a:pt x="0" y="221672"/>
                </a:moveTo>
                <a:lnTo>
                  <a:pt x="1094509" y="0"/>
                </a:lnTo>
                <a:lnTo>
                  <a:pt x="1898073" y="290945"/>
                </a:lnTo>
                <a:lnTo>
                  <a:pt x="831273" y="540327"/>
                </a:lnTo>
                <a:lnTo>
                  <a:pt x="0" y="22167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6" name="Flussdiagramm: Verbindungsstelle 135"/>
          <p:cNvSpPr/>
          <p:nvPr/>
        </p:nvSpPr>
        <p:spPr>
          <a:xfrm flipV="1">
            <a:off x="3060975" y="3012095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6" name="Flussdiagramm: Verbindungsstelle 165"/>
          <p:cNvSpPr/>
          <p:nvPr/>
        </p:nvSpPr>
        <p:spPr>
          <a:xfrm>
            <a:off x="1297575" y="376274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0" name="Flussdiagramm: Verbindungsstelle 169"/>
          <p:cNvSpPr/>
          <p:nvPr/>
        </p:nvSpPr>
        <p:spPr>
          <a:xfrm>
            <a:off x="1703857" y="2810604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7" name="Gerade Verbindung mit Pfeil 186"/>
          <p:cNvCxnSpPr/>
          <p:nvPr/>
        </p:nvCxnSpPr>
        <p:spPr>
          <a:xfrm rot="5400000" flipH="1" flipV="1">
            <a:off x="1172285" y="3172554"/>
            <a:ext cx="806739" cy="366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feld 212"/>
          <p:cNvSpPr txBox="1"/>
          <p:nvPr/>
        </p:nvSpPr>
        <p:spPr>
          <a:xfrm>
            <a:off x="0" y="6143644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E-Frame</a:t>
            </a:r>
            <a:endParaRPr lang="de-DE" dirty="0"/>
          </a:p>
        </p:txBody>
      </p:sp>
      <p:grpSp>
        <p:nvGrpSpPr>
          <p:cNvPr id="321" name="Gruppieren 320"/>
          <p:cNvGrpSpPr/>
          <p:nvPr/>
        </p:nvGrpSpPr>
        <p:grpSpPr>
          <a:xfrm>
            <a:off x="2571736" y="-857256"/>
            <a:ext cx="1460507" cy="1714512"/>
            <a:chOff x="632083" y="2011963"/>
            <a:chExt cx="1460507" cy="1714512"/>
          </a:xfrm>
        </p:grpSpPr>
        <p:cxnSp>
          <p:nvCxnSpPr>
            <p:cNvPr id="217" name="Gerade Verbindung mit Pfeil 216"/>
            <p:cNvCxnSpPr/>
            <p:nvPr/>
          </p:nvCxnSpPr>
          <p:spPr>
            <a:xfrm rot="5400000" flipH="1" flipV="1">
              <a:off x="500226" y="2929640"/>
              <a:ext cx="714380" cy="22035"/>
            </a:xfrm>
            <a:prstGeom prst="straightConnector1">
              <a:avLst/>
            </a:prstGeom>
            <a:ln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mit Pfeil 218"/>
            <p:cNvCxnSpPr/>
            <p:nvPr/>
          </p:nvCxnSpPr>
          <p:spPr>
            <a:xfrm>
              <a:off x="822951" y="2595190"/>
              <a:ext cx="928694" cy="500066"/>
            </a:xfrm>
            <a:prstGeom prst="straightConnector1">
              <a:avLst/>
            </a:prstGeom>
            <a:ln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mit Pfeil 219"/>
            <p:cNvCxnSpPr/>
            <p:nvPr/>
          </p:nvCxnSpPr>
          <p:spPr>
            <a:xfrm flipV="1">
              <a:off x="831581" y="2274269"/>
              <a:ext cx="729196" cy="3571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3" name="Object 4"/>
            <p:cNvGraphicFramePr>
              <a:graphicFrameLocks noChangeAspect="1"/>
            </p:cNvGraphicFramePr>
            <p:nvPr/>
          </p:nvGraphicFramePr>
          <p:xfrm>
            <a:off x="632083" y="3226409"/>
            <a:ext cx="361159" cy="500066"/>
          </p:xfrm>
          <a:graphic>
            <a:graphicData uri="http://schemas.openxmlformats.org/presentationml/2006/ole">
              <p:oleObj spid="_x0000_s15414" name="Formel" r:id="rId5" imgW="164880" imgH="228600" progId="Equation.3">
                <p:embed/>
              </p:oleObj>
            </a:graphicData>
          </a:graphic>
        </p:graphicFrame>
        <p:graphicFrame>
          <p:nvGraphicFramePr>
            <p:cNvPr id="225" name="Object 5"/>
            <p:cNvGraphicFramePr>
              <a:graphicFrameLocks noChangeAspect="1"/>
            </p:cNvGraphicFramePr>
            <p:nvPr/>
          </p:nvGraphicFramePr>
          <p:xfrm>
            <a:off x="1703653" y="2869219"/>
            <a:ext cx="388937" cy="500062"/>
          </p:xfrm>
          <a:graphic>
            <a:graphicData uri="http://schemas.openxmlformats.org/presentationml/2006/ole">
              <p:oleObj spid="_x0000_s15415" name="Formel" r:id="rId6" imgW="177480" imgH="228600" progId="Equation.3">
                <p:embed/>
              </p:oleObj>
            </a:graphicData>
          </a:graphic>
        </p:graphicFrame>
        <p:graphicFrame>
          <p:nvGraphicFramePr>
            <p:cNvPr id="226" name="Object 6"/>
            <p:cNvGraphicFramePr>
              <a:graphicFrameLocks noChangeAspect="1"/>
            </p:cNvGraphicFramePr>
            <p:nvPr/>
          </p:nvGraphicFramePr>
          <p:xfrm>
            <a:off x="1560777" y="2011963"/>
            <a:ext cx="361950" cy="500062"/>
          </p:xfrm>
          <a:graphic>
            <a:graphicData uri="http://schemas.openxmlformats.org/presentationml/2006/ole">
              <p:oleObj spid="_x0000_s15416" name="Formel" r:id="rId7" imgW="164880" imgH="228600" progId="Equation.3">
                <p:embed/>
              </p:oleObj>
            </a:graphicData>
          </a:graphic>
        </p:graphicFrame>
      </p:grpSp>
      <p:sp>
        <p:nvSpPr>
          <p:cNvPr id="212" name="Textfeld 211"/>
          <p:cNvSpPr txBox="1"/>
          <p:nvPr/>
        </p:nvSpPr>
        <p:spPr>
          <a:xfrm>
            <a:off x="500034" y="78579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itchFamily="18" charset="2"/>
              </a:rPr>
              <a:t>y </a:t>
            </a:r>
            <a:endParaRPr lang="de-DE" dirty="0">
              <a:latin typeface="Symbol" pitchFamily="18" charset="2"/>
            </a:endParaRPr>
          </a:p>
        </p:txBody>
      </p:sp>
      <p:sp>
        <p:nvSpPr>
          <p:cNvPr id="243" name="Bogen 242"/>
          <p:cNvSpPr/>
          <p:nvPr/>
        </p:nvSpPr>
        <p:spPr>
          <a:xfrm rot="19424366">
            <a:off x="3278057" y="681126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Textfeld 243"/>
          <p:cNvSpPr txBox="1"/>
          <p:nvPr/>
        </p:nvSpPr>
        <p:spPr>
          <a:xfrm>
            <a:off x="1071538" y="100010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itchFamily="18" charset="2"/>
              </a:rPr>
              <a:t>q </a:t>
            </a:r>
            <a:endParaRPr lang="de-DE" dirty="0">
              <a:latin typeface="Symbol" pitchFamily="18" charset="2"/>
            </a:endParaRPr>
          </a:p>
        </p:txBody>
      </p:sp>
      <p:cxnSp>
        <p:nvCxnSpPr>
          <p:cNvPr id="234" name="Gerade Verbindung mit Pfeil 233"/>
          <p:cNvCxnSpPr/>
          <p:nvPr/>
        </p:nvCxnSpPr>
        <p:spPr>
          <a:xfrm rot="5400000" flipH="1" flipV="1">
            <a:off x="2301440" y="3012094"/>
            <a:ext cx="1571635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2489471" y="2831037"/>
            <a:ext cx="1455472" cy="514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 flipV="1">
            <a:off x="2143108" y="2905488"/>
            <a:ext cx="1676913" cy="31962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Bogen 239"/>
          <p:cNvSpPr/>
          <p:nvPr/>
        </p:nvSpPr>
        <p:spPr>
          <a:xfrm rot="10800000">
            <a:off x="2143108" y="857232"/>
            <a:ext cx="655562" cy="294538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1" name="Bogen 240"/>
          <p:cNvSpPr/>
          <p:nvPr/>
        </p:nvSpPr>
        <p:spPr>
          <a:xfrm rot="1946291">
            <a:off x="1562485" y="817480"/>
            <a:ext cx="493896" cy="376034"/>
          </a:xfrm>
          <a:prstGeom prst="arc">
            <a:avLst>
              <a:gd name="adj1" fmla="val 10130473"/>
              <a:gd name="adj2" fmla="val 1371674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Textfeld 241"/>
          <p:cNvSpPr txBox="1"/>
          <p:nvPr/>
        </p:nvSpPr>
        <p:spPr>
          <a:xfrm>
            <a:off x="846397" y="1726211"/>
            <a:ext cx="381836" cy="369332"/>
          </a:xfrm>
          <a:prstGeom prst="rect">
            <a:avLst/>
          </a:prstGeom>
          <a:noFill/>
          <a:ln>
            <a:noFill/>
            <a:headEnd type="triangle" w="lg" len="lg"/>
            <a:tailEnd type="none"/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Symbol" pitchFamily="18" charset="2"/>
              </a:rPr>
              <a:t>j</a:t>
            </a:r>
            <a:r>
              <a:rPr lang="de-DE" dirty="0" smtClean="0">
                <a:latin typeface="Symbol" pitchFamily="18" charset="2"/>
              </a:rPr>
              <a:t> </a:t>
            </a:r>
            <a:endParaRPr lang="de-DE" dirty="0">
              <a:latin typeface="Symbol" pitchFamily="18" charset="2"/>
            </a:endParaRPr>
          </a:p>
        </p:txBody>
      </p:sp>
      <p:graphicFrame>
        <p:nvGraphicFramePr>
          <p:cNvPr id="324" name="Object 6"/>
          <p:cNvGraphicFramePr>
            <a:graphicFrameLocks noChangeAspect="1"/>
          </p:cNvGraphicFramePr>
          <p:nvPr/>
        </p:nvGraphicFramePr>
        <p:xfrm>
          <a:off x="1000100" y="3929066"/>
          <a:ext cx="333375" cy="361950"/>
        </p:xfrm>
        <a:graphic>
          <a:graphicData uri="http://schemas.openxmlformats.org/presentationml/2006/ole">
            <p:oleObj spid="_x0000_s15417" name="Formel" r:id="rId8" imgW="152280" imgH="164880" progId="Equation.3">
              <p:embed/>
            </p:oleObj>
          </a:graphicData>
        </a:graphic>
      </p:graphicFrame>
      <p:graphicFrame>
        <p:nvGraphicFramePr>
          <p:cNvPr id="15418" name="Object 58"/>
          <p:cNvGraphicFramePr>
            <a:graphicFrameLocks noChangeAspect="1"/>
          </p:cNvGraphicFramePr>
          <p:nvPr/>
        </p:nvGraphicFramePr>
        <p:xfrm>
          <a:off x="1714480" y="2428868"/>
          <a:ext cx="388938" cy="361950"/>
        </p:xfrm>
        <a:graphic>
          <a:graphicData uri="http://schemas.openxmlformats.org/presentationml/2006/ole">
            <p:oleObj spid="_x0000_s15418" name="Formel" r:id="rId9" imgW="177480" imgH="164880" progId="Equation.3">
              <p:embed/>
            </p:oleObj>
          </a:graphicData>
        </a:graphic>
      </p:graphicFrame>
      <p:cxnSp>
        <p:nvCxnSpPr>
          <p:cNvPr id="326" name="Gerade Verbindung 325"/>
          <p:cNvCxnSpPr>
            <a:endCxn id="136" idx="5"/>
          </p:cNvCxnSpPr>
          <p:nvPr/>
        </p:nvCxnSpPr>
        <p:spPr>
          <a:xfrm>
            <a:off x="1785918" y="2786058"/>
            <a:ext cx="1336033" cy="23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 Verbindung 327"/>
          <p:cNvCxnSpPr>
            <a:endCxn id="136" idx="1"/>
          </p:cNvCxnSpPr>
          <p:nvPr/>
        </p:nvCxnSpPr>
        <p:spPr>
          <a:xfrm flipV="1">
            <a:off x="1357290" y="3073071"/>
            <a:ext cx="1714147" cy="85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335"/>
          <p:cNvCxnSpPr/>
          <p:nvPr/>
        </p:nvCxnSpPr>
        <p:spPr>
          <a:xfrm rot="5400000" flipH="1" flipV="1">
            <a:off x="3322283" y="2272907"/>
            <a:ext cx="522251" cy="100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136" idx="1"/>
            <a:endCxn id="340" idx="4"/>
          </p:cNvCxnSpPr>
          <p:nvPr/>
        </p:nvCxnSpPr>
        <p:spPr>
          <a:xfrm rot="16200000" flipH="1">
            <a:off x="3500878" y="2643629"/>
            <a:ext cx="213053" cy="107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ussdiagramm: Verbindungsstelle 339"/>
          <p:cNvSpPr/>
          <p:nvPr/>
        </p:nvSpPr>
        <p:spPr>
          <a:xfrm>
            <a:off x="4071934" y="3143248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1" name="Flussdiagramm: Verbindungsstelle 340"/>
          <p:cNvSpPr/>
          <p:nvPr/>
        </p:nvSpPr>
        <p:spPr>
          <a:xfrm>
            <a:off x="4083657" y="2500306"/>
            <a:ext cx="142876" cy="142876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43" name="Gerade Verbindung mit Pfeil 342"/>
          <p:cNvCxnSpPr>
            <a:endCxn id="341" idx="4"/>
          </p:cNvCxnSpPr>
          <p:nvPr/>
        </p:nvCxnSpPr>
        <p:spPr>
          <a:xfrm rot="5400000" flipH="1" flipV="1">
            <a:off x="3905062" y="2893215"/>
            <a:ext cx="500066" cy="15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mit Pfeil 350"/>
          <p:cNvCxnSpPr/>
          <p:nvPr/>
        </p:nvCxnSpPr>
        <p:spPr>
          <a:xfrm>
            <a:off x="3571868" y="2700098"/>
            <a:ext cx="1455472" cy="514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1"/>
          <p:cNvCxnSpPr/>
          <p:nvPr/>
        </p:nvCxnSpPr>
        <p:spPr>
          <a:xfrm rot="5400000" flipH="1" flipV="1">
            <a:off x="3357555" y="2796680"/>
            <a:ext cx="1571635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uppieren 353"/>
          <p:cNvGrpSpPr/>
          <p:nvPr/>
        </p:nvGrpSpPr>
        <p:grpSpPr>
          <a:xfrm>
            <a:off x="0" y="785794"/>
            <a:ext cx="8689635" cy="5138765"/>
            <a:chOff x="0" y="785794"/>
            <a:chExt cx="8689635" cy="5138765"/>
          </a:xfrm>
        </p:grpSpPr>
        <p:grpSp>
          <p:nvGrpSpPr>
            <p:cNvPr id="189" name="Gruppieren 188"/>
            <p:cNvGrpSpPr/>
            <p:nvPr/>
          </p:nvGrpSpPr>
          <p:grpSpPr>
            <a:xfrm>
              <a:off x="0" y="2575947"/>
              <a:ext cx="8286776" cy="3348612"/>
              <a:chOff x="0" y="1452672"/>
              <a:chExt cx="8286776" cy="3348612"/>
            </a:xfrm>
          </p:grpSpPr>
          <p:sp>
            <p:nvSpPr>
              <p:cNvPr id="134" name="Freihandform 133"/>
              <p:cNvSpPr/>
              <p:nvPr/>
            </p:nvSpPr>
            <p:spPr>
              <a:xfrm>
                <a:off x="1453274" y="2703997"/>
                <a:ext cx="2486407" cy="1045924"/>
              </a:xfrm>
              <a:custGeom>
                <a:avLst/>
                <a:gdLst>
                  <a:gd name="connsiteX0" fmla="*/ 0 w 1898073"/>
                  <a:gd name="connsiteY0" fmla="*/ 221672 h 540327"/>
                  <a:gd name="connsiteX1" fmla="*/ 1094509 w 1898073"/>
                  <a:gd name="connsiteY1" fmla="*/ 0 h 540327"/>
                  <a:gd name="connsiteX2" fmla="*/ 1898073 w 1898073"/>
                  <a:gd name="connsiteY2" fmla="*/ 290945 h 540327"/>
                  <a:gd name="connsiteX3" fmla="*/ 831273 w 1898073"/>
                  <a:gd name="connsiteY3" fmla="*/ 540327 h 540327"/>
                  <a:gd name="connsiteX4" fmla="*/ 0 w 1898073"/>
                  <a:gd name="connsiteY4" fmla="*/ 221672 h 54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8073" h="540327">
                    <a:moveTo>
                      <a:pt x="0" y="221672"/>
                    </a:moveTo>
                    <a:lnTo>
                      <a:pt x="1094509" y="0"/>
                    </a:lnTo>
                    <a:lnTo>
                      <a:pt x="1898073" y="290945"/>
                    </a:lnTo>
                    <a:lnTo>
                      <a:pt x="831273" y="540327"/>
                    </a:lnTo>
                    <a:lnTo>
                      <a:pt x="0" y="22167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6" name="Gerade Verbindung 55"/>
              <p:cNvCxnSpPr/>
              <p:nvPr/>
            </p:nvCxnSpPr>
            <p:spPr>
              <a:xfrm rot="16200000" flipH="1">
                <a:off x="2393141" y="2620285"/>
                <a:ext cx="928695" cy="28575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lussdiagramm: Verbindungsstelle 135"/>
              <p:cNvSpPr/>
              <p:nvPr/>
            </p:nvSpPr>
            <p:spPr>
              <a:xfrm flipV="1">
                <a:off x="2679443" y="3167794"/>
                <a:ext cx="71438" cy="7143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87" name="Gerade Verbindung mit Pfeil 186"/>
              <p:cNvCxnSpPr/>
              <p:nvPr/>
            </p:nvCxnSpPr>
            <p:spPr>
              <a:xfrm flipV="1">
                <a:off x="3048356" y="3120902"/>
                <a:ext cx="214314" cy="14287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Bogen 242"/>
              <p:cNvSpPr/>
              <p:nvPr/>
            </p:nvSpPr>
            <p:spPr>
              <a:xfrm rot="19424366">
                <a:off x="2992306" y="2337024"/>
                <a:ext cx="493896" cy="376034"/>
              </a:xfrm>
              <a:prstGeom prst="arc">
                <a:avLst>
                  <a:gd name="adj1" fmla="val 10130473"/>
                  <a:gd name="adj2" fmla="val 1371674"/>
                </a:avLst>
              </a:prstGeom>
              <a:ln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4" name="Gerade Verbindung mit Pfeil 233"/>
              <p:cNvCxnSpPr/>
              <p:nvPr/>
            </p:nvCxnSpPr>
            <p:spPr>
              <a:xfrm rot="5400000">
                <a:off x="2286790" y="3869645"/>
                <a:ext cx="85723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 Verbindung mit Pfeil 234"/>
              <p:cNvCxnSpPr/>
              <p:nvPr/>
            </p:nvCxnSpPr>
            <p:spPr>
              <a:xfrm>
                <a:off x="2331776" y="2095124"/>
                <a:ext cx="1071570" cy="642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mit Pfeil 235"/>
              <p:cNvCxnSpPr/>
              <p:nvPr/>
            </p:nvCxnSpPr>
            <p:spPr>
              <a:xfrm flipV="1">
                <a:off x="1928794" y="2084501"/>
                <a:ext cx="1391161" cy="50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Bogen 239"/>
              <p:cNvSpPr/>
              <p:nvPr/>
            </p:nvSpPr>
            <p:spPr>
              <a:xfrm rot="10800000">
                <a:off x="2428860" y="1655873"/>
                <a:ext cx="655562" cy="294538"/>
              </a:xfrm>
              <a:prstGeom prst="arc">
                <a:avLst>
                  <a:gd name="adj1" fmla="val 10130473"/>
                  <a:gd name="adj2" fmla="val 1371674"/>
                </a:avLst>
              </a:prstGeom>
              <a:ln>
                <a:solidFill>
                  <a:srgbClr val="C0000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1" name="Bogen 240"/>
              <p:cNvSpPr/>
              <p:nvPr/>
            </p:nvSpPr>
            <p:spPr>
              <a:xfrm rot="1946291">
                <a:off x="1919675" y="2330501"/>
                <a:ext cx="493896" cy="376034"/>
              </a:xfrm>
              <a:prstGeom prst="arc">
                <a:avLst>
                  <a:gd name="adj1" fmla="val 10130473"/>
                  <a:gd name="adj2" fmla="val 1371674"/>
                </a:avLst>
              </a:prstGeom>
              <a:ln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aphicFrame>
            <p:nvGraphicFramePr>
              <p:cNvPr id="324" name="Object 6"/>
              <p:cNvGraphicFramePr>
                <a:graphicFrameLocks noChangeAspect="1"/>
              </p:cNvGraphicFramePr>
              <p:nvPr/>
            </p:nvGraphicFramePr>
            <p:xfrm>
              <a:off x="3000364" y="4370517"/>
              <a:ext cx="333375" cy="361950"/>
            </p:xfrm>
            <a:graphic>
              <a:graphicData uri="http://schemas.openxmlformats.org/presentationml/2006/ole">
                <p:oleObj spid="_x0000_s29701" name="Formel" r:id="rId4" imgW="152280" imgH="164880" progId="Equation.3">
                  <p:embed/>
                </p:oleObj>
              </a:graphicData>
            </a:graphic>
          </p:graphicFrame>
          <p:graphicFrame>
            <p:nvGraphicFramePr>
              <p:cNvPr id="15418" name="Object 58"/>
              <p:cNvGraphicFramePr>
                <a:graphicFrameLocks noChangeAspect="1"/>
              </p:cNvGraphicFramePr>
              <p:nvPr/>
            </p:nvGraphicFramePr>
            <p:xfrm>
              <a:off x="3786182" y="3584699"/>
              <a:ext cx="388938" cy="361950"/>
            </p:xfrm>
            <a:graphic>
              <a:graphicData uri="http://schemas.openxmlformats.org/presentationml/2006/ole">
                <p:oleObj spid="_x0000_s29702" name="Formel" r:id="rId5" imgW="177480" imgH="164880" progId="Equation.3">
                  <p:embed/>
                </p:oleObj>
              </a:graphicData>
            </a:graphic>
          </p:graphicFrame>
          <p:cxnSp>
            <p:nvCxnSpPr>
              <p:cNvPr id="39" name="Gerade Verbindung mit Pfeil 38"/>
              <p:cNvCxnSpPr/>
              <p:nvPr/>
            </p:nvCxnSpPr>
            <p:spPr>
              <a:xfrm rot="5400000" flipH="1" flipV="1">
                <a:off x="2608249" y="3333872"/>
                <a:ext cx="21431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rot="16200000" flipH="1">
                <a:off x="2005311" y="2436611"/>
                <a:ext cx="1429530" cy="109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ussdiagramm: Verbindungsstelle 47"/>
              <p:cNvSpPr/>
              <p:nvPr/>
            </p:nvSpPr>
            <p:spPr>
              <a:xfrm>
                <a:off x="2988641" y="3261578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0" name="Gerade Verbindung mit Pfeil 49"/>
              <p:cNvCxnSpPr>
                <a:endCxn id="64" idx="4"/>
              </p:cNvCxnSpPr>
              <p:nvPr/>
            </p:nvCxnSpPr>
            <p:spPr>
              <a:xfrm rot="5400000" flipH="1" flipV="1">
                <a:off x="3303975" y="3995468"/>
                <a:ext cx="571504" cy="32147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>
                <a:endCxn id="64" idx="1"/>
              </p:cNvCxnSpPr>
              <p:nvPr/>
            </p:nvCxnSpPr>
            <p:spPr>
              <a:xfrm rot="16200000" flipH="1">
                <a:off x="3386850" y="3471118"/>
                <a:ext cx="403945" cy="2727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lussdiagramm: Verbindungsstelle 59"/>
              <p:cNvSpPr/>
              <p:nvPr/>
            </p:nvSpPr>
            <p:spPr>
              <a:xfrm>
                <a:off x="3226401" y="3084633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3" name="Flussdiagramm: Verbindungsstelle 62"/>
              <p:cNvSpPr/>
              <p:nvPr/>
            </p:nvSpPr>
            <p:spPr>
              <a:xfrm>
                <a:off x="3357554" y="4441955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Flussdiagramm: Verbindungsstelle 63"/>
              <p:cNvSpPr/>
              <p:nvPr/>
            </p:nvSpPr>
            <p:spPr>
              <a:xfrm>
                <a:off x="3714744" y="3799013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5" name="Gerade Verbindung 64"/>
              <p:cNvCxnSpPr/>
              <p:nvPr/>
            </p:nvCxnSpPr>
            <p:spPr>
              <a:xfrm rot="16200000" flipH="1">
                <a:off x="2954266" y="3407448"/>
                <a:ext cx="213520" cy="7064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 rot="16200000" flipH="1">
                <a:off x="2762054" y="3846454"/>
                <a:ext cx="916971" cy="27402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82"/>
              <p:cNvCxnSpPr>
                <a:endCxn id="60" idx="1"/>
              </p:cNvCxnSpPr>
              <p:nvPr/>
            </p:nvCxnSpPr>
            <p:spPr>
              <a:xfrm rot="16200000" flipH="1">
                <a:off x="2577597" y="2435829"/>
                <a:ext cx="796280" cy="5222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83"/>
              <p:cNvCxnSpPr/>
              <p:nvPr/>
            </p:nvCxnSpPr>
            <p:spPr>
              <a:xfrm rot="16200000" flipH="1">
                <a:off x="3214128" y="3178967"/>
                <a:ext cx="285752" cy="1908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/>
              <p:nvPr/>
            </p:nvCxnSpPr>
            <p:spPr>
              <a:xfrm rot="5400000" flipH="1" flipV="1">
                <a:off x="2285985" y="4156202"/>
                <a:ext cx="428628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/>
              <p:cNvCxnSpPr/>
              <p:nvPr/>
            </p:nvCxnSpPr>
            <p:spPr>
              <a:xfrm flipV="1">
                <a:off x="1201692" y="2644895"/>
                <a:ext cx="428628" cy="14287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/>
              <p:cNvCxnSpPr/>
              <p:nvPr/>
            </p:nvCxnSpPr>
            <p:spPr>
              <a:xfrm rot="10800000">
                <a:off x="3690191" y="2808897"/>
                <a:ext cx="357190" cy="14287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Objekt 115"/>
              <p:cNvGraphicFramePr>
                <a:graphicFrameLocks noChangeAspect="1"/>
              </p:cNvGraphicFramePr>
              <p:nvPr/>
            </p:nvGraphicFramePr>
            <p:xfrm>
              <a:off x="1667588" y="2406522"/>
              <a:ext cx="358267" cy="317515"/>
            </p:xfrm>
            <a:graphic>
              <a:graphicData uri="http://schemas.openxmlformats.org/presentationml/2006/ole">
                <p:oleObj spid="_x0000_s29703" name="Formel" r:id="rId6" imgW="177480" imgH="164880" progId="Equation.3">
                  <p:embed/>
                </p:oleObj>
              </a:graphicData>
            </a:graphic>
          </p:graphicFrame>
          <p:graphicFrame>
            <p:nvGraphicFramePr>
              <p:cNvPr id="29704" name="Object 8"/>
              <p:cNvGraphicFramePr>
                <a:graphicFrameLocks noChangeAspect="1"/>
              </p:cNvGraphicFramePr>
              <p:nvPr/>
            </p:nvGraphicFramePr>
            <p:xfrm>
              <a:off x="3382100" y="2571744"/>
              <a:ext cx="280987" cy="317500"/>
            </p:xfrm>
            <a:graphic>
              <a:graphicData uri="http://schemas.openxmlformats.org/presentationml/2006/ole">
                <p:oleObj spid="_x0000_s29704" name="Formel" r:id="rId7" imgW="139680" imgH="164880" progId="Equation.3">
                  <p:embed/>
                </p:oleObj>
              </a:graphicData>
            </a:graphic>
          </p:graphicFrame>
          <p:graphicFrame>
            <p:nvGraphicFramePr>
              <p:cNvPr id="29705" name="Object 9"/>
              <p:cNvGraphicFramePr>
                <a:graphicFrameLocks noChangeAspect="1"/>
              </p:cNvGraphicFramePr>
              <p:nvPr/>
            </p:nvGraphicFramePr>
            <p:xfrm>
              <a:off x="2583459" y="4299079"/>
              <a:ext cx="306387" cy="317500"/>
            </p:xfrm>
            <a:graphic>
              <a:graphicData uri="http://schemas.openxmlformats.org/presentationml/2006/ole">
                <p:oleObj spid="_x0000_s29705" name="Formel" r:id="rId8" imgW="152280" imgH="164880" progId="Equation.3">
                  <p:embed/>
                </p:oleObj>
              </a:graphicData>
            </a:graphic>
          </p:graphicFrame>
          <p:graphicFrame>
            <p:nvGraphicFramePr>
              <p:cNvPr id="29706" name="Object 10"/>
              <p:cNvGraphicFramePr>
                <a:graphicFrameLocks noChangeAspect="1"/>
              </p:cNvGraphicFramePr>
              <p:nvPr/>
            </p:nvGraphicFramePr>
            <p:xfrm>
              <a:off x="1214414" y="2298815"/>
              <a:ext cx="331787" cy="439738"/>
            </p:xfrm>
            <a:graphic>
              <a:graphicData uri="http://schemas.openxmlformats.org/presentationml/2006/ole">
                <p:oleObj spid="_x0000_s29706" name="Formel" r:id="rId9" imgW="164880" imgH="228600" progId="Equation.3">
                  <p:embed/>
                </p:oleObj>
              </a:graphicData>
            </a:graphic>
          </p:graphicFrame>
          <p:graphicFrame>
            <p:nvGraphicFramePr>
              <p:cNvPr id="29707" name="Object 11"/>
              <p:cNvGraphicFramePr>
                <a:graphicFrameLocks noChangeAspect="1"/>
              </p:cNvGraphicFramePr>
              <p:nvPr/>
            </p:nvGraphicFramePr>
            <p:xfrm>
              <a:off x="3761636" y="2440591"/>
              <a:ext cx="331787" cy="463550"/>
            </p:xfrm>
            <a:graphic>
              <a:graphicData uri="http://schemas.openxmlformats.org/presentationml/2006/ole">
                <p:oleObj spid="_x0000_s29707" name="Formel" r:id="rId10" imgW="164880" imgH="241200" progId="Equation.3">
                  <p:embed/>
                </p:oleObj>
              </a:graphicData>
            </a:graphic>
          </p:graphicFrame>
          <p:graphicFrame>
            <p:nvGraphicFramePr>
              <p:cNvPr id="29708" name="Object 12"/>
              <p:cNvGraphicFramePr>
                <a:graphicFrameLocks noChangeAspect="1"/>
              </p:cNvGraphicFramePr>
              <p:nvPr/>
            </p:nvGraphicFramePr>
            <p:xfrm>
              <a:off x="2143125" y="3894247"/>
              <a:ext cx="331788" cy="414337"/>
            </p:xfrm>
            <a:graphic>
              <a:graphicData uri="http://schemas.openxmlformats.org/presentationml/2006/ole">
                <p:oleObj spid="_x0000_s29708" name="Formel" r:id="rId11" imgW="164880" imgH="215640" progId="Equation.3">
                  <p:embed/>
                </p:oleObj>
              </a:graphicData>
            </a:graphic>
          </p:graphicFrame>
          <p:graphicFrame>
            <p:nvGraphicFramePr>
              <p:cNvPr id="29709" name="Object 13"/>
              <p:cNvGraphicFramePr>
                <a:graphicFrameLocks noChangeAspect="1"/>
              </p:cNvGraphicFramePr>
              <p:nvPr/>
            </p:nvGraphicFramePr>
            <p:xfrm>
              <a:off x="1787018" y="1881910"/>
              <a:ext cx="382588" cy="439738"/>
            </p:xfrm>
            <a:graphic>
              <a:graphicData uri="http://schemas.openxmlformats.org/presentationml/2006/ole">
                <p:oleObj spid="_x0000_s29709" name="Formel" r:id="rId12" imgW="190440" imgH="228600" progId="Equation.3">
                  <p:embed/>
                </p:oleObj>
              </a:graphicData>
            </a:graphic>
          </p:graphicFrame>
          <p:graphicFrame>
            <p:nvGraphicFramePr>
              <p:cNvPr id="29710" name="Object 14"/>
              <p:cNvGraphicFramePr>
                <a:graphicFrameLocks noChangeAspect="1"/>
              </p:cNvGraphicFramePr>
              <p:nvPr/>
            </p:nvGraphicFramePr>
            <p:xfrm>
              <a:off x="2036519" y="1452672"/>
              <a:ext cx="382587" cy="415925"/>
            </p:xfrm>
            <a:graphic>
              <a:graphicData uri="http://schemas.openxmlformats.org/presentationml/2006/ole">
                <p:oleObj spid="_x0000_s29710" name="Formel" r:id="rId13" imgW="190440" imgH="215640" progId="Equation.3">
                  <p:embed/>
                </p:oleObj>
              </a:graphicData>
            </a:graphic>
          </p:graphicFrame>
          <p:graphicFrame>
            <p:nvGraphicFramePr>
              <p:cNvPr id="29711" name="Object 15"/>
              <p:cNvGraphicFramePr>
                <a:graphicFrameLocks noChangeAspect="1"/>
              </p:cNvGraphicFramePr>
              <p:nvPr/>
            </p:nvGraphicFramePr>
            <p:xfrm>
              <a:off x="3357685" y="1989247"/>
              <a:ext cx="407988" cy="465137"/>
            </p:xfrm>
            <a:graphic>
              <a:graphicData uri="http://schemas.openxmlformats.org/presentationml/2006/ole">
                <p:oleObj spid="_x0000_s29711" name="Formel" r:id="rId14" imgW="203040" imgH="241200" progId="Equation.3">
                  <p:embed/>
                </p:oleObj>
              </a:graphicData>
            </a:graphic>
          </p:graphicFrame>
          <p:graphicFrame>
            <p:nvGraphicFramePr>
              <p:cNvPr id="29712" name="Object 16"/>
              <p:cNvGraphicFramePr>
                <a:graphicFrameLocks noChangeAspect="1"/>
              </p:cNvGraphicFramePr>
              <p:nvPr/>
            </p:nvGraphicFramePr>
            <p:xfrm>
              <a:off x="3643306" y="4013327"/>
              <a:ext cx="333375" cy="390525"/>
            </p:xfrm>
            <a:graphic>
              <a:graphicData uri="http://schemas.openxmlformats.org/presentationml/2006/ole">
                <p:oleObj spid="_x0000_s29712" name="Formel" r:id="rId15" imgW="152280" imgH="177480" progId="Equation.3">
                  <p:embed/>
                </p:oleObj>
              </a:graphicData>
            </a:graphic>
          </p:graphicFrame>
          <p:graphicFrame>
            <p:nvGraphicFramePr>
              <p:cNvPr id="29713" name="Object 17"/>
              <p:cNvGraphicFramePr>
                <a:graphicFrameLocks noChangeAspect="1"/>
              </p:cNvGraphicFramePr>
              <p:nvPr/>
            </p:nvGraphicFramePr>
            <p:xfrm>
              <a:off x="2952372" y="2928934"/>
              <a:ext cx="250825" cy="306388"/>
            </p:xfrm>
            <a:graphic>
              <a:graphicData uri="http://schemas.openxmlformats.org/presentationml/2006/ole">
                <p:oleObj spid="_x0000_s29713" name="Formel" r:id="rId16" imgW="114120" imgH="139680" progId="Equation.3">
                  <p:embed/>
                </p:oleObj>
              </a:graphicData>
            </a:graphic>
          </p:graphicFrame>
          <p:graphicFrame>
            <p:nvGraphicFramePr>
              <p:cNvPr id="29714" name="Object 18"/>
              <p:cNvGraphicFramePr>
                <a:graphicFrameLocks noChangeAspect="1"/>
              </p:cNvGraphicFramePr>
              <p:nvPr/>
            </p:nvGraphicFramePr>
            <p:xfrm>
              <a:off x="3296739" y="2885342"/>
              <a:ext cx="288925" cy="357656"/>
            </p:xfrm>
            <a:graphic>
              <a:graphicData uri="http://schemas.openxmlformats.org/presentationml/2006/ole">
                <p:oleObj spid="_x0000_s29714" name="Formel" r:id="rId17" imgW="164880" imgH="203040" progId="Equation.3">
                  <p:embed/>
                </p:oleObj>
              </a:graphicData>
            </a:graphic>
          </p:graphicFrame>
          <p:graphicFrame>
            <p:nvGraphicFramePr>
              <p:cNvPr id="29715" name="Object 19"/>
              <p:cNvGraphicFramePr>
                <a:graphicFrameLocks noChangeAspect="1"/>
              </p:cNvGraphicFramePr>
              <p:nvPr/>
            </p:nvGraphicFramePr>
            <p:xfrm>
              <a:off x="2784795" y="3298948"/>
              <a:ext cx="263192" cy="285752"/>
            </p:xfrm>
            <a:graphic>
              <a:graphicData uri="http://schemas.openxmlformats.org/presentationml/2006/ole">
                <p:oleObj spid="_x0000_s29715" name="Formel" r:id="rId18" imgW="152280" imgH="164880" progId="Equation.3">
                  <p:embed/>
                </p:oleObj>
              </a:graphicData>
            </a:graphic>
          </p:graphicFrame>
          <p:sp>
            <p:nvSpPr>
              <p:cNvPr id="133" name="Geschweifte Klammer rechts 132"/>
              <p:cNvSpPr/>
              <p:nvPr/>
            </p:nvSpPr>
            <p:spPr>
              <a:xfrm flipH="1">
                <a:off x="214282" y="2298814"/>
                <a:ext cx="500066" cy="916971"/>
              </a:xfrm>
              <a:prstGeom prst="rightBrace">
                <a:avLst>
                  <a:gd name="adj1" fmla="val 8333"/>
                  <a:gd name="adj2" fmla="val 5096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37" name="Gerade Verbindung 136"/>
              <p:cNvCxnSpPr/>
              <p:nvPr/>
            </p:nvCxnSpPr>
            <p:spPr>
              <a:xfrm rot="10800000">
                <a:off x="657933" y="2298815"/>
                <a:ext cx="207170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137"/>
              <p:cNvCxnSpPr/>
              <p:nvPr/>
            </p:nvCxnSpPr>
            <p:spPr>
              <a:xfrm rot="10800000">
                <a:off x="642910" y="3214686"/>
                <a:ext cx="207170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717" name="Object 21"/>
              <p:cNvGraphicFramePr>
                <a:graphicFrameLocks noChangeAspect="1"/>
              </p:cNvGraphicFramePr>
              <p:nvPr/>
            </p:nvGraphicFramePr>
            <p:xfrm>
              <a:off x="0" y="2584567"/>
              <a:ext cx="306388" cy="390525"/>
            </p:xfrm>
            <a:graphic>
              <a:graphicData uri="http://schemas.openxmlformats.org/presentationml/2006/ole">
                <p:oleObj spid="_x0000_s29717" name="Formel" r:id="rId19" imgW="152280" imgH="203040" progId="Equation.3">
                  <p:embed/>
                </p:oleObj>
              </a:graphicData>
            </a:graphic>
          </p:graphicFrame>
          <p:cxnSp>
            <p:nvCxnSpPr>
              <p:cNvPr id="140" name="Gerade Verbindung 139"/>
              <p:cNvCxnSpPr/>
              <p:nvPr/>
            </p:nvCxnSpPr>
            <p:spPr>
              <a:xfrm rot="16200000" flipH="1">
                <a:off x="6179356" y="2620286"/>
                <a:ext cx="928695" cy="28575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lussdiagramm: Verbindungsstelle 140"/>
              <p:cNvSpPr/>
              <p:nvPr/>
            </p:nvSpPr>
            <p:spPr>
              <a:xfrm flipV="1">
                <a:off x="6465658" y="3167795"/>
                <a:ext cx="71438" cy="7143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6834571" y="3120903"/>
                <a:ext cx="214314" cy="14287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mit Pfeil 143"/>
              <p:cNvCxnSpPr/>
              <p:nvPr/>
            </p:nvCxnSpPr>
            <p:spPr>
              <a:xfrm rot="5400000">
                <a:off x="6073005" y="3869646"/>
                <a:ext cx="85723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/>
              <p:nvPr/>
            </p:nvCxnSpPr>
            <p:spPr>
              <a:xfrm>
                <a:off x="6117991" y="2095125"/>
                <a:ext cx="1071570" cy="642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flipV="1">
                <a:off x="5715009" y="2084502"/>
                <a:ext cx="1391161" cy="50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9" name="Object 6"/>
              <p:cNvGraphicFramePr>
                <a:graphicFrameLocks noChangeAspect="1"/>
              </p:cNvGraphicFramePr>
              <p:nvPr/>
            </p:nvGraphicFramePr>
            <p:xfrm>
              <a:off x="7173641" y="4439334"/>
              <a:ext cx="333375" cy="361950"/>
            </p:xfrm>
            <a:graphic>
              <a:graphicData uri="http://schemas.openxmlformats.org/presentationml/2006/ole">
                <p:oleObj spid="_x0000_s29718" name="Formel" r:id="rId20" imgW="152280" imgH="164880" progId="Equation.3">
                  <p:embed/>
                </p:oleObj>
              </a:graphicData>
            </a:graphic>
          </p:graphicFrame>
          <p:graphicFrame>
            <p:nvGraphicFramePr>
              <p:cNvPr id="150" name="Object 58"/>
              <p:cNvGraphicFramePr>
                <a:graphicFrameLocks noChangeAspect="1"/>
              </p:cNvGraphicFramePr>
              <p:nvPr/>
            </p:nvGraphicFramePr>
            <p:xfrm>
              <a:off x="7572397" y="3584700"/>
              <a:ext cx="388938" cy="361950"/>
            </p:xfrm>
            <a:graphic>
              <a:graphicData uri="http://schemas.openxmlformats.org/presentationml/2006/ole">
                <p:oleObj spid="_x0000_s29719" name="Formel" r:id="rId21" imgW="177480" imgH="164880" progId="Equation.3">
                  <p:embed/>
                </p:oleObj>
              </a:graphicData>
            </a:graphic>
          </p:graphicFrame>
          <p:cxnSp>
            <p:nvCxnSpPr>
              <p:cNvPr id="151" name="Gerade Verbindung mit Pfeil 150"/>
              <p:cNvCxnSpPr/>
              <p:nvPr/>
            </p:nvCxnSpPr>
            <p:spPr>
              <a:xfrm rot="5400000" flipH="1" flipV="1">
                <a:off x="6394464" y="3333873"/>
                <a:ext cx="21431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rot="16200000" flipH="1">
                <a:off x="5791526" y="2436612"/>
                <a:ext cx="1429530" cy="109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lussdiagramm: Verbindungsstelle 152"/>
              <p:cNvSpPr/>
              <p:nvPr/>
            </p:nvSpPr>
            <p:spPr>
              <a:xfrm>
                <a:off x="6774856" y="3261579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54" name="Gerade Verbindung mit Pfeil 153"/>
              <p:cNvCxnSpPr>
                <a:endCxn id="158" idx="4"/>
              </p:cNvCxnSpPr>
              <p:nvPr/>
            </p:nvCxnSpPr>
            <p:spPr>
              <a:xfrm rot="5400000" flipH="1" flipV="1">
                <a:off x="7090190" y="3995469"/>
                <a:ext cx="571504" cy="32147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154"/>
              <p:cNvCxnSpPr>
                <a:endCxn id="158" idx="1"/>
              </p:cNvCxnSpPr>
              <p:nvPr/>
            </p:nvCxnSpPr>
            <p:spPr>
              <a:xfrm rot="16200000" flipH="1">
                <a:off x="7173065" y="3471119"/>
                <a:ext cx="403945" cy="2727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Flussdiagramm: Verbindungsstelle 155"/>
              <p:cNvSpPr/>
              <p:nvPr/>
            </p:nvSpPr>
            <p:spPr>
              <a:xfrm>
                <a:off x="7012616" y="3084634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Flussdiagramm: Verbindungsstelle 156"/>
              <p:cNvSpPr/>
              <p:nvPr/>
            </p:nvSpPr>
            <p:spPr>
              <a:xfrm>
                <a:off x="7143769" y="4441956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8" name="Flussdiagramm: Verbindungsstelle 157"/>
              <p:cNvSpPr/>
              <p:nvPr/>
            </p:nvSpPr>
            <p:spPr>
              <a:xfrm>
                <a:off x="7500959" y="3799014"/>
                <a:ext cx="71438" cy="71438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59" name="Gerade Verbindung 158"/>
              <p:cNvCxnSpPr/>
              <p:nvPr/>
            </p:nvCxnSpPr>
            <p:spPr>
              <a:xfrm rot="16200000" flipH="1">
                <a:off x="6740481" y="3407449"/>
                <a:ext cx="213520" cy="7064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159"/>
              <p:cNvCxnSpPr/>
              <p:nvPr/>
            </p:nvCxnSpPr>
            <p:spPr>
              <a:xfrm rot="16200000" flipH="1">
                <a:off x="6548269" y="3846455"/>
                <a:ext cx="916971" cy="27402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>
                <a:endCxn id="156" idx="1"/>
              </p:cNvCxnSpPr>
              <p:nvPr/>
            </p:nvCxnSpPr>
            <p:spPr>
              <a:xfrm rot="16200000" flipH="1">
                <a:off x="6363812" y="2435830"/>
                <a:ext cx="796280" cy="5222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 rot="16200000" flipH="1">
                <a:off x="7000343" y="3178968"/>
                <a:ext cx="285752" cy="1908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7" name="Objekt 166"/>
              <p:cNvGraphicFramePr>
                <a:graphicFrameLocks noChangeAspect="1"/>
              </p:cNvGraphicFramePr>
              <p:nvPr/>
            </p:nvGraphicFramePr>
            <p:xfrm>
              <a:off x="5453803" y="2406523"/>
              <a:ext cx="358267" cy="317515"/>
            </p:xfrm>
            <a:graphic>
              <a:graphicData uri="http://schemas.openxmlformats.org/presentationml/2006/ole">
                <p:oleObj spid="_x0000_s29720" name="Formel" r:id="rId22" imgW="177480" imgH="164880" progId="Equation.3">
                  <p:embed/>
                </p:oleObj>
              </a:graphicData>
            </a:graphic>
          </p:graphicFrame>
          <p:graphicFrame>
            <p:nvGraphicFramePr>
              <p:cNvPr id="168" name="Object 8"/>
              <p:cNvGraphicFramePr>
                <a:graphicFrameLocks noChangeAspect="1"/>
              </p:cNvGraphicFramePr>
              <p:nvPr/>
            </p:nvGraphicFramePr>
            <p:xfrm>
              <a:off x="7168315" y="2571745"/>
              <a:ext cx="280987" cy="317500"/>
            </p:xfrm>
            <a:graphic>
              <a:graphicData uri="http://schemas.openxmlformats.org/presentationml/2006/ole">
                <p:oleObj spid="_x0000_s29721" name="Formel" r:id="rId23" imgW="139680" imgH="164880" progId="Equation.3">
                  <p:embed/>
                </p:oleObj>
              </a:graphicData>
            </a:graphic>
          </p:graphicFrame>
          <p:graphicFrame>
            <p:nvGraphicFramePr>
              <p:cNvPr id="169" name="Object 9"/>
              <p:cNvGraphicFramePr>
                <a:graphicFrameLocks noChangeAspect="1"/>
              </p:cNvGraphicFramePr>
              <p:nvPr/>
            </p:nvGraphicFramePr>
            <p:xfrm>
              <a:off x="6369674" y="4299080"/>
              <a:ext cx="306387" cy="317500"/>
            </p:xfrm>
            <a:graphic>
              <a:graphicData uri="http://schemas.openxmlformats.org/presentationml/2006/ole">
                <p:oleObj spid="_x0000_s29722" name="Formel" r:id="rId24" imgW="152280" imgH="164880" progId="Equation.3">
                  <p:embed/>
                </p:oleObj>
              </a:graphicData>
            </a:graphic>
          </p:graphicFrame>
          <p:graphicFrame>
            <p:nvGraphicFramePr>
              <p:cNvPr id="177" name="Object 16"/>
              <p:cNvGraphicFramePr>
                <a:graphicFrameLocks noChangeAspect="1"/>
              </p:cNvGraphicFramePr>
              <p:nvPr/>
            </p:nvGraphicFramePr>
            <p:xfrm>
              <a:off x="7429521" y="4013328"/>
              <a:ext cx="333375" cy="390525"/>
            </p:xfrm>
            <a:graphic>
              <a:graphicData uri="http://schemas.openxmlformats.org/presentationml/2006/ole">
                <p:oleObj spid="_x0000_s29729" name="Formel" r:id="rId25" imgW="152280" imgH="177480" progId="Equation.3">
                  <p:embed/>
                </p:oleObj>
              </a:graphicData>
            </a:graphic>
          </p:graphicFrame>
          <p:graphicFrame>
            <p:nvGraphicFramePr>
              <p:cNvPr id="178" name="Object 17"/>
              <p:cNvGraphicFramePr>
                <a:graphicFrameLocks noChangeAspect="1"/>
              </p:cNvGraphicFramePr>
              <p:nvPr/>
            </p:nvGraphicFramePr>
            <p:xfrm>
              <a:off x="6738587" y="2928935"/>
              <a:ext cx="250825" cy="306388"/>
            </p:xfrm>
            <a:graphic>
              <a:graphicData uri="http://schemas.openxmlformats.org/presentationml/2006/ole">
                <p:oleObj spid="_x0000_s29730" name="Formel" r:id="rId26" imgW="114120" imgH="139680" progId="Equation.3">
                  <p:embed/>
                </p:oleObj>
              </a:graphicData>
            </a:graphic>
          </p:graphicFrame>
          <p:graphicFrame>
            <p:nvGraphicFramePr>
              <p:cNvPr id="179" name="Object 18"/>
              <p:cNvGraphicFramePr>
                <a:graphicFrameLocks noChangeAspect="1"/>
              </p:cNvGraphicFramePr>
              <p:nvPr/>
            </p:nvGraphicFramePr>
            <p:xfrm>
              <a:off x="7082954" y="2885343"/>
              <a:ext cx="288925" cy="357656"/>
            </p:xfrm>
            <a:graphic>
              <a:graphicData uri="http://schemas.openxmlformats.org/presentationml/2006/ole">
                <p:oleObj spid="_x0000_s29731" name="Formel" r:id="rId27" imgW="164880" imgH="203040" progId="Equation.3">
                  <p:embed/>
                </p:oleObj>
              </a:graphicData>
            </a:graphic>
          </p:graphicFrame>
          <p:graphicFrame>
            <p:nvGraphicFramePr>
              <p:cNvPr id="180" name="Object 19"/>
              <p:cNvGraphicFramePr>
                <a:graphicFrameLocks noChangeAspect="1"/>
              </p:cNvGraphicFramePr>
              <p:nvPr/>
            </p:nvGraphicFramePr>
            <p:xfrm>
              <a:off x="6571010" y="3298949"/>
              <a:ext cx="263192" cy="285752"/>
            </p:xfrm>
            <a:graphic>
              <a:graphicData uri="http://schemas.openxmlformats.org/presentationml/2006/ole">
                <p:oleObj spid="_x0000_s29732" name="Formel" r:id="rId28" imgW="152280" imgH="164880" progId="Equation.3">
                  <p:embed/>
                </p:oleObj>
              </a:graphicData>
            </a:graphic>
          </p:graphicFrame>
          <p:grpSp>
            <p:nvGrpSpPr>
              <p:cNvPr id="181" name="Gruppieren 180"/>
              <p:cNvGrpSpPr/>
              <p:nvPr/>
            </p:nvGrpSpPr>
            <p:grpSpPr>
              <a:xfrm>
                <a:off x="5000628" y="2370253"/>
                <a:ext cx="3286148" cy="1143008"/>
                <a:chOff x="214282" y="428604"/>
                <a:chExt cx="4987636" cy="1555464"/>
              </a:xfrm>
            </p:grpSpPr>
            <p:sp>
              <p:nvSpPr>
                <p:cNvPr id="118" name="Freihandform 117"/>
                <p:cNvSpPr/>
                <p:nvPr/>
              </p:nvSpPr>
              <p:spPr>
                <a:xfrm>
                  <a:off x="1428728" y="428604"/>
                  <a:ext cx="2646218" cy="628073"/>
                </a:xfrm>
                <a:custGeom>
                  <a:avLst/>
                  <a:gdLst>
                    <a:gd name="connsiteX0" fmla="*/ 0 w 2646218"/>
                    <a:gd name="connsiteY0" fmla="*/ 346364 h 628073"/>
                    <a:gd name="connsiteX1" fmla="*/ 401782 w 2646218"/>
                    <a:gd name="connsiteY1" fmla="*/ 526473 h 628073"/>
                    <a:gd name="connsiteX2" fmla="*/ 1011382 w 2646218"/>
                    <a:gd name="connsiteY2" fmla="*/ 623455 h 628073"/>
                    <a:gd name="connsiteX3" fmla="*/ 1648691 w 2646218"/>
                    <a:gd name="connsiteY3" fmla="*/ 554182 h 628073"/>
                    <a:gd name="connsiteX4" fmla="*/ 2244436 w 2646218"/>
                    <a:gd name="connsiteY4" fmla="*/ 290946 h 628073"/>
                    <a:gd name="connsiteX5" fmla="*/ 2646218 w 2646218"/>
                    <a:gd name="connsiteY5" fmla="*/ 0 h 62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46218" h="628073">
                      <a:moveTo>
                        <a:pt x="0" y="346364"/>
                      </a:moveTo>
                      <a:cubicBezTo>
                        <a:pt x="116609" y="413327"/>
                        <a:pt x="233218" y="480291"/>
                        <a:pt x="401782" y="526473"/>
                      </a:cubicBezTo>
                      <a:cubicBezTo>
                        <a:pt x="570346" y="572655"/>
                        <a:pt x="803564" y="618837"/>
                        <a:pt x="1011382" y="623455"/>
                      </a:cubicBezTo>
                      <a:cubicBezTo>
                        <a:pt x="1219200" y="628073"/>
                        <a:pt x="1443182" y="609600"/>
                        <a:pt x="1648691" y="554182"/>
                      </a:cubicBezTo>
                      <a:cubicBezTo>
                        <a:pt x="1854200" y="498764"/>
                        <a:pt x="2078182" y="383310"/>
                        <a:pt x="2244436" y="290946"/>
                      </a:cubicBezTo>
                      <a:cubicBezTo>
                        <a:pt x="2410690" y="198582"/>
                        <a:pt x="2528454" y="99291"/>
                        <a:pt x="2646218" y="0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20" name="Freihandform 119"/>
                <p:cNvSpPr/>
                <p:nvPr/>
              </p:nvSpPr>
              <p:spPr>
                <a:xfrm>
                  <a:off x="3786182" y="428604"/>
                  <a:ext cx="1214446" cy="857256"/>
                </a:xfrm>
                <a:custGeom>
                  <a:avLst/>
                  <a:gdLst>
                    <a:gd name="connsiteX0" fmla="*/ 0 w 1108364"/>
                    <a:gd name="connsiteY0" fmla="*/ 0 h 810491"/>
                    <a:gd name="connsiteX1" fmla="*/ 96982 w 1108364"/>
                    <a:gd name="connsiteY1" fmla="*/ 415636 h 810491"/>
                    <a:gd name="connsiteX2" fmla="*/ 346364 w 1108364"/>
                    <a:gd name="connsiteY2" fmla="*/ 665018 h 810491"/>
                    <a:gd name="connsiteX3" fmla="*/ 720437 w 1108364"/>
                    <a:gd name="connsiteY3" fmla="*/ 789709 h 810491"/>
                    <a:gd name="connsiteX4" fmla="*/ 1108364 w 1108364"/>
                    <a:gd name="connsiteY4" fmla="*/ 789709 h 81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8364" h="810491">
                      <a:moveTo>
                        <a:pt x="0" y="0"/>
                      </a:moveTo>
                      <a:cubicBezTo>
                        <a:pt x="19627" y="152400"/>
                        <a:pt x="39255" y="304800"/>
                        <a:pt x="96982" y="415636"/>
                      </a:cubicBezTo>
                      <a:cubicBezTo>
                        <a:pt x="154709" y="526472"/>
                        <a:pt x="242455" y="602673"/>
                        <a:pt x="346364" y="665018"/>
                      </a:cubicBezTo>
                      <a:cubicBezTo>
                        <a:pt x="450273" y="727364"/>
                        <a:pt x="593437" y="768927"/>
                        <a:pt x="720437" y="789709"/>
                      </a:cubicBezTo>
                      <a:cubicBezTo>
                        <a:pt x="847437" y="810491"/>
                        <a:pt x="977900" y="800100"/>
                        <a:pt x="1108364" y="789709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21" name="Freihandform 120"/>
                <p:cNvSpPr/>
                <p:nvPr/>
              </p:nvSpPr>
              <p:spPr>
                <a:xfrm>
                  <a:off x="214282" y="857232"/>
                  <a:ext cx="4987636" cy="1126836"/>
                </a:xfrm>
                <a:custGeom>
                  <a:avLst/>
                  <a:gdLst>
                    <a:gd name="connsiteX0" fmla="*/ 4987636 w 4987636"/>
                    <a:gd name="connsiteY0" fmla="*/ 0 h 1126836"/>
                    <a:gd name="connsiteX1" fmla="*/ 4655127 w 4987636"/>
                    <a:gd name="connsiteY1" fmla="*/ 290945 h 1126836"/>
                    <a:gd name="connsiteX2" fmla="*/ 4197927 w 4987636"/>
                    <a:gd name="connsiteY2" fmla="*/ 581890 h 1126836"/>
                    <a:gd name="connsiteX3" fmla="*/ 3546764 w 4987636"/>
                    <a:gd name="connsiteY3" fmla="*/ 886690 h 1126836"/>
                    <a:gd name="connsiteX4" fmla="*/ 2743200 w 4987636"/>
                    <a:gd name="connsiteY4" fmla="*/ 1052945 h 1126836"/>
                    <a:gd name="connsiteX5" fmla="*/ 1884218 w 4987636"/>
                    <a:gd name="connsiteY5" fmla="*/ 1108363 h 1126836"/>
                    <a:gd name="connsiteX6" fmla="*/ 983673 w 4987636"/>
                    <a:gd name="connsiteY6" fmla="*/ 942109 h 1126836"/>
                    <a:gd name="connsiteX7" fmla="*/ 207818 w 4987636"/>
                    <a:gd name="connsiteY7" fmla="*/ 609600 h 1126836"/>
                    <a:gd name="connsiteX8" fmla="*/ 0 w 4987636"/>
                    <a:gd name="connsiteY8" fmla="*/ 457200 h 112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87636" h="1126836">
                      <a:moveTo>
                        <a:pt x="4987636" y="0"/>
                      </a:moveTo>
                      <a:cubicBezTo>
                        <a:pt x="4887190" y="96981"/>
                        <a:pt x="4786745" y="193963"/>
                        <a:pt x="4655127" y="290945"/>
                      </a:cubicBezTo>
                      <a:cubicBezTo>
                        <a:pt x="4523509" y="387927"/>
                        <a:pt x="4382654" y="482599"/>
                        <a:pt x="4197927" y="581890"/>
                      </a:cubicBezTo>
                      <a:cubicBezTo>
                        <a:pt x="4013200" y="681181"/>
                        <a:pt x="3789218" y="808181"/>
                        <a:pt x="3546764" y="886690"/>
                      </a:cubicBezTo>
                      <a:cubicBezTo>
                        <a:pt x="3304310" y="965199"/>
                        <a:pt x="3020291" y="1016000"/>
                        <a:pt x="2743200" y="1052945"/>
                      </a:cubicBezTo>
                      <a:cubicBezTo>
                        <a:pt x="2466109" y="1089891"/>
                        <a:pt x="2177472" y="1126836"/>
                        <a:pt x="1884218" y="1108363"/>
                      </a:cubicBezTo>
                      <a:cubicBezTo>
                        <a:pt x="1590964" y="1089890"/>
                        <a:pt x="1263073" y="1025236"/>
                        <a:pt x="983673" y="942109"/>
                      </a:cubicBezTo>
                      <a:cubicBezTo>
                        <a:pt x="704273" y="858982"/>
                        <a:pt x="371763" y="690418"/>
                        <a:pt x="207818" y="609600"/>
                      </a:cubicBezTo>
                      <a:cubicBezTo>
                        <a:pt x="43872" y="528782"/>
                        <a:pt x="21936" y="492991"/>
                        <a:pt x="0" y="457200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22" name="Freihandform 121"/>
                <p:cNvSpPr/>
                <p:nvPr/>
              </p:nvSpPr>
              <p:spPr>
                <a:xfrm>
                  <a:off x="214282" y="714356"/>
                  <a:ext cx="1620087" cy="857256"/>
                </a:xfrm>
                <a:custGeom>
                  <a:avLst/>
                  <a:gdLst>
                    <a:gd name="connsiteX0" fmla="*/ 0 w 1191491"/>
                    <a:gd name="connsiteY0" fmla="*/ 817418 h 831272"/>
                    <a:gd name="connsiteX1" fmla="*/ 346364 w 1191491"/>
                    <a:gd name="connsiteY1" fmla="*/ 803563 h 831272"/>
                    <a:gd name="connsiteX2" fmla="*/ 706582 w 1191491"/>
                    <a:gd name="connsiteY2" fmla="*/ 651163 h 831272"/>
                    <a:gd name="connsiteX3" fmla="*/ 1011382 w 1191491"/>
                    <a:gd name="connsiteY3" fmla="*/ 318654 h 831272"/>
                    <a:gd name="connsiteX4" fmla="*/ 1191491 w 1191491"/>
                    <a:gd name="connsiteY4" fmla="*/ 0 h 831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1491" h="831272">
                      <a:moveTo>
                        <a:pt x="0" y="817418"/>
                      </a:moveTo>
                      <a:cubicBezTo>
                        <a:pt x="114300" y="824345"/>
                        <a:pt x="228600" y="831272"/>
                        <a:pt x="346364" y="803563"/>
                      </a:cubicBezTo>
                      <a:cubicBezTo>
                        <a:pt x="464128" y="775854"/>
                        <a:pt x="595746" y="731981"/>
                        <a:pt x="706582" y="651163"/>
                      </a:cubicBezTo>
                      <a:cubicBezTo>
                        <a:pt x="817418" y="570345"/>
                        <a:pt x="930564" y="427181"/>
                        <a:pt x="1011382" y="318654"/>
                      </a:cubicBezTo>
                      <a:cubicBezTo>
                        <a:pt x="1092200" y="210127"/>
                        <a:pt x="1141845" y="105063"/>
                        <a:pt x="1191491" y="0"/>
                      </a:cubicBezTo>
                    </a:path>
                  </a:pathLst>
                </a:cu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66" name="Freihandform 165"/>
                <p:cNvSpPr/>
                <p:nvPr/>
              </p:nvSpPr>
              <p:spPr>
                <a:xfrm>
                  <a:off x="600075" y="633413"/>
                  <a:ext cx="4095750" cy="1343025"/>
                </a:xfrm>
                <a:custGeom>
                  <a:avLst/>
                  <a:gdLst>
                    <a:gd name="connsiteX0" fmla="*/ 1100138 w 4095750"/>
                    <a:gd name="connsiteY0" fmla="*/ 271462 h 1343025"/>
                    <a:gd name="connsiteX1" fmla="*/ 1185863 w 4095750"/>
                    <a:gd name="connsiteY1" fmla="*/ 314325 h 1343025"/>
                    <a:gd name="connsiteX2" fmla="*/ 1366838 w 4095750"/>
                    <a:gd name="connsiteY2" fmla="*/ 361950 h 1343025"/>
                    <a:gd name="connsiteX3" fmla="*/ 1609725 w 4095750"/>
                    <a:gd name="connsiteY3" fmla="*/ 400050 h 1343025"/>
                    <a:gd name="connsiteX4" fmla="*/ 1885950 w 4095750"/>
                    <a:gd name="connsiteY4" fmla="*/ 419100 h 1343025"/>
                    <a:gd name="connsiteX5" fmla="*/ 2105025 w 4095750"/>
                    <a:gd name="connsiteY5" fmla="*/ 414337 h 1343025"/>
                    <a:gd name="connsiteX6" fmla="*/ 2343150 w 4095750"/>
                    <a:gd name="connsiteY6" fmla="*/ 381000 h 1343025"/>
                    <a:gd name="connsiteX7" fmla="*/ 2614613 w 4095750"/>
                    <a:gd name="connsiteY7" fmla="*/ 314325 h 1343025"/>
                    <a:gd name="connsiteX8" fmla="*/ 2900363 w 4095750"/>
                    <a:gd name="connsiteY8" fmla="*/ 185737 h 1343025"/>
                    <a:gd name="connsiteX9" fmla="*/ 3224213 w 4095750"/>
                    <a:gd name="connsiteY9" fmla="*/ 0 h 1343025"/>
                    <a:gd name="connsiteX10" fmla="*/ 3238500 w 4095750"/>
                    <a:gd name="connsiteY10" fmla="*/ 90487 h 1343025"/>
                    <a:gd name="connsiteX11" fmla="*/ 3281363 w 4095750"/>
                    <a:gd name="connsiteY11" fmla="*/ 223837 h 1343025"/>
                    <a:gd name="connsiteX12" fmla="*/ 3362325 w 4095750"/>
                    <a:gd name="connsiteY12" fmla="*/ 347662 h 1343025"/>
                    <a:gd name="connsiteX13" fmla="*/ 3500438 w 4095750"/>
                    <a:gd name="connsiteY13" fmla="*/ 461962 h 1343025"/>
                    <a:gd name="connsiteX14" fmla="*/ 3676650 w 4095750"/>
                    <a:gd name="connsiteY14" fmla="*/ 552450 h 1343025"/>
                    <a:gd name="connsiteX15" fmla="*/ 3848100 w 4095750"/>
                    <a:gd name="connsiteY15" fmla="*/ 609600 h 1343025"/>
                    <a:gd name="connsiteX16" fmla="*/ 4029075 w 4095750"/>
                    <a:gd name="connsiteY16" fmla="*/ 638175 h 1343025"/>
                    <a:gd name="connsiteX17" fmla="*/ 4095750 w 4095750"/>
                    <a:gd name="connsiteY17" fmla="*/ 638175 h 1343025"/>
                    <a:gd name="connsiteX18" fmla="*/ 3976688 w 4095750"/>
                    <a:gd name="connsiteY18" fmla="*/ 719137 h 1343025"/>
                    <a:gd name="connsiteX19" fmla="*/ 3862388 w 4095750"/>
                    <a:gd name="connsiteY19" fmla="*/ 781050 h 1343025"/>
                    <a:gd name="connsiteX20" fmla="*/ 3671888 w 4095750"/>
                    <a:gd name="connsiteY20" fmla="*/ 885825 h 1343025"/>
                    <a:gd name="connsiteX21" fmla="*/ 3481388 w 4095750"/>
                    <a:gd name="connsiteY21" fmla="*/ 981075 h 1343025"/>
                    <a:gd name="connsiteX22" fmla="*/ 3300413 w 4095750"/>
                    <a:gd name="connsiteY22" fmla="*/ 1066800 h 1343025"/>
                    <a:gd name="connsiteX23" fmla="*/ 3143250 w 4095750"/>
                    <a:gd name="connsiteY23" fmla="*/ 1123950 h 1343025"/>
                    <a:gd name="connsiteX24" fmla="*/ 2938463 w 4095750"/>
                    <a:gd name="connsiteY24" fmla="*/ 1176337 h 1343025"/>
                    <a:gd name="connsiteX25" fmla="*/ 2733675 w 4095750"/>
                    <a:gd name="connsiteY25" fmla="*/ 1223962 h 1343025"/>
                    <a:gd name="connsiteX26" fmla="*/ 2457450 w 4095750"/>
                    <a:gd name="connsiteY26" fmla="*/ 1266825 h 1343025"/>
                    <a:gd name="connsiteX27" fmla="*/ 2085975 w 4095750"/>
                    <a:gd name="connsiteY27" fmla="*/ 1314450 h 1343025"/>
                    <a:gd name="connsiteX28" fmla="*/ 1781175 w 4095750"/>
                    <a:gd name="connsiteY28" fmla="*/ 1343025 h 1343025"/>
                    <a:gd name="connsiteX29" fmla="*/ 1466850 w 4095750"/>
                    <a:gd name="connsiteY29" fmla="*/ 1338262 h 1343025"/>
                    <a:gd name="connsiteX30" fmla="*/ 1171575 w 4095750"/>
                    <a:gd name="connsiteY30" fmla="*/ 1304925 h 1343025"/>
                    <a:gd name="connsiteX31" fmla="*/ 909638 w 4095750"/>
                    <a:gd name="connsiteY31" fmla="*/ 1247775 h 1343025"/>
                    <a:gd name="connsiteX32" fmla="*/ 652463 w 4095750"/>
                    <a:gd name="connsiteY32" fmla="*/ 1195387 h 1343025"/>
                    <a:gd name="connsiteX33" fmla="*/ 304800 w 4095750"/>
                    <a:gd name="connsiteY33" fmla="*/ 1066800 h 1343025"/>
                    <a:gd name="connsiteX34" fmla="*/ 0 w 4095750"/>
                    <a:gd name="connsiteY34" fmla="*/ 923925 h 1343025"/>
                    <a:gd name="connsiteX35" fmla="*/ 171450 w 4095750"/>
                    <a:gd name="connsiteY35" fmla="*/ 900112 h 1343025"/>
                    <a:gd name="connsiteX36" fmla="*/ 381000 w 4095750"/>
                    <a:gd name="connsiteY36" fmla="*/ 838200 h 1343025"/>
                    <a:gd name="connsiteX37" fmla="*/ 542925 w 4095750"/>
                    <a:gd name="connsiteY37" fmla="*/ 771525 h 1343025"/>
                    <a:gd name="connsiteX38" fmla="*/ 704850 w 4095750"/>
                    <a:gd name="connsiteY38" fmla="*/ 676275 h 1343025"/>
                    <a:gd name="connsiteX39" fmla="*/ 857250 w 4095750"/>
                    <a:gd name="connsiteY39" fmla="*/ 547687 h 1343025"/>
                    <a:gd name="connsiteX40" fmla="*/ 990600 w 4095750"/>
                    <a:gd name="connsiteY40" fmla="*/ 409575 h 1343025"/>
                    <a:gd name="connsiteX41" fmla="*/ 1100138 w 4095750"/>
                    <a:gd name="connsiteY41" fmla="*/ 271462 h 1343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4095750" h="1343025">
                      <a:moveTo>
                        <a:pt x="1100138" y="271462"/>
                      </a:moveTo>
                      <a:lnTo>
                        <a:pt x="1185863" y="314325"/>
                      </a:lnTo>
                      <a:lnTo>
                        <a:pt x="1366838" y="361950"/>
                      </a:lnTo>
                      <a:lnTo>
                        <a:pt x="1609725" y="400050"/>
                      </a:lnTo>
                      <a:lnTo>
                        <a:pt x="1885950" y="419100"/>
                      </a:lnTo>
                      <a:lnTo>
                        <a:pt x="2105025" y="414337"/>
                      </a:lnTo>
                      <a:lnTo>
                        <a:pt x="2343150" y="381000"/>
                      </a:lnTo>
                      <a:lnTo>
                        <a:pt x="2614613" y="314325"/>
                      </a:lnTo>
                      <a:lnTo>
                        <a:pt x="2900363" y="185737"/>
                      </a:lnTo>
                      <a:lnTo>
                        <a:pt x="3224213" y="0"/>
                      </a:lnTo>
                      <a:cubicBezTo>
                        <a:pt x="3238761" y="87291"/>
                        <a:pt x="3238500" y="56756"/>
                        <a:pt x="3238500" y="90487"/>
                      </a:cubicBezTo>
                      <a:lnTo>
                        <a:pt x="3281363" y="223837"/>
                      </a:lnTo>
                      <a:lnTo>
                        <a:pt x="3362325" y="347662"/>
                      </a:lnTo>
                      <a:lnTo>
                        <a:pt x="3500438" y="461962"/>
                      </a:lnTo>
                      <a:lnTo>
                        <a:pt x="3676650" y="552450"/>
                      </a:lnTo>
                      <a:lnTo>
                        <a:pt x="3848100" y="609600"/>
                      </a:lnTo>
                      <a:lnTo>
                        <a:pt x="4029075" y="638175"/>
                      </a:lnTo>
                      <a:lnTo>
                        <a:pt x="4095750" y="638175"/>
                      </a:lnTo>
                      <a:lnTo>
                        <a:pt x="3976688" y="719137"/>
                      </a:lnTo>
                      <a:lnTo>
                        <a:pt x="3862388" y="781050"/>
                      </a:lnTo>
                      <a:lnTo>
                        <a:pt x="3671888" y="885825"/>
                      </a:lnTo>
                      <a:lnTo>
                        <a:pt x="3481388" y="981075"/>
                      </a:lnTo>
                      <a:lnTo>
                        <a:pt x="3300413" y="1066800"/>
                      </a:lnTo>
                      <a:lnTo>
                        <a:pt x="3143250" y="1123950"/>
                      </a:lnTo>
                      <a:lnTo>
                        <a:pt x="2938463" y="1176337"/>
                      </a:lnTo>
                      <a:lnTo>
                        <a:pt x="2733675" y="1223962"/>
                      </a:lnTo>
                      <a:lnTo>
                        <a:pt x="2457450" y="1266825"/>
                      </a:lnTo>
                      <a:lnTo>
                        <a:pt x="2085975" y="1314450"/>
                      </a:lnTo>
                      <a:lnTo>
                        <a:pt x="1781175" y="1343025"/>
                      </a:lnTo>
                      <a:lnTo>
                        <a:pt x="1466850" y="1338262"/>
                      </a:lnTo>
                      <a:cubicBezTo>
                        <a:pt x="1187510" y="1303957"/>
                        <a:pt x="1286555" y="1304925"/>
                        <a:pt x="1171575" y="1304925"/>
                      </a:cubicBezTo>
                      <a:lnTo>
                        <a:pt x="909638" y="1247775"/>
                      </a:lnTo>
                      <a:lnTo>
                        <a:pt x="652463" y="1195387"/>
                      </a:lnTo>
                      <a:lnTo>
                        <a:pt x="304800" y="1066800"/>
                      </a:lnTo>
                      <a:lnTo>
                        <a:pt x="0" y="923925"/>
                      </a:lnTo>
                      <a:lnTo>
                        <a:pt x="171450" y="900112"/>
                      </a:lnTo>
                      <a:lnTo>
                        <a:pt x="381000" y="838200"/>
                      </a:lnTo>
                      <a:lnTo>
                        <a:pt x="542925" y="771525"/>
                      </a:lnTo>
                      <a:lnTo>
                        <a:pt x="704850" y="676275"/>
                      </a:lnTo>
                      <a:lnTo>
                        <a:pt x="857250" y="547687"/>
                      </a:lnTo>
                      <a:lnTo>
                        <a:pt x="990600" y="409575"/>
                      </a:lnTo>
                      <a:lnTo>
                        <a:pt x="1100138" y="271462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259" name="Gruppieren 258"/>
            <p:cNvGrpSpPr/>
            <p:nvPr/>
          </p:nvGrpSpPr>
          <p:grpSpPr>
            <a:xfrm>
              <a:off x="4857752" y="1647253"/>
              <a:ext cx="1064419" cy="1107281"/>
              <a:chOff x="5486400" y="1266825"/>
              <a:chExt cx="1064419" cy="1107281"/>
            </a:xfrm>
          </p:grpSpPr>
          <p:sp>
            <p:nvSpPr>
              <p:cNvPr id="211" name="Freihandform 210"/>
              <p:cNvSpPr/>
              <p:nvPr/>
            </p:nvSpPr>
            <p:spPr>
              <a:xfrm>
                <a:off x="5486400" y="1266825"/>
                <a:ext cx="1062038" cy="65485"/>
              </a:xfrm>
              <a:custGeom>
                <a:avLst/>
                <a:gdLst>
                  <a:gd name="connsiteX0" fmla="*/ 0 w 1062038"/>
                  <a:gd name="connsiteY0" fmla="*/ 0 h 65485"/>
                  <a:gd name="connsiteX1" fmla="*/ 542925 w 1062038"/>
                  <a:gd name="connsiteY1" fmla="*/ 64294 h 65485"/>
                  <a:gd name="connsiteX2" fmla="*/ 1062038 w 1062038"/>
                  <a:gd name="connsiteY2" fmla="*/ 7144 h 6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2038" h="65485">
                    <a:moveTo>
                      <a:pt x="0" y="0"/>
                    </a:moveTo>
                    <a:cubicBezTo>
                      <a:pt x="182959" y="31551"/>
                      <a:pt x="365919" y="63103"/>
                      <a:pt x="542925" y="64294"/>
                    </a:cubicBezTo>
                    <a:cubicBezTo>
                      <a:pt x="719931" y="65485"/>
                      <a:pt x="890984" y="36314"/>
                      <a:pt x="1062038" y="714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Freihandform 211"/>
              <p:cNvSpPr/>
              <p:nvPr/>
            </p:nvSpPr>
            <p:spPr>
              <a:xfrm>
                <a:off x="5505450" y="1431131"/>
                <a:ext cx="1023938" cy="33338"/>
              </a:xfrm>
              <a:custGeom>
                <a:avLst/>
                <a:gdLst>
                  <a:gd name="connsiteX0" fmla="*/ 0 w 1023938"/>
                  <a:gd name="connsiteY0" fmla="*/ 0 h 33338"/>
                  <a:gd name="connsiteX1" fmla="*/ 516731 w 1023938"/>
                  <a:gd name="connsiteY1" fmla="*/ 33338 h 33338"/>
                  <a:gd name="connsiteX2" fmla="*/ 1023938 w 1023938"/>
                  <a:gd name="connsiteY2" fmla="*/ 0 h 3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3938" h="33338">
                    <a:moveTo>
                      <a:pt x="0" y="0"/>
                    </a:moveTo>
                    <a:cubicBezTo>
                      <a:pt x="173037" y="16669"/>
                      <a:pt x="346075" y="33338"/>
                      <a:pt x="516731" y="33338"/>
                    </a:cubicBezTo>
                    <a:cubicBezTo>
                      <a:pt x="687387" y="33338"/>
                      <a:pt x="855662" y="16669"/>
                      <a:pt x="1023938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Freihandform 213"/>
              <p:cNvSpPr/>
              <p:nvPr/>
            </p:nvSpPr>
            <p:spPr>
              <a:xfrm>
                <a:off x="5519738" y="1571625"/>
                <a:ext cx="995362" cy="17066"/>
              </a:xfrm>
              <a:custGeom>
                <a:avLst/>
                <a:gdLst>
                  <a:gd name="connsiteX0" fmla="*/ 0 w 995362"/>
                  <a:gd name="connsiteY0" fmla="*/ 2381 h 17066"/>
                  <a:gd name="connsiteX1" fmla="*/ 502443 w 995362"/>
                  <a:gd name="connsiteY1" fmla="*/ 16669 h 17066"/>
                  <a:gd name="connsiteX2" fmla="*/ 995362 w 995362"/>
                  <a:gd name="connsiteY2" fmla="*/ 0 h 1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362" h="17066">
                    <a:moveTo>
                      <a:pt x="0" y="2381"/>
                    </a:moveTo>
                    <a:cubicBezTo>
                      <a:pt x="168274" y="9723"/>
                      <a:pt x="336549" y="17066"/>
                      <a:pt x="502443" y="16669"/>
                    </a:cubicBezTo>
                    <a:cubicBezTo>
                      <a:pt x="668337" y="16272"/>
                      <a:pt x="831849" y="8136"/>
                      <a:pt x="995362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5" name="Freihandform 214"/>
              <p:cNvSpPr/>
              <p:nvPr/>
            </p:nvSpPr>
            <p:spPr>
              <a:xfrm>
                <a:off x="5526881" y="1693069"/>
                <a:ext cx="978694" cy="12303"/>
              </a:xfrm>
              <a:custGeom>
                <a:avLst/>
                <a:gdLst>
                  <a:gd name="connsiteX0" fmla="*/ 0 w 978694"/>
                  <a:gd name="connsiteY0" fmla="*/ 0 h 12303"/>
                  <a:gd name="connsiteX1" fmla="*/ 492919 w 978694"/>
                  <a:gd name="connsiteY1" fmla="*/ 11906 h 12303"/>
                  <a:gd name="connsiteX2" fmla="*/ 978694 w 978694"/>
                  <a:gd name="connsiteY2" fmla="*/ 2381 h 1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4" h="12303">
                    <a:moveTo>
                      <a:pt x="0" y="0"/>
                    </a:moveTo>
                    <a:cubicBezTo>
                      <a:pt x="164901" y="5754"/>
                      <a:pt x="329803" y="11509"/>
                      <a:pt x="492919" y="11906"/>
                    </a:cubicBezTo>
                    <a:cubicBezTo>
                      <a:pt x="656035" y="12303"/>
                      <a:pt x="817364" y="7342"/>
                      <a:pt x="978694" y="238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6" name="Freihandform 215"/>
              <p:cNvSpPr/>
              <p:nvPr/>
            </p:nvSpPr>
            <p:spPr>
              <a:xfrm>
                <a:off x="5536406" y="1816894"/>
                <a:ext cx="971550" cy="0"/>
              </a:xfrm>
              <a:custGeom>
                <a:avLst/>
                <a:gdLst>
                  <a:gd name="connsiteX0" fmla="*/ 0 w 971550"/>
                  <a:gd name="connsiteY0" fmla="*/ 0 h 0"/>
                  <a:gd name="connsiteX1" fmla="*/ 483394 w 971550"/>
                  <a:gd name="connsiteY1" fmla="*/ 0 h 0"/>
                  <a:gd name="connsiteX2" fmla="*/ 971550 w 97155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1550">
                    <a:moveTo>
                      <a:pt x="0" y="0"/>
                    </a:moveTo>
                    <a:lnTo>
                      <a:pt x="483394" y="0"/>
                    </a:lnTo>
                    <a:lnTo>
                      <a:pt x="97155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7" name="Freihandform 216"/>
              <p:cNvSpPr/>
              <p:nvPr/>
            </p:nvSpPr>
            <p:spPr>
              <a:xfrm>
                <a:off x="5531644" y="1935956"/>
                <a:ext cx="971550" cy="7144"/>
              </a:xfrm>
              <a:custGeom>
                <a:avLst/>
                <a:gdLst>
                  <a:gd name="connsiteX0" fmla="*/ 0 w 971550"/>
                  <a:gd name="connsiteY0" fmla="*/ 4763 h 7144"/>
                  <a:gd name="connsiteX1" fmla="*/ 488156 w 971550"/>
                  <a:gd name="connsiteY1" fmla="*/ 0 h 7144"/>
                  <a:gd name="connsiteX2" fmla="*/ 971550 w 971550"/>
                  <a:gd name="connsiteY2" fmla="*/ 7144 h 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1550" h="7144">
                    <a:moveTo>
                      <a:pt x="0" y="4763"/>
                    </a:moveTo>
                    <a:lnTo>
                      <a:pt x="488156" y="0"/>
                    </a:lnTo>
                    <a:cubicBezTo>
                      <a:pt x="650081" y="397"/>
                      <a:pt x="810815" y="3770"/>
                      <a:pt x="971550" y="714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8" name="Freihandform 217"/>
              <p:cNvSpPr/>
              <p:nvPr/>
            </p:nvSpPr>
            <p:spPr>
              <a:xfrm>
                <a:off x="5517356" y="2056606"/>
                <a:ext cx="995363" cy="19844"/>
              </a:xfrm>
              <a:custGeom>
                <a:avLst/>
                <a:gdLst>
                  <a:gd name="connsiteX0" fmla="*/ 0 w 995363"/>
                  <a:gd name="connsiteY0" fmla="*/ 15082 h 19844"/>
                  <a:gd name="connsiteX1" fmla="*/ 502444 w 995363"/>
                  <a:gd name="connsiteY1" fmla="*/ 794 h 19844"/>
                  <a:gd name="connsiteX2" fmla="*/ 995363 w 995363"/>
                  <a:gd name="connsiteY2" fmla="*/ 19844 h 1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363" h="19844">
                    <a:moveTo>
                      <a:pt x="0" y="15082"/>
                    </a:moveTo>
                    <a:cubicBezTo>
                      <a:pt x="168275" y="7541"/>
                      <a:pt x="336550" y="0"/>
                      <a:pt x="502444" y="794"/>
                    </a:cubicBezTo>
                    <a:cubicBezTo>
                      <a:pt x="668338" y="1588"/>
                      <a:pt x="831850" y="10716"/>
                      <a:pt x="995363" y="1984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9" name="Freihandform 218"/>
              <p:cNvSpPr/>
              <p:nvPr/>
            </p:nvSpPr>
            <p:spPr>
              <a:xfrm>
                <a:off x="5505450" y="2180828"/>
                <a:ext cx="1021556" cy="36116"/>
              </a:xfrm>
              <a:custGeom>
                <a:avLst/>
                <a:gdLst>
                  <a:gd name="connsiteX0" fmla="*/ 0 w 1021556"/>
                  <a:gd name="connsiteY0" fmla="*/ 36116 h 36116"/>
                  <a:gd name="connsiteX1" fmla="*/ 516731 w 1021556"/>
                  <a:gd name="connsiteY1" fmla="*/ 397 h 36116"/>
                  <a:gd name="connsiteX2" fmla="*/ 1021556 w 1021556"/>
                  <a:gd name="connsiteY2" fmla="*/ 33735 h 3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556" h="36116">
                    <a:moveTo>
                      <a:pt x="0" y="36116"/>
                    </a:moveTo>
                    <a:cubicBezTo>
                      <a:pt x="173236" y="18455"/>
                      <a:pt x="346472" y="794"/>
                      <a:pt x="516731" y="397"/>
                    </a:cubicBezTo>
                    <a:cubicBezTo>
                      <a:pt x="686990" y="0"/>
                      <a:pt x="854273" y="16867"/>
                      <a:pt x="1021556" y="3373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0" name="Freihandform 219"/>
              <p:cNvSpPr/>
              <p:nvPr/>
            </p:nvSpPr>
            <p:spPr>
              <a:xfrm>
                <a:off x="5488781" y="2311004"/>
                <a:ext cx="1059657" cy="63102"/>
              </a:xfrm>
              <a:custGeom>
                <a:avLst/>
                <a:gdLst>
                  <a:gd name="connsiteX0" fmla="*/ 0 w 1059657"/>
                  <a:gd name="connsiteY0" fmla="*/ 63102 h 63102"/>
                  <a:gd name="connsiteX1" fmla="*/ 531019 w 1059657"/>
                  <a:gd name="connsiteY1" fmla="*/ 1190 h 63102"/>
                  <a:gd name="connsiteX2" fmla="*/ 1059657 w 1059657"/>
                  <a:gd name="connsiteY2" fmla="*/ 55959 h 6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9657" h="63102">
                    <a:moveTo>
                      <a:pt x="0" y="63102"/>
                    </a:moveTo>
                    <a:cubicBezTo>
                      <a:pt x="177205" y="32741"/>
                      <a:pt x="354410" y="2380"/>
                      <a:pt x="531019" y="1190"/>
                    </a:cubicBezTo>
                    <a:cubicBezTo>
                      <a:pt x="707628" y="0"/>
                      <a:pt x="883642" y="27979"/>
                      <a:pt x="1059657" y="5595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1" name="Freihandform 220"/>
              <p:cNvSpPr/>
              <p:nvPr/>
            </p:nvSpPr>
            <p:spPr>
              <a:xfrm>
                <a:off x="6502400" y="1266825"/>
                <a:ext cx="48419" cy="1102519"/>
              </a:xfrm>
              <a:custGeom>
                <a:avLst/>
                <a:gdLst>
                  <a:gd name="connsiteX0" fmla="*/ 43656 w 48419"/>
                  <a:gd name="connsiteY0" fmla="*/ 0 h 1102519"/>
                  <a:gd name="connsiteX1" fmla="*/ 794 w 48419"/>
                  <a:gd name="connsiteY1" fmla="*/ 550069 h 1102519"/>
                  <a:gd name="connsiteX2" fmla="*/ 48419 w 48419"/>
                  <a:gd name="connsiteY2" fmla="*/ 1102519 h 110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19" h="1102519">
                    <a:moveTo>
                      <a:pt x="43656" y="0"/>
                    </a:moveTo>
                    <a:cubicBezTo>
                      <a:pt x="21828" y="183158"/>
                      <a:pt x="0" y="366316"/>
                      <a:pt x="794" y="550069"/>
                    </a:cubicBezTo>
                    <a:cubicBezTo>
                      <a:pt x="1588" y="733822"/>
                      <a:pt x="25003" y="918170"/>
                      <a:pt x="48419" y="110251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4" name="Freihandform 223"/>
              <p:cNvSpPr/>
              <p:nvPr/>
            </p:nvSpPr>
            <p:spPr>
              <a:xfrm>
                <a:off x="6373415" y="1295400"/>
                <a:ext cx="32148" cy="1050131"/>
              </a:xfrm>
              <a:custGeom>
                <a:avLst/>
                <a:gdLst>
                  <a:gd name="connsiteX0" fmla="*/ 25004 w 32148"/>
                  <a:gd name="connsiteY0" fmla="*/ 0 h 1050131"/>
                  <a:gd name="connsiteX1" fmla="*/ 1191 w 32148"/>
                  <a:gd name="connsiteY1" fmla="*/ 523875 h 1050131"/>
                  <a:gd name="connsiteX2" fmla="*/ 32148 w 32148"/>
                  <a:gd name="connsiteY2" fmla="*/ 1050131 h 105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48" h="1050131">
                    <a:moveTo>
                      <a:pt x="25004" y="0"/>
                    </a:moveTo>
                    <a:cubicBezTo>
                      <a:pt x="12502" y="174426"/>
                      <a:pt x="0" y="348853"/>
                      <a:pt x="1191" y="523875"/>
                    </a:cubicBezTo>
                    <a:cubicBezTo>
                      <a:pt x="2382" y="698897"/>
                      <a:pt x="17265" y="874514"/>
                      <a:pt x="32148" y="105013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5" name="Freihandform 224"/>
              <p:cNvSpPr/>
              <p:nvPr/>
            </p:nvSpPr>
            <p:spPr>
              <a:xfrm>
                <a:off x="6248400" y="1316831"/>
                <a:ext cx="19050" cy="1009650"/>
              </a:xfrm>
              <a:custGeom>
                <a:avLst/>
                <a:gdLst>
                  <a:gd name="connsiteX0" fmla="*/ 19050 w 19050"/>
                  <a:gd name="connsiteY0" fmla="*/ 0 h 1009650"/>
                  <a:gd name="connsiteX1" fmla="*/ 0 w 19050"/>
                  <a:gd name="connsiteY1" fmla="*/ 500063 h 1009650"/>
                  <a:gd name="connsiteX2" fmla="*/ 19050 w 19050"/>
                  <a:gd name="connsiteY2" fmla="*/ 100965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009650">
                    <a:moveTo>
                      <a:pt x="19050" y="0"/>
                    </a:moveTo>
                    <a:cubicBezTo>
                      <a:pt x="9525" y="165894"/>
                      <a:pt x="0" y="331788"/>
                      <a:pt x="0" y="500063"/>
                    </a:cubicBezTo>
                    <a:cubicBezTo>
                      <a:pt x="0" y="668338"/>
                      <a:pt x="9525" y="838994"/>
                      <a:pt x="19050" y="10096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6" name="Freihandform 225"/>
              <p:cNvSpPr/>
              <p:nvPr/>
            </p:nvSpPr>
            <p:spPr>
              <a:xfrm>
                <a:off x="6124575" y="1328738"/>
                <a:ext cx="9525" cy="985837"/>
              </a:xfrm>
              <a:custGeom>
                <a:avLst/>
                <a:gdLst>
                  <a:gd name="connsiteX0" fmla="*/ 9525 w 9525"/>
                  <a:gd name="connsiteY0" fmla="*/ 0 h 985837"/>
                  <a:gd name="connsiteX1" fmla="*/ 0 w 9525"/>
                  <a:gd name="connsiteY1" fmla="*/ 488156 h 985837"/>
                  <a:gd name="connsiteX2" fmla="*/ 9525 w 9525"/>
                  <a:gd name="connsiteY2" fmla="*/ 985837 h 98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85837">
                    <a:moveTo>
                      <a:pt x="9525" y="0"/>
                    </a:moveTo>
                    <a:cubicBezTo>
                      <a:pt x="4762" y="161925"/>
                      <a:pt x="0" y="323850"/>
                      <a:pt x="0" y="488156"/>
                    </a:cubicBezTo>
                    <a:cubicBezTo>
                      <a:pt x="0" y="652462"/>
                      <a:pt x="4762" y="819149"/>
                      <a:pt x="9525" y="98583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7" name="Freihandform 226"/>
              <p:cNvSpPr/>
              <p:nvPr/>
            </p:nvSpPr>
            <p:spPr>
              <a:xfrm>
                <a:off x="6019800" y="1328738"/>
                <a:ext cx="0" cy="988218"/>
              </a:xfrm>
              <a:custGeom>
                <a:avLst/>
                <a:gdLst>
                  <a:gd name="connsiteX0" fmla="*/ 0 w 0"/>
                  <a:gd name="connsiteY0" fmla="*/ 0 h 988218"/>
                  <a:gd name="connsiteX1" fmla="*/ 0 w 0"/>
                  <a:gd name="connsiteY1" fmla="*/ 988218 h 98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88218">
                    <a:moveTo>
                      <a:pt x="0" y="0"/>
                    </a:moveTo>
                    <a:lnTo>
                      <a:pt x="0" y="988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8" name="Freihandform 227"/>
              <p:cNvSpPr/>
              <p:nvPr/>
            </p:nvSpPr>
            <p:spPr>
              <a:xfrm>
                <a:off x="5891213" y="1326356"/>
                <a:ext cx="15081" cy="990600"/>
              </a:xfrm>
              <a:custGeom>
                <a:avLst/>
                <a:gdLst>
                  <a:gd name="connsiteX0" fmla="*/ 0 w 15081"/>
                  <a:gd name="connsiteY0" fmla="*/ 0 h 990600"/>
                  <a:gd name="connsiteX1" fmla="*/ 14287 w 15081"/>
                  <a:gd name="connsiteY1" fmla="*/ 492919 h 990600"/>
                  <a:gd name="connsiteX2" fmla="*/ 4762 w 15081"/>
                  <a:gd name="connsiteY2" fmla="*/ 99060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81" h="990600">
                    <a:moveTo>
                      <a:pt x="0" y="0"/>
                    </a:moveTo>
                    <a:cubicBezTo>
                      <a:pt x="6746" y="163909"/>
                      <a:pt x="13493" y="327819"/>
                      <a:pt x="14287" y="492919"/>
                    </a:cubicBezTo>
                    <a:cubicBezTo>
                      <a:pt x="15081" y="658019"/>
                      <a:pt x="9921" y="824309"/>
                      <a:pt x="4762" y="99060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9" name="Freihandform 228"/>
              <p:cNvSpPr/>
              <p:nvPr/>
            </p:nvSpPr>
            <p:spPr>
              <a:xfrm>
                <a:off x="5767388" y="1307306"/>
                <a:ext cx="25002" cy="1023938"/>
              </a:xfrm>
              <a:custGeom>
                <a:avLst/>
                <a:gdLst>
                  <a:gd name="connsiteX0" fmla="*/ 0 w 25002"/>
                  <a:gd name="connsiteY0" fmla="*/ 0 h 1023938"/>
                  <a:gd name="connsiteX1" fmla="*/ 23812 w 25002"/>
                  <a:gd name="connsiteY1" fmla="*/ 509588 h 1023938"/>
                  <a:gd name="connsiteX2" fmla="*/ 7143 w 25002"/>
                  <a:gd name="connsiteY2" fmla="*/ 1023938 h 102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02" h="1023938">
                    <a:moveTo>
                      <a:pt x="0" y="0"/>
                    </a:moveTo>
                    <a:cubicBezTo>
                      <a:pt x="11311" y="169466"/>
                      <a:pt x="22622" y="338932"/>
                      <a:pt x="23812" y="509588"/>
                    </a:cubicBezTo>
                    <a:cubicBezTo>
                      <a:pt x="25002" y="680244"/>
                      <a:pt x="16072" y="852091"/>
                      <a:pt x="7143" y="102393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0" name="Freihandform 229"/>
              <p:cNvSpPr/>
              <p:nvPr/>
            </p:nvSpPr>
            <p:spPr>
              <a:xfrm>
                <a:off x="5629275" y="1293019"/>
                <a:ext cx="40878" cy="1059656"/>
              </a:xfrm>
              <a:custGeom>
                <a:avLst/>
                <a:gdLst>
                  <a:gd name="connsiteX0" fmla="*/ 2381 w 40878"/>
                  <a:gd name="connsiteY0" fmla="*/ 0 h 1059656"/>
                  <a:gd name="connsiteX1" fmla="*/ 40481 w 40878"/>
                  <a:gd name="connsiteY1" fmla="*/ 523875 h 1059656"/>
                  <a:gd name="connsiteX2" fmla="*/ 0 w 40878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8" h="1059656">
                    <a:moveTo>
                      <a:pt x="2381" y="0"/>
                    </a:moveTo>
                    <a:cubicBezTo>
                      <a:pt x="21629" y="173633"/>
                      <a:pt x="40878" y="347266"/>
                      <a:pt x="40481" y="523875"/>
                    </a:cubicBezTo>
                    <a:cubicBezTo>
                      <a:pt x="40084" y="700484"/>
                      <a:pt x="20042" y="880070"/>
                      <a:pt x="0" y="105965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1" name="Freihandform 230"/>
              <p:cNvSpPr/>
              <p:nvPr/>
            </p:nvSpPr>
            <p:spPr>
              <a:xfrm>
                <a:off x="5486400" y="1266825"/>
                <a:ext cx="53579" cy="1104900"/>
              </a:xfrm>
              <a:custGeom>
                <a:avLst/>
                <a:gdLst>
                  <a:gd name="connsiteX0" fmla="*/ 0 w 53579"/>
                  <a:gd name="connsiteY0" fmla="*/ 0 h 1104900"/>
                  <a:gd name="connsiteX1" fmla="*/ 52388 w 53579"/>
                  <a:gd name="connsiteY1" fmla="*/ 550069 h 1104900"/>
                  <a:gd name="connsiteX2" fmla="*/ 7144 w 53579"/>
                  <a:gd name="connsiteY2" fmla="*/ 110490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579" h="1104900">
                    <a:moveTo>
                      <a:pt x="0" y="0"/>
                    </a:moveTo>
                    <a:cubicBezTo>
                      <a:pt x="25598" y="182959"/>
                      <a:pt x="51197" y="365919"/>
                      <a:pt x="52388" y="550069"/>
                    </a:cubicBezTo>
                    <a:cubicBezTo>
                      <a:pt x="53579" y="734219"/>
                      <a:pt x="30361" y="919559"/>
                      <a:pt x="7144" y="110490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58" name="Gruppieren 257"/>
            <p:cNvGrpSpPr/>
            <p:nvPr/>
          </p:nvGrpSpPr>
          <p:grpSpPr>
            <a:xfrm>
              <a:off x="6143636" y="1790129"/>
              <a:ext cx="817960" cy="831453"/>
              <a:chOff x="4045347" y="1416447"/>
              <a:chExt cx="817960" cy="831453"/>
            </a:xfrm>
          </p:grpSpPr>
          <p:sp>
            <p:nvSpPr>
              <p:cNvPr id="232" name="Freihandform 231"/>
              <p:cNvSpPr/>
              <p:nvPr/>
            </p:nvSpPr>
            <p:spPr>
              <a:xfrm>
                <a:off x="4117181" y="1416447"/>
                <a:ext cx="673894" cy="69453"/>
              </a:xfrm>
              <a:custGeom>
                <a:avLst/>
                <a:gdLst>
                  <a:gd name="connsiteX0" fmla="*/ 0 w 673894"/>
                  <a:gd name="connsiteY0" fmla="*/ 69453 h 69453"/>
                  <a:gd name="connsiteX1" fmla="*/ 345282 w 673894"/>
                  <a:gd name="connsiteY1" fmla="*/ 397 h 69453"/>
                  <a:gd name="connsiteX2" fmla="*/ 673894 w 673894"/>
                  <a:gd name="connsiteY2" fmla="*/ 67072 h 6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3894" h="69453">
                    <a:moveTo>
                      <a:pt x="0" y="69453"/>
                    </a:moveTo>
                    <a:cubicBezTo>
                      <a:pt x="116483" y="35123"/>
                      <a:pt x="232966" y="794"/>
                      <a:pt x="345282" y="397"/>
                    </a:cubicBezTo>
                    <a:cubicBezTo>
                      <a:pt x="457598" y="0"/>
                      <a:pt x="565746" y="33536"/>
                      <a:pt x="673894" y="6707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3" name="Freihandform 232"/>
              <p:cNvSpPr/>
              <p:nvPr/>
            </p:nvSpPr>
            <p:spPr>
              <a:xfrm>
                <a:off x="4090988" y="1504553"/>
                <a:ext cx="728662" cy="43260"/>
              </a:xfrm>
              <a:custGeom>
                <a:avLst/>
                <a:gdLst>
                  <a:gd name="connsiteX0" fmla="*/ 0 w 728662"/>
                  <a:gd name="connsiteY0" fmla="*/ 40878 h 43260"/>
                  <a:gd name="connsiteX1" fmla="*/ 366712 w 728662"/>
                  <a:gd name="connsiteY1" fmla="*/ 397 h 43260"/>
                  <a:gd name="connsiteX2" fmla="*/ 728662 w 728662"/>
                  <a:gd name="connsiteY2" fmla="*/ 43260 h 4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662" h="43260">
                    <a:moveTo>
                      <a:pt x="0" y="40878"/>
                    </a:moveTo>
                    <a:cubicBezTo>
                      <a:pt x="122634" y="20439"/>
                      <a:pt x="245268" y="0"/>
                      <a:pt x="366712" y="397"/>
                    </a:cubicBezTo>
                    <a:cubicBezTo>
                      <a:pt x="488156" y="794"/>
                      <a:pt x="608409" y="22027"/>
                      <a:pt x="728662" y="4326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7" name="Freihandform 236"/>
              <p:cNvSpPr/>
              <p:nvPr/>
            </p:nvSpPr>
            <p:spPr>
              <a:xfrm>
                <a:off x="4074319" y="1606947"/>
                <a:ext cx="766762" cy="24209"/>
              </a:xfrm>
              <a:custGeom>
                <a:avLst/>
                <a:gdLst>
                  <a:gd name="connsiteX0" fmla="*/ 0 w 766762"/>
                  <a:gd name="connsiteY0" fmla="*/ 21828 h 24209"/>
                  <a:gd name="connsiteX1" fmla="*/ 385762 w 766762"/>
                  <a:gd name="connsiteY1" fmla="*/ 397 h 24209"/>
                  <a:gd name="connsiteX2" fmla="*/ 766762 w 766762"/>
                  <a:gd name="connsiteY2" fmla="*/ 24209 h 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762" h="24209">
                    <a:moveTo>
                      <a:pt x="0" y="21828"/>
                    </a:moveTo>
                    <a:cubicBezTo>
                      <a:pt x="128984" y="10914"/>
                      <a:pt x="257968" y="0"/>
                      <a:pt x="385762" y="397"/>
                    </a:cubicBezTo>
                    <a:cubicBezTo>
                      <a:pt x="513556" y="794"/>
                      <a:pt x="640159" y="12501"/>
                      <a:pt x="766762" y="242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8" name="Freihandform 237"/>
              <p:cNvSpPr/>
              <p:nvPr/>
            </p:nvSpPr>
            <p:spPr>
              <a:xfrm>
                <a:off x="4052888" y="1711722"/>
                <a:ext cx="800100" cy="17066"/>
              </a:xfrm>
              <a:custGeom>
                <a:avLst/>
                <a:gdLst>
                  <a:gd name="connsiteX0" fmla="*/ 0 w 800100"/>
                  <a:gd name="connsiteY0" fmla="*/ 14684 h 17066"/>
                  <a:gd name="connsiteX1" fmla="*/ 404812 w 800100"/>
                  <a:gd name="connsiteY1" fmla="*/ 397 h 17066"/>
                  <a:gd name="connsiteX2" fmla="*/ 800100 w 800100"/>
                  <a:gd name="connsiteY2" fmla="*/ 17066 h 1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100" h="17066">
                    <a:moveTo>
                      <a:pt x="0" y="14684"/>
                    </a:moveTo>
                    <a:cubicBezTo>
                      <a:pt x="135731" y="7342"/>
                      <a:pt x="271462" y="0"/>
                      <a:pt x="404812" y="397"/>
                    </a:cubicBezTo>
                    <a:cubicBezTo>
                      <a:pt x="538162" y="794"/>
                      <a:pt x="669131" y="8930"/>
                      <a:pt x="800100" y="1706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Freihandform 238"/>
              <p:cNvSpPr/>
              <p:nvPr/>
            </p:nvSpPr>
            <p:spPr>
              <a:xfrm>
                <a:off x="4045744" y="1824038"/>
                <a:ext cx="814387" cy="2381"/>
              </a:xfrm>
              <a:custGeom>
                <a:avLst/>
                <a:gdLst>
                  <a:gd name="connsiteX0" fmla="*/ 0 w 814387"/>
                  <a:gd name="connsiteY0" fmla="*/ 2381 h 2381"/>
                  <a:gd name="connsiteX1" fmla="*/ 814387 w 814387"/>
                  <a:gd name="connsiteY1" fmla="*/ 0 h 2381"/>
                  <a:gd name="connsiteX2" fmla="*/ 814387 w 814387"/>
                  <a:gd name="connsiteY2" fmla="*/ 0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387" h="2381">
                    <a:moveTo>
                      <a:pt x="0" y="2381"/>
                    </a:moveTo>
                    <a:lnTo>
                      <a:pt x="814387" y="0"/>
                    </a:lnTo>
                    <a:lnTo>
                      <a:pt x="814387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2" name="Freihandform 241"/>
              <p:cNvSpPr/>
              <p:nvPr/>
            </p:nvSpPr>
            <p:spPr>
              <a:xfrm>
                <a:off x="4055269" y="1931194"/>
                <a:ext cx="802481" cy="21431"/>
              </a:xfrm>
              <a:custGeom>
                <a:avLst/>
                <a:gdLst>
                  <a:gd name="connsiteX0" fmla="*/ 0 w 802481"/>
                  <a:gd name="connsiteY0" fmla="*/ 0 h 21431"/>
                  <a:gd name="connsiteX1" fmla="*/ 402431 w 802481"/>
                  <a:gd name="connsiteY1" fmla="*/ 21431 h 21431"/>
                  <a:gd name="connsiteX2" fmla="*/ 802481 w 802481"/>
                  <a:gd name="connsiteY2" fmla="*/ 0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2481" h="21431">
                    <a:moveTo>
                      <a:pt x="0" y="0"/>
                    </a:moveTo>
                    <a:cubicBezTo>
                      <a:pt x="134342" y="10715"/>
                      <a:pt x="268684" y="21431"/>
                      <a:pt x="402431" y="21431"/>
                    </a:cubicBezTo>
                    <a:cubicBezTo>
                      <a:pt x="536178" y="21431"/>
                      <a:pt x="669329" y="10715"/>
                      <a:pt x="802481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4" name="Freihandform 243"/>
              <p:cNvSpPr/>
              <p:nvPr/>
            </p:nvSpPr>
            <p:spPr>
              <a:xfrm>
                <a:off x="4069556" y="2033588"/>
                <a:ext cx="773907" cy="24209"/>
              </a:xfrm>
              <a:custGeom>
                <a:avLst/>
                <a:gdLst>
                  <a:gd name="connsiteX0" fmla="*/ 0 w 773907"/>
                  <a:gd name="connsiteY0" fmla="*/ 0 h 24209"/>
                  <a:gd name="connsiteX1" fmla="*/ 385763 w 773907"/>
                  <a:gd name="connsiteY1" fmla="*/ 23812 h 24209"/>
                  <a:gd name="connsiteX2" fmla="*/ 773907 w 773907"/>
                  <a:gd name="connsiteY2" fmla="*/ 2381 h 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3907" h="24209">
                    <a:moveTo>
                      <a:pt x="0" y="0"/>
                    </a:moveTo>
                    <a:cubicBezTo>
                      <a:pt x="128389" y="11707"/>
                      <a:pt x="256779" y="23415"/>
                      <a:pt x="385763" y="23812"/>
                    </a:cubicBezTo>
                    <a:cubicBezTo>
                      <a:pt x="514747" y="24209"/>
                      <a:pt x="644327" y="13295"/>
                      <a:pt x="773907" y="238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5" name="Freihandform 244"/>
              <p:cNvSpPr/>
              <p:nvPr/>
            </p:nvSpPr>
            <p:spPr>
              <a:xfrm>
                <a:off x="4090988" y="2119313"/>
                <a:ext cx="731043" cy="40878"/>
              </a:xfrm>
              <a:custGeom>
                <a:avLst/>
                <a:gdLst>
                  <a:gd name="connsiteX0" fmla="*/ 0 w 731043"/>
                  <a:gd name="connsiteY0" fmla="*/ 0 h 40878"/>
                  <a:gd name="connsiteX1" fmla="*/ 366712 w 731043"/>
                  <a:gd name="connsiteY1" fmla="*/ 40481 h 40878"/>
                  <a:gd name="connsiteX2" fmla="*/ 731043 w 731043"/>
                  <a:gd name="connsiteY2" fmla="*/ 2381 h 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043" h="40878">
                    <a:moveTo>
                      <a:pt x="0" y="0"/>
                    </a:moveTo>
                    <a:cubicBezTo>
                      <a:pt x="122436" y="20042"/>
                      <a:pt x="244872" y="40084"/>
                      <a:pt x="366712" y="40481"/>
                    </a:cubicBezTo>
                    <a:cubicBezTo>
                      <a:pt x="488552" y="40878"/>
                      <a:pt x="609797" y="21629"/>
                      <a:pt x="731043" y="238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6" name="Freihandform 245"/>
              <p:cNvSpPr/>
              <p:nvPr/>
            </p:nvSpPr>
            <p:spPr>
              <a:xfrm>
                <a:off x="4121944" y="2181225"/>
                <a:ext cx="666750" cy="65882"/>
              </a:xfrm>
              <a:custGeom>
                <a:avLst/>
                <a:gdLst>
                  <a:gd name="connsiteX0" fmla="*/ 0 w 666750"/>
                  <a:gd name="connsiteY0" fmla="*/ 0 h 65882"/>
                  <a:gd name="connsiteX1" fmla="*/ 338137 w 666750"/>
                  <a:gd name="connsiteY1" fmla="*/ 64294 h 65882"/>
                  <a:gd name="connsiteX2" fmla="*/ 666750 w 666750"/>
                  <a:gd name="connsiteY2" fmla="*/ 9525 h 6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0" h="65882">
                    <a:moveTo>
                      <a:pt x="0" y="0"/>
                    </a:moveTo>
                    <a:cubicBezTo>
                      <a:pt x="113506" y="31353"/>
                      <a:pt x="227012" y="62707"/>
                      <a:pt x="338137" y="64294"/>
                    </a:cubicBezTo>
                    <a:cubicBezTo>
                      <a:pt x="449262" y="65882"/>
                      <a:pt x="558006" y="37703"/>
                      <a:pt x="666750" y="95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8" name="Freihandform 247"/>
              <p:cNvSpPr/>
              <p:nvPr/>
            </p:nvSpPr>
            <p:spPr>
              <a:xfrm>
                <a:off x="4045347" y="1481138"/>
                <a:ext cx="74216" cy="697706"/>
              </a:xfrm>
              <a:custGeom>
                <a:avLst/>
                <a:gdLst>
                  <a:gd name="connsiteX0" fmla="*/ 71834 w 74216"/>
                  <a:gd name="connsiteY0" fmla="*/ 0 h 697706"/>
                  <a:gd name="connsiteX1" fmla="*/ 397 w 74216"/>
                  <a:gd name="connsiteY1" fmla="*/ 345281 h 697706"/>
                  <a:gd name="connsiteX2" fmla="*/ 74216 w 74216"/>
                  <a:gd name="connsiteY2" fmla="*/ 697706 h 69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16" h="697706">
                    <a:moveTo>
                      <a:pt x="71834" y="0"/>
                    </a:moveTo>
                    <a:cubicBezTo>
                      <a:pt x="35917" y="114498"/>
                      <a:pt x="0" y="228997"/>
                      <a:pt x="397" y="345281"/>
                    </a:cubicBezTo>
                    <a:cubicBezTo>
                      <a:pt x="794" y="461565"/>
                      <a:pt x="58341" y="638572"/>
                      <a:pt x="74216" y="69770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9" name="Freihandform 248"/>
              <p:cNvSpPr/>
              <p:nvPr/>
            </p:nvSpPr>
            <p:spPr>
              <a:xfrm>
                <a:off x="4128691" y="1471613"/>
                <a:ext cx="43259" cy="728662"/>
              </a:xfrm>
              <a:custGeom>
                <a:avLst/>
                <a:gdLst>
                  <a:gd name="connsiteX0" fmla="*/ 43259 w 43259"/>
                  <a:gd name="connsiteY0" fmla="*/ 0 h 728662"/>
                  <a:gd name="connsiteX1" fmla="*/ 397 w 43259"/>
                  <a:gd name="connsiteY1" fmla="*/ 354806 h 728662"/>
                  <a:gd name="connsiteX2" fmla="*/ 40878 w 43259"/>
                  <a:gd name="connsiteY2" fmla="*/ 728662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59" h="728662">
                    <a:moveTo>
                      <a:pt x="43259" y="0"/>
                    </a:moveTo>
                    <a:cubicBezTo>
                      <a:pt x="22026" y="116681"/>
                      <a:pt x="794" y="233362"/>
                      <a:pt x="397" y="354806"/>
                    </a:cubicBezTo>
                    <a:cubicBezTo>
                      <a:pt x="0" y="476250"/>
                      <a:pt x="20439" y="602456"/>
                      <a:pt x="40878" y="7286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0" name="Freihandform 249"/>
              <p:cNvSpPr/>
              <p:nvPr/>
            </p:nvSpPr>
            <p:spPr>
              <a:xfrm>
                <a:off x="4236244" y="1450181"/>
                <a:ext cx="19050" cy="764382"/>
              </a:xfrm>
              <a:custGeom>
                <a:avLst/>
                <a:gdLst>
                  <a:gd name="connsiteX0" fmla="*/ 19050 w 19050"/>
                  <a:gd name="connsiteY0" fmla="*/ 0 h 764382"/>
                  <a:gd name="connsiteX1" fmla="*/ 0 w 19050"/>
                  <a:gd name="connsiteY1" fmla="*/ 378619 h 764382"/>
                  <a:gd name="connsiteX2" fmla="*/ 19050 w 19050"/>
                  <a:gd name="connsiteY2" fmla="*/ 764382 h 76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764382">
                    <a:moveTo>
                      <a:pt x="19050" y="0"/>
                    </a:moveTo>
                    <a:cubicBezTo>
                      <a:pt x="9525" y="125611"/>
                      <a:pt x="0" y="251222"/>
                      <a:pt x="0" y="378619"/>
                    </a:cubicBezTo>
                    <a:cubicBezTo>
                      <a:pt x="0" y="506016"/>
                      <a:pt x="9525" y="635199"/>
                      <a:pt x="19050" y="76438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1" name="Freihandform 250"/>
              <p:cNvSpPr/>
              <p:nvPr/>
            </p:nvSpPr>
            <p:spPr>
              <a:xfrm>
                <a:off x="4341019" y="1426369"/>
                <a:ext cx="14287" cy="809625"/>
              </a:xfrm>
              <a:custGeom>
                <a:avLst/>
                <a:gdLst>
                  <a:gd name="connsiteX0" fmla="*/ 14287 w 14287"/>
                  <a:gd name="connsiteY0" fmla="*/ 0 h 809625"/>
                  <a:gd name="connsiteX1" fmla="*/ 0 w 14287"/>
                  <a:gd name="connsiteY1" fmla="*/ 397669 h 809625"/>
                  <a:gd name="connsiteX2" fmla="*/ 14287 w 14287"/>
                  <a:gd name="connsiteY2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" h="809625">
                    <a:moveTo>
                      <a:pt x="14287" y="0"/>
                    </a:moveTo>
                    <a:cubicBezTo>
                      <a:pt x="7143" y="131366"/>
                      <a:pt x="0" y="262732"/>
                      <a:pt x="0" y="397669"/>
                    </a:cubicBezTo>
                    <a:cubicBezTo>
                      <a:pt x="0" y="532606"/>
                      <a:pt x="10318" y="742156"/>
                      <a:pt x="14287" y="8096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3" name="Freihandform 252"/>
              <p:cNvSpPr/>
              <p:nvPr/>
            </p:nvSpPr>
            <p:spPr>
              <a:xfrm>
                <a:off x="4457700" y="1416844"/>
                <a:ext cx="0" cy="831056"/>
              </a:xfrm>
              <a:custGeom>
                <a:avLst/>
                <a:gdLst>
                  <a:gd name="connsiteX0" fmla="*/ 0 w 0"/>
                  <a:gd name="connsiteY0" fmla="*/ 0 h 831056"/>
                  <a:gd name="connsiteX1" fmla="*/ 0 w 0"/>
                  <a:gd name="connsiteY1" fmla="*/ 831056 h 83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31056">
                    <a:moveTo>
                      <a:pt x="0" y="0"/>
                    </a:moveTo>
                    <a:lnTo>
                      <a:pt x="0" y="831056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4" name="Freihandform 253"/>
              <p:cNvSpPr/>
              <p:nvPr/>
            </p:nvSpPr>
            <p:spPr>
              <a:xfrm>
                <a:off x="4555331" y="1421606"/>
                <a:ext cx="17860" cy="819150"/>
              </a:xfrm>
              <a:custGeom>
                <a:avLst/>
                <a:gdLst>
                  <a:gd name="connsiteX0" fmla="*/ 0 w 17860"/>
                  <a:gd name="connsiteY0" fmla="*/ 0 h 819150"/>
                  <a:gd name="connsiteX1" fmla="*/ 16669 w 17860"/>
                  <a:gd name="connsiteY1" fmla="*/ 404813 h 819150"/>
                  <a:gd name="connsiteX2" fmla="*/ 7144 w 17860"/>
                  <a:gd name="connsiteY2" fmla="*/ 8191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60" h="819150">
                    <a:moveTo>
                      <a:pt x="0" y="0"/>
                    </a:moveTo>
                    <a:cubicBezTo>
                      <a:pt x="7739" y="134144"/>
                      <a:pt x="15478" y="268288"/>
                      <a:pt x="16669" y="404813"/>
                    </a:cubicBezTo>
                    <a:cubicBezTo>
                      <a:pt x="17860" y="541338"/>
                      <a:pt x="12502" y="680244"/>
                      <a:pt x="7144" y="8191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5" name="Freihandform 254"/>
              <p:cNvSpPr/>
              <p:nvPr/>
            </p:nvSpPr>
            <p:spPr>
              <a:xfrm>
                <a:off x="4643438" y="1440656"/>
                <a:ext cx="37306" cy="781050"/>
              </a:xfrm>
              <a:custGeom>
                <a:avLst/>
                <a:gdLst>
                  <a:gd name="connsiteX0" fmla="*/ 0 w 37306"/>
                  <a:gd name="connsiteY0" fmla="*/ 0 h 781050"/>
                  <a:gd name="connsiteX1" fmla="*/ 35718 w 37306"/>
                  <a:gd name="connsiteY1" fmla="*/ 383382 h 781050"/>
                  <a:gd name="connsiteX2" fmla="*/ 9525 w 37306"/>
                  <a:gd name="connsiteY2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06" h="781050">
                    <a:moveTo>
                      <a:pt x="0" y="0"/>
                    </a:moveTo>
                    <a:cubicBezTo>
                      <a:pt x="17065" y="126603"/>
                      <a:pt x="34131" y="253207"/>
                      <a:pt x="35718" y="383382"/>
                    </a:cubicBezTo>
                    <a:cubicBezTo>
                      <a:pt x="37306" y="513557"/>
                      <a:pt x="23415" y="647303"/>
                      <a:pt x="9525" y="7810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6" name="Freihandform 255"/>
              <p:cNvSpPr/>
              <p:nvPr/>
            </p:nvSpPr>
            <p:spPr>
              <a:xfrm>
                <a:off x="4726781" y="1462088"/>
                <a:ext cx="56356" cy="742950"/>
              </a:xfrm>
              <a:custGeom>
                <a:avLst/>
                <a:gdLst>
                  <a:gd name="connsiteX0" fmla="*/ 0 w 56356"/>
                  <a:gd name="connsiteY0" fmla="*/ 0 h 742950"/>
                  <a:gd name="connsiteX1" fmla="*/ 54769 w 56356"/>
                  <a:gd name="connsiteY1" fmla="*/ 364331 h 742950"/>
                  <a:gd name="connsiteX2" fmla="*/ 9525 w 56356"/>
                  <a:gd name="connsiteY2" fmla="*/ 742950 h 742950"/>
                  <a:gd name="connsiteX3" fmla="*/ 9525 w 56356"/>
                  <a:gd name="connsiteY3" fmla="*/ 7429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56" h="742950">
                    <a:moveTo>
                      <a:pt x="0" y="0"/>
                    </a:moveTo>
                    <a:cubicBezTo>
                      <a:pt x="26591" y="120253"/>
                      <a:pt x="53182" y="240506"/>
                      <a:pt x="54769" y="364331"/>
                    </a:cubicBezTo>
                    <a:cubicBezTo>
                      <a:pt x="56356" y="488156"/>
                      <a:pt x="9525" y="742950"/>
                      <a:pt x="9525" y="742950"/>
                    </a:cubicBezTo>
                    <a:lnTo>
                      <a:pt x="9525" y="74295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7" name="Freihandform 256"/>
              <p:cNvSpPr/>
              <p:nvPr/>
            </p:nvSpPr>
            <p:spPr>
              <a:xfrm>
                <a:off x="4788694" y="1481138"/>
                <a:ext cx="74613" cy="709612"/>
              </a:xfrm>
              <a:custGeom>
                <a:avLst/>
                <a:gdLst>
                  <a:gd name="connsiteX0" fmla="*/ 0 w 74613"/>
                  <a:gd name="connsiteY0" fmla="*/ 0 h 709612"/>
                  <a:gd name="connsiteX1" fmla="*/ 73819 w 74613"/>
                  <a:gd name="connsiteY1" fmla="*/ 345281 h 709612"/>
                  <a:gd name="connsiteX2" fmla="*/ 4762 w 74613"/>
                  <a:gd name="connsiteY2" fmla="*/ 709612 h 70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13" h="709612">
                    <a:moveTo>
                      <a:pt x="0" y="0"/>
                    </a:moveTo>
                    <a:cubicBezTo>
                      <a:pt x="36512" y="113506"/>
                      <a:pt x="73025" y="227012"/>
                      <a:pt x="73819" y="345281"/>
                    </a:cubicBezTo>
                    <a:cubicBezTo>
                      <a:pt x="74613" y="463550"/>
                      <a:pt x="39687" y="586581"/>
                      <a:pt x="4762" y="70961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05" name="Gruppieren 304"/>
            <p:cNvGrpSpPr/>
            <p:nvPr/>
          </p:nvGrpSpPr>
          <p:grpSpPr>
            <a:xfrm>
              <a:off x="2285984" y="1647253"/>
              <a:ext cx="931075" cy="934250"/>
              <a:chOff x="5162568" y="1214422"/>
              <a:chExt cx="931075" cy="934250"/>
            </a:xfrm>
          </p:grpSpPr>
          <p:cxnSp>
            <p:nvCxnSpPr>
              <p:cNvPr id="271" name="Gerade Verbindung 270"/>
              <p:cNvCxnSpPr/>
              <p:nvPr/>
            </p:nvCxnSpPr>
            <p:spPr>
              <a:xfrm rot="5400000">
                <a:off x="5167318" y="1683531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Gerade Verbindung 271"/>
              <p:cNvCxnSpPr/>
              <p:nvPr/>
            </p:nvCxnSpPr>
            <p:spPr>
              <a:xfrm rot="5400000">
                <a:off x="5051427" y="1680356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 Verbindung 272"/>
              <p:cNvCxnSpPr/>
              <p:nvPr/>
            </p:nvCxnSpPr>
            <p:spPr>
              <a:xfrm rot="5400000">
                <a:off x="4937131" y="168273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 Verbindung 273"/>
              <p:cNvCxnSpPr/>
              <p:nvPr/>
            </p:nvCxnSpPr>
            <p:spPr>
              <a:xfrm rot="5400000">
                <a:off x="4822827" y="168273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274"/>
              <p:cNvCxnSpPr/>
              <p:nvPr/>
            </p:nvCxnSpPr>
            <p:spPr>
              <a:xfrm rot="5400000">
                <a:off x="5280027" y="168273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275"/>
              <p:cNvCxnSpPr/>
              <p:nvPr/>
            </p:nvCxnSpPr>
            <p:spPr>
              <a:xfrm rot="5400000">
                <a:off x="5394331" y="168273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Gerade Verbindung 276"/>
              <p:cNvCxnSpPr/>
              <p:nvPr/>
            </p:nvCxnSpPr>
            <p:spPr>
              <a:xfrm rot="5400000">
                <a:off x="5511016" y="168273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Gerade Verbindung 289"/>
              <p:cNvCxnSpPr/>
              <p:nvPr/>
            </p:nvCxnSpPr>
            <p:spPr>
              <a:xfrm>
                <a:off x="5164933" y="1219184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Gerade Verbindung 292"/>
              <p:cNvCxnSpPr/>
              <p:nvPr/>
            </p:nvCxnSpPr>
            <p:spPr>
              <a:xfrm>
                <a:off x="5164941" y="1343012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5164949" y="1458109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5164949" y="1571612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Gerade Verbindung 295"/>
              <p:cNvCxnSpPr/>
              <p:nvPr/>
            </p:nvCxnSpPr>
            <p:spPr>
              <a:xfrm>
                <a:off x="5164949" y="1683527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5162568" y="1800212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5164949" y="1914516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Gerade Verbindung 298"/>
              <p:cNvCxnSpPr/>
              <p:nvPr/>
            </p:nvCxnSpPr>
            <p:spPr>
              <a:xfrm>
                <a:off x="5162568" y="2026431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Gerade Verbindung 299"/>
              <p:cNvCxnSpPr/>
              <p:nvPr/>
            </p:nvCxnSpPr>
            <p:spPr>
              <a:xfrm>
                <a:off x="5162568" y="2141528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Gerade Verbindung 302"/>
              <p:cNvCxnSpPr/>
              <p:nvPr/>
            </p:nvCxnSpPr>
            <p:spPr>
              <a:xfrm rot="5400000">
                <a:off x="4701380" y="1677975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Gerade Verbindung 303"/>
              <p:cNvCxnSpPr/>
              <p:nvPr/>
            </p:nvCxnSpPr>
            <p:spPr>
              <a:xfrm rot="5400000">
                <a:off x="5627693" y="1680356"/>
                <a:ext cx="92869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ieren 326"/>
            <p:cNvGrpSpPr/>
            <p:nvPr/>
          </p:nvGrpSpPr>
          <p:grpSpPr>
            <a:xfrm>
              <a:off x="7215206" y="1718691"/>
              <a:ext cx="1066800" cy="1078706"/>
              <a:chOff x="3919538" y="1178719"/>
              <a:chExt cx="1066800" cy="1078706"/>
            </a:xfrm>
          </p:grpSpPr>
          <p:sp>
            <p:nvSpPr>
              <p:cNvPr id="308" name="Freihandform 307"/>
              <p:cNvSpPr/>
              <p:nvPr/>
            </p:nvSpPr>
            <p:spPr>
              <a:xfrm>
                <a:off x="4002881" y="1293019"/>
                <a:ext cx="928688" cy="61912"/>
              </a:xfrm>
              <a:custGeom>
                <a:avLst/>
                <a:gdLst>
                  <a:gd name="connsiteX0" fmla="*/ 0 w 928688"/>
                  <a:gd name="connsiteY0" fmla="*/ 0 h 61912"/>
                  <a:gd name="connsiteX1" fmla="*/ 521494 w 928688"/>
                  <a:gd name="connsiteY1" fmla="*/ 19050 h 61912"/>
                  <a:gd name="connsiteX2" fmla="*/ 928688 w 928688"/>
                  <a:gd name="connsiteY2" fmla="*/ 6191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688" h="61912">
                    <a:moveTo>
                      <a:pt x="0" y="0"/>
                    </a:moveTo>
                    <a:cubicBezTo>
                      <a:pt x="183356" y="4365"/>
                      <a:pt x="366713" y="8731"/>
                      <a:pt x="521494" y="19050"/>
                    </a:cubicBezTo>
                    <a:cubicBezTo>
                      <a:pt x="676275" y="29369"/>
                      <a:pt x="802481" y="45640"/>
                      <a:pt x="928688" y="6191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9" name="Freihandform 308"/>
              <p:cNvSpPr/>
              <p:nvPr/>
            </p:nvSpPr>
            <p:spPr>
              <a:xfrm>
                <a:off x="4002881" y="1406922"/>
                <a:ext cx="940594" cy="45641"/>
              </a:xfrm>
              <a:custGeom>
                <a:avLst/>
                <a:gdLst>
                  <a:gd name="connsiteX0" fmla="*/ 0 w 940594"/>
                  <a:gd name="connsiteY0" fmla="*/ 397 h 45641"/>
                  <a:gd name="connsiteX1" fmla="*/ 526257 w 940594"/>
                  <a:gd name="connsiteY1" fmla="*/ 7541 h 45641"/>
                  <a:gd name="connsiteX2" fmla="*/ 940594 w 940594"/>
                  <a:gd name="connsiteY2" fmla="*/ 45641 h 4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0594" h="45641">
                    <a:moveTo>
                      <a:pt x="0" y="397"/>
                    </a:moveTo>
                    <a:cubicBezTo>
                      <a:pt x="184745" y="198"/>
                      <a:pt x="369491" y="0"/>
                      <a:pt x="526257" y="7541"/>
                    </a:cubicBezTo>
                    <a:cubicBezTo>
                      <a:pt x="683023" y="15082"/>
                      <a:pt x="811808" y="30361"/>
                      <a:pt x="940594" y="4564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0" name="Freihandform 309"/>
              <p:cNvSpPr/>
              <p:nvPr/>
            </p:nvSpPr>
            <p:spPr>
              <a:xfrm>
                <a:off x="3990975" y="1517650"/>
                <a:ext cx="964406" cy="34925"/>
              </a:xfrm>
              <a:custGeom>
                <a:avLst/>
                <a:gdLst>
                  <a:gd name="connsiteX0" fmla="*/ 0 w 964406"/>
                  <a:gd name="connsiteY0" fmla="*/ 11113 h 34925"/>
                  <a:gd name="connsiteX1" fmla="*/ 542925 w 964406"/>
                  <a:gd name="connsiteY1" fmla="*/ 3969 h 34925"/>
                  <a:gd name="connsiteX2" fmla="*/ 964406 w 964406"/>
                  <a:gd name="connsiteY2" fmla="*/ 34925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406" h="34925">
                    <a:moveTo>
                      <a:pt x="0" y="11113"/>
                    </a:moveTo>
                    <a:cubicBezTo>
                      <a:pt x="191095" y="5556"/>
                      <a:pt x="382191" y="0"/>
                      <a:pt x="542925" y="3969"/>
                    </a:cubicBezTo>
                    <a:cubicBezTo>
                      <a:pt x="703659" y="7938"/>
                      <a:pt x="834032" y="21431"/>
                      <a:pt x="964406" y="349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1" name="Freihandform 310"/>
              <p:cNvSpPr/>
              <p:nvPr/>
            </p:nvSpPr>
            <p:spPr>
              <a:xfrm>
                <a:off x="3983831" y="1645444"/>
                <a:ext cx="978694" cy="19050"/>
              </a:xfrm>
              <a:custGeom>
                <a:avLst/>
                <a:gdLst>
                  <a:gd name="connsiteX0" fmla="*/ 0 w 978694"/>
                  <a:gd name="connsiteY0" fmla="*/ 19050 h 19050"/>
                  <a:gd name="connsiteX1" fmla="*/ 550069 w 978694"/>
                  <a:gd name="connsiteY1" fmla="*/ 0 h 19050"/>
                  <a:gd name="connsiteX2" fmla="*/ 978694 w 978694"/>
                  <a:gd name="connsiteY2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4" h="19050">
                    <a:moveTo>
                      <a:pt x="0" y="19050"/>
                    </a:moveTo>
                    <a:cubicBezTo>
                      <a:pt x="193476" y="9525"/>
                      <a:pt x="386953" y="0"/>
                      <a:pt x="550069" y="0"/>
                    </a:cubicBezTo>
                    <a:cubicBezTo>
                      <a:pt x="713185" y="0"/>
                      <a:pt x="845939" y="9525"/>
                      <a:pt x="978694" y="190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2" name="Freihandform 311"/>
              <p:cNvSpPr/>
              <p:nvPr/>
            </p:nvSpPr>
            <p:spPr>
              <a:xfrm>
                <a:off x="3969544" y="1768872"/>
                <a:ext cx="1002506" cy="31353"/>
              </a:xfrm>
              <a:custGeom>
                <a:avLst/>
                <a:gdLst>
                  <a:gd name="connsiteX0" fmla="*/ 0 w 1002506"/>
                  <a:gd name="connsiteY0" fmla="*/ 31353 h 31353"/>
                  <a:gd name="connsiteX1" fmla="*/ 566737 w 1002506"/>
                  <a:gd name="connsiteY1" fmla="*/ 2778 h 31353"/>
                  <a:gd name="connsiteX2" fmla="*/ 1002506 w 1002506"/>
                  <a:gd name="connsiteY2" fmla="*/ 14684 h 31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2506" h="31353">
                    <a:moveTo>
                      <a:pt x="0" y="31353"/>
                    </a:moveTo>
                    <a:cubicBezTo>
                      <a:pt x="199826" y="18454"/>
                      <a:pt x="399653" y="5556"/>
                      <a:pt x="566737" y="2778"/>
                    </a:cubicBezTo>
                    <a:cubicBezTo>
                      <a:pt x="733821" y="0"/>
                      <a:pt x="1002506" y="14684"/>
                      <a:pt x="1002506" y="1468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3" name="Freihandform 312"/>
              <p:cNvSpPr/>
              <p:nvPr/>
            </p:nvSpPr>
            <p:spPr>
              <a:xfrm>
                <a:off x="3957638" y="1898650"/>
                <a:ext cx="1021556" cy="44450"/>
              </a:xfrm>
              <a:custGeom>
                <a:avLst/>
                <a:gdLst>
                  <a:gd name="connsiteX0" fmla="*/ 0 w 1021556"/>
                  <a:gd name="connsiteY0" fmla="*/ 44450 h 44450"/>
                  <a:gd name="connsiteX1" fmla="*/ 578643 w 1021556"/>
                  <a:gd name="connsiteY1" fmla="*/ 6350 h 44450"/>
                  <a:gd name="connsiteX2" fmla="*/ 1021556 w 1021556"/>
                  <a:gd name="connsiteY2" fmla="*/ 63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556" h="44450">
                    <a:moveTo>
                      <a:pt x="0" y="44450"/>
                    </a:moveTo>
                    <a:cubicBezTo>
                      <a:pt x="204192" y="28575"/>
                      <a:pt x="408384" y="12700"/>
                      <a:pt x="578643" y="6350"/>
                    </a:cubicBezTo>
                    <a:cubicBezTo>
                      <a:pt x="748902" y="0"/>
                      <a:pt x="885229" y="3175"/>
                      <a:pt x="1021556" y="63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4" name="Freihandform 313"/>
              <p:cNvSpPr/>
              <p:nvPr/>
            </p:nvSpPr>
            <p:spPr>
              <a:xfrm>
                <a:off x="3940969" y="2035969"/>
                <a:ext cx="1038225" cy="61912"/>
              </a:xfrm>
              <a:custGeom>
                <a:avLst/>
                <a:gdLst>
                  <a:gd name="connsiteX0" fmla="*/ 0 w 1038225"/>
                  <a:gd name="connsiteY0" fmla="*/ 61912 h 61912"/>
                  <a:gd name="connsiteX1" fmla="*/ 585787 w 1038225"/>
                  <a:gd name="connsiteY1" fmla="*/ 9525 h 61912"/>
                  <a:gd name="connsiteX2" fmla="*/ 1038225 w 1038225"/>
                  <a:gd name="connsiteY2" fmla="*/ 476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8225" h="61912">
                    <a:moveTo>
                      <a:pt x="0" y="61912"/>
                    </a:moveTo>
                    <a:cubicBezTo>
                      <a:pt x="206375" y="40481"/>
                      <a:pt x="412750" y="19050"/>
                      <a:pt x="585787" y="9525"/>
                    </a:cubicBezTo>
                    <a:cubicBezTo>
                      <a:pt x="758824" y="0"/>
                      <a:pt x="898524" y="2381"/>
                      <a:pt x="1038225" y="47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5" name="Freihandform 314"/>
              <p:cNvSpPr/>
              <p:nvPr/>
            </p:nvSpPr>
            <p:spPr>
              <a:xfrm>
                <a:off x="3921919" y="2169319"/>
                <a:ext cx="1062037" cy="85725"/>
              </a:xfrm>
              <a:custGeom>
                <a:avLst/>
                <a:gdLst>
                  <a:gd name="connsiteX0" fmla="*/ 0 w 1062037"/>
                  <a:gd name="connsiteY0" fmla="*/ 85725 h 85725"/>
                  <a:gd name="connsiteX1" fmla="*/ 592931 w 1062037"/>
                  <a:gd name="connsiteY1" fmla="*/ 21431 h 85725"/>
                  <a:gd name="connsiteX2" fmla="*/ 1062037 w 1062037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2037" h="85725">
                    <a:moveTo>
                      <a:pt x="0" y="85725"/>
                    </a:moveTo>
                    <a:cubicBezTo>
                      <a:pt x="207962" y="60721"/>
                      <a:pt x="415925" y="35718"/>
                      <a:pt x="592931" y="21431"/>
                    </a:cubicBezTo>
                    <a:cubicBezTo>
                      <a:pt x="769937" y="7144"/>
                      <a:pt x="915987" y="3572"/>
                      <a:pt x="1062037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6" name="Freihandform 315"/>
              <p:cNvSpPr/>
              <p:nvPr/>
            </p:nvSpPr>
            <p:spPr>
              <a:xfrm>
                <a:off x="3919538" y="1178719"/>
                <a:ext cx="78581" cy="1078706"/>
              </a:xfrm>
              <a:custGeom>
                <a:avLst/>
                <a:gdLst>
                  <a:gd name="connsiteX0" fmla="*/ 78581 w 78581"/>
                  <a:gd name="connsiteY0" fmla="*/ 0 h 1078706"/>
                  <a:gd name="connsiteX1" fmla="*/ 61912 w 78581"/>
                  <a:gd name="connsiteY1" fmla="*/ 485775 h 1078706"/>
                  <a:gd name="connsiteX2" fmla="*/ 0 w 78581"/>
                  <a:gd name="connsiteY2" fmla="*/ 1078706 h 107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" h="1078706">
                    <a:moveTo>
                      <a:pt x="78581" y="0"/>
                    </a:moveTo>
                    <a:cubicBezTo>
                      <a:pt x="76795" y="152995"/>
                      <a:pt x="75009" y="305991"/>
                      <a:pt x="61912" y="485775"/>
                    </a:cubicBezTo>
                    <a:cubicBezTo>
                      <a:pt x="48815" y="665559"/>
                      <a:pt x="24407" y="872132"/>
                      <a:pt x="0" y="107870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7" name="Freihandform 316"/>
              <p:cNvSpPr/>
              <p:nvPr/>
            </p:nvSpPr>
            <p:spPr>
              <a:xfrm>
                <a:off x="4079081" y="1193006"/>
                <a:ext cx="64294" cy="1045369"/>
              </a:xfrm>
              <a:custGeom>
                <a:avLst/>
                <a:gdLst>
                  <a:gd name="connsiteX0" fmla="*/ 64294 w 64294"/>
                  <a:gd name="connsiteY0" fmla="*/ 0 h 1045369"/>
                  <a:gd name="connsiteX1" fmla="*/ 52388 w 64294"/>
                  <a:gd name="connsiteY1" fmla="*/ 466725 h 1045369"/>
                  <a:gd name="connsiteX2" fmla="*/ 0 w 64294"/>
                  <a:gd name="connsiteY2" fmla="*/ 1045369 h 104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94" h="1045369">
                    <a:moveTo>
                      <a:pt x="64294" y="0"/>
                    </a:moveTo>
                    <a:cubicBezTo>
                      <a:pt x="63699" y="146248"/>
                      <a:pt x="63104" y="292497"/>
                      <a:pt x="52388" y="466725"/>
                    </a:cubicBezTo>
                    <a:cubicBezTo>
                      <a:pt x="41672" y="640953"/>
                      <a:pt x="20836" y="843161"/>
                      <a:pt x="0" y="104536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8" name="Freihandform 317"/>
              <p:cNvSpPr/>
              <p:nvPr/>
            </p:nvSpPr>
            <p:spPr>
              <a:xfrm>
                <a:off x="4236244" y="1197769"/>
                <a:ext cx="35322" cy="1021556"/>
              </a:xfrm>
              <a:custGeom>
                <a:avLst/>
                <a:gdLst>
                  <a:gd name="connsiteX0" fmla="*/ 26194 w 35322"/>
                  <a:gd name="connsiteY0" fmla="*/ 0 h 1021556"/>
                  <a:gd name="connsiteX1" fmla="*/ 30956 w 35322"/>
                  <a:gd name="connsiteY1" fmla="*/ 452437 h 1021556"/>
                  <a:gd name="connsiteX2" fmla="*/ 0 w 35322"/>
                  <a:gd name="connsiteY2" fmla="*/ 1021556 h 1021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22" h="1021556">
                    <a:moveTo>
                      <a:pt x="26194" y="0"/>
                    </a:moveTo>
                    <a:cubicBezTo>
                      <a:pt x="30758" y="141089"/>
                      <a:pt x="35322" y="282178"/>
                      <a:pt x="30956" y="452437"/>
                    </a:cubicBezTo>
                    <a:cubicBezTo>
                      <a:pt x="26590" y="622696"/>
                      <a:pt x="13295" y="822126"/>
                      <a:pt x="0" y="102155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9" name="Freihandform 318"/>
              <p:cNvSpPr/>
              <p:nvPr/>
            </p:nvSpPr>
            <p:spPr>
              <a:xfrm>
                <a:off x="4381500" y="1204913"/>
                <a:ext cx="21828" cy="997743"/>
              </a:xfrm>
              <a:custGeom>
                <a:avLst/>
                <a:gdLst>
                  <a:gd name="connsiteX0" fmla="*/ 16669 w 21828"/>
                  <a:gd name="connsiteY0" fmla="*/ 0 h 997743"/>
                  <a:gd name="connsiteX1" fmla="*/ 19050 w 21828"/>
                  <a:gd name="connsiteY1" fmla="*/ 442912 h 997743"/>
                  <a:gd name="connsiteX2" fmla="*/ 0 w 21828"/>
                  <a:gd name="connsiteY2" fmla="*/ 997743 h 99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28" h="997743">
                    <a:moveTo>
                      <a:pt x="16669" y="0"/>
                    </a:moveTo>
                    <a:cubicBezTo>
                      <a:pt x="19248" y="138311"/>
                      <a:pt x="21828" y="276622"/>
                      <a:pt x="19050" y="442912"/>
                    </a:cubicBezTo>
                    <a:cubicBezTo>
                      <a:pt x="16272" y="609202"/>
                      <a:pt x="8136" y="803472"/>
                      <a:pt x="0" y="99774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0" name="Freihandform 319"/>
              <p:cNvSpPr/>
              <p:nvPr/>
            </p:nvSpPr>
            <p:spPr>
              <a:xfrm>
                <a:off x="4514850" y="1212056"/>
                <a:ext cx="21828" cy="978694"/>
              </a:xfrm>
              <a:custGeom>
                <a:avLst/>
                <a:gdLst>
                  <a:gd name="connsiteX0" fmla="*/ 0 w 21828"/>
                  <a:gd name="connsiteY0" fmla="*/ 0 h 978694"/>
                  <a:gd name="connsiteX1" fmla="*/ 21431 w 21828"/>
                  <a:gd name="connsiteY1" fmla="*/ 433388 h 978694"/>
                  <a:gd name="connsiteX2" fmla="*/ 2381 w 21828"/>
                  <a:gd name="connsiteY2" fmla="*/ 978694 h 97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28" h="978694">
                    <a:moveTo>
                      <a:pt x="0" y="0"/>
                    </a:moveTo>
                    <a:cubicBezTo>
                      <a:pt x="10517" y="135136"/>
                      <a:pt x="21034" y="270272"/>
                      <a:pt x="21431" y="433388"/>
                    </a:cubicBezTo>
                    <a:cubicBezTo>
                      <a:pt x="21828" y="596504"/>
                      <a:pt x="12104" y="787599"/>
                      <a:pt x="2381" y="97869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1" name="Freihandform 320"/>
              <p:cNvSpPr/>
              <p:nvPr/>
            </p:nvSpPr>
            <p:spPr>
              <a:xfrm>
                <a:off x="4624388" y="1223963"/>
                <a:ext cx="27781" cy="954881"/>
              </a:xfrm>
              <a:custGeom>
                <a:avLst/>
                <a:gdLst>
                  <a:gd name="connsiteX0" fmla="*/ 0 w 27781"/>
                  <a:gd name="connsiteY0" fmla="*/ 0 h 954881"/>
                  <a:gd name="connsiteX1" fmla="*/ 23812 w 27781"/>
                  <a:gd name="connsiteY1" fmla="*/ 421481 h 954881"/>
                  <a:gd name="connsiteX2" fmla="*/ 23812 w 27781"/>
                  <a:gd name="connsiteY2" fmla="*/ 954881 h 95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81" h="954881">
                    <a:moveTo>
                      <a:pt x="0" y="0"/>
                    </a:moveTo>
                    <a:cubicBezTo>
                      <a:pt x="9921" y="131167"/>
                      <a:pt x="19843" y="262334"/>
                      <a:pt x="23812" y="421481"/>
                    </a:cubicBezTo>
                    <a:cubicBezTo>
                      <a:pt x="27781" y="580628"/>
                      <a:pt x="23812" y="954881"/>
                      <a:pt x="23812" y="95488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2" name="Freihandform 321"/>
              <p:cNvSpPr/>
              <p:nvPr/>
            </p:nvSpPr>
            <p:spPr>
              <a:xfrm>
                <a:off x="4719638" y="1235869"/>
                <a:ext cx="50006" cy="938212"/>
              </a:xfrm>
              <a:custGeom>
                <a:avLst/>
                <a:gdLst>
                  <a:gd name="connsiteX0" fmla="*/ 0 w 50006"/>
                  <a:gd name="connsiteY0" fmla="*/ 0 h 938212"/>
                  <a:gd name="connsiteX1" fmla="*/ 42862 w 50006"/>
                  <a:gd name="connsiteY1" fmla="*/ 416719 h 938212"/>
                  <a:gd name="connsiteX2" fmla="*/ 42862 w 50006"/>
                  <a:gd name="connsiteY2" fmla="*/ 938212 h 93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938212">
                    <a:moveTo>
                      <a:pt x="0" y="0"/>
                    </a:moveTo>
                    <a:cubicBezTo>
                      <a:pt x="17859" y="130175"/>
                      <a:pt x="35718" y="260350"/>
                      <a:pt x="42862" y="416719"/>
                    </a:cubicBezTo>
                    <a:cubicBezTo>
                      <a:pt x="50006" y="573088"/>
                      <a:pt x="46434" y="755650"/>
                      <a:pt x="42862" y="93821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3" name="Freihandform 322"/>
              <p:cNvSpPr/>
              <p:nvPr/>
            </p:nvSpPr>
            <p:spPr>
              <a:xfrm>
                <a:off x="4819650" y="1250156"/>
                <a:ext cx="56753" cy="919163"/>
              </a:xfrm>
              <a:custGeom>
                <a:avLst/>
                <a:gdLst>
                  <a:gd name="connsiteX0" fmla="*/ 0 w 56753"/>
                  <a:gd name="connsiteY0" fmla="*/ 0 h 919163"/>
                  <a:gd name="connsiteX1" fmla="*/ 47625 w 56753"/>
                  <a:gd name="connsiteY1" fmla="*/ 411957 h 919163"/>
                  <a:gd name="connsiteX2" fmla="*/ 54769 w 56753"/>
                  <a:gd name="connsiteY2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753" h="919163">
                    <a:moveTo>
                      <a:pt x="0" y="0"/>
                    </a:moveTo>
                    <a:cubicBezTo>
                      <a:pt x="19248" y="129381"/>
                      <a:pt x="38497" y="258763"/>
                      <a:pt x="47625" y="411957"/>
                    </a:cubicBezTo>
                    <a:cubicBezTo>
                      <a:pt x="56753" y="565151"/>
                      <a:pt x="55761" y="742157"/>
                      <a:pt x="54769" y="91916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5" name="Freihandform 324"/>
              <p:cNvSpPr/>
              <p:nvPr/>
            </p:nvSpPr>
            <p:spPr>
              <a:xfrm>
                <a:off x="4922044" y="1271588"/>
                <a:ext cx="64294" cy="897731"/>
              </a:xfrm>
              <a:custGeom>
                <a:avLst/>
                <a:gdLst>
                  <a:gd name="connsiteX0" fmla="*/ 0 w 64294"/>
                  <a:gd name="connsiteY0" fmla="*/ 0 h 897731"/>
                  <a:gd name="connsiteX1" fmla="*/ 45244 w 64294"/>
                  <a:gd name="connsiteY1" fmla="*/ 392906 h 897731"/>
                  <a:gd name="connsiteX2" fmla="*/ 64294 w 64294"/>
                  <a:gd name="connsiteY2" fmla="*/ 897731 h 89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94" h="897731">
                    <a:moveTo>
                      <a:pt x="0" y="0"/>
                    </a:moveTo>
                    <a:cubicBezTo>
                      <a:pt x="17264" y="121642"/>
                      <a:pt x="34528" y="243284"/>
                      <a:pt x="45244" y="392906"/>
                    </a:cubicBezTo>
                    <a:cubicBezTo>
                      <a:pt x="55960" y="542528"/>
                      <a:pt x="60127" y="720129"/>
                      <a:pt x="64294" y="89773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6" name="Freihandform 325"/>
              <p:cNvSpPr/>
              <p:nvPr/>
            </p:nvSpPr>
            <p:spPr>
              <a:xfrm>
                <a:off x="3998119" y="1183481"/>
                <a:ext cx="928687" cy="83344"/>
              </a:xfrm>
              <a:custGeom>
                <a:avLst/>
                <a:gdLst>
                  <a:gd name="connsiteX0" fmla="*/ 0 w 928687"/>
                  <a:gd name="connsiteY0" fmla="*/ 0 h 83344"/>
                  <a:gd name="connsiteX1" fmla="*/ 521494 w 928687"/>
                  <a:gd name="connsiteY1" fmla="*/ 28575 h 83344"/>
                  <a:gd name="connsiteX2" fmla="*/ 928687 w 928687"/>
                  <a:gd name="connsiteY2" fmla="*/ 83344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687" h="83344">
                    <a:moveTo>
                      <a:pt x="0" y="0"/>
                    </a:moveTo>
                    <a:cubicBezTo>
                      <a:pt x="183356" y="7342"/>
                      <a:pt x="366713" y="14684"/>
                      <a:pt x="521494" y="28575"/>
                    </a:cubicBezTo>
                    <a:cubicBezTo>
                      <a:pt x="676275" y="42466"/>
                      <a:pt x="802481" y="62905"/>
                      <a:pt x="928687" y="8334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28" name="Textfeld 327"/>
            <p:cNvSpPr txBox="1"/>
            <p:nvPr/>
          </p:nvSpPr>
          <p:spPr>
            <a:xfrm>
              <a:off x="7286644" y="1218625"/>
              <a:ext cx="1130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Decentering</a:t>
              </a:r>
              <a:r>
                <a:rPr lang="de-DE" sz="1400" dirty="0" smtClean="0"/>
                <a:t>-</a:t>
              </a:r>
              <a:endParaRPr lang="en-GB" sz="1400" dirty="0" smtClean="0"/>
            </a:p>
            <a:p>
              <a:r>
                <a:rPr lang="en-GB" sz="1400" dirty="0" smtClean="0"/>
                <a:t>Distortion</a:t>
              </a:r>
              <a:endParaRPr lang="en-GB" sz="1400" dirty="0"/>
            </a:p>
          </p:txBody>
        </p:sp>
        <p:sp>
          <p:nvSpPr>
            <p:cNvPr id="329" name="Textfeld 328"/>
            <p:cNvSpPr txBox="1"/>
            <p:nvPr/>
          </p:nvSpPr>
          <p:spPr>
            <a:xfrm>
              <a:off x="4929190" y="1195934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Pincushion-</a:t>
              </a:r>
            </a:p>
            <a:p>
              <a:r>
                <a:rPr lang="en-GB" sz="1400" dirty="0" smtClean="0"/>
                <a:t>Distortion</a:t>
              </a:r>
              <a:endParaRPr lang="en-GB" sz="1400" dirty="0"/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6215074" y="1290063"/>
              <a:ext cx="91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Barrel-</a:t>
              </a:r>
            </a:p>
            <a:p>
              <a:r>
                <a:rPr lang="en-GB" sz="1400" dirty="0" smtClean="0"/>
                <a:t>Distortion</a:t>
              </a:r>
              <a:endParaRPr lang="en-GB" sz="1400" dirty="0"/>
            </a:p>
          </p:txBody>
        </p:sp>
        <p:sp>
          <p:nvSpPr>
            <p:cNvPr id="333" name="Textfeld 332"/>
            <p:cNvSpPr txBox="1"/>
            <p:nvPr/>
          </p:nvSpPr>
          <p:spPr>
            <a:xfrm>
              <a:off x="2125458" y="1357298"/>
              <a:ext cx="1289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Distortion-Free</a:t>
              </a:r>
              <a:endParaRPr lang="en-GB" sz="1400" dirty="0"/>
            </a:p>
          </p:txBody>
        </p:sp>
        <p:sp>
          <p:nvSpPr>
            <p:cNvPr id="334" name="Textfeld 333"/>
            <p:cNvSpPr txBox="1"/>
            <p:nvPr/>
          </p:nvSpPr>
          <p:spPr>
            <a:xfrm>
              <a:off x="1571604" y="785794"/>
              <a:ext cx="2553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Ideal Projection Model</a:t>
              </a:r>
              <a:endParaRPr lang="en-GB" sz="2000" dirty="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4857752" y="789997"/>
              <a:ext cx="3831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Complex Physical Projection Model</a:t>
              </a:r>
              <a:endParaRPr lang="en-GB" sz="2000" dirty="0"/>
            </a:p>
          </p:txBody>
        </p:sp>
        <p:sp>
          <p:nvSpPr>
            <p:cNvPr id="336" name="Textfeld 335"/>
            <p:cNvSpPr txBox="1"/>
            <p:nvPr/>
          </p:nvSpPr>
          <p:spPr>
            <a:xfrm>
              <a:off x="4357686" y="4857760"/>
              <a:ext cx="1077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Image </a:t>
              </a:r>
              <a:r>
                <a:rPr lang="en-GB" sz="1400" dirty="0" smtClean="0"/>
                <a:t>Plane</a:t>
              </a:r>
              <a:endParaRPr lang="en-GB" sz="1400" dirty="0"/>
            </a:p>
          </p:txBody>
        </p:sp>
        <p:cxnSp>
          <p:nvCxnSpPr>
            <p:cNvPr id="338" name="Gerade Verbindung 337"/>
            <p:cNvCxnSpPr>
              <a:stCxn id="336" idx="3"/>
            </p:cNvCxnSpPr>
            <p:nvPr/>
          </p:nvCxnSpPr>
          <p:spPr>
            <a:xfrm flipV="1">
              <a:off x="5435353" y="4286257"/>
              <a:ext cx="351093" cy="725392"/>
            </a:xfrm>
            <a:prstGeom prst="line">
              <a:avLst/>
            </a:prstGeom>
            <a:ln>
              <a:solidFill>
                <a:schemeClr val="tx1"/>
              </a:solidFill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Gerade Verbindung 339"/>
            <p:cNvCxnSpPr>
              <a:stCxn id="336" idx="1"/>
            </p:cNvCxnSpPr>
            <p:nvPr/>
          </p:nvCxnSpPr>
          <p:spPr>
            <a:xfrm rot="10800000">
              <a:off x="3714744" y="4357697"/>
              <a:ext cx="642942" cy="653953"/>
            </a:xfrm>
            <a:prstGeom prst="line">
              <a:avLst/>
            </a:prstGeom>
            <a:ln>
              <a:solidFill>
                <a:schemeClr val="tx1"/>
              </a:solidFill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feld 342"/>
            <p:cNvSpPr txBox="1"/>
            <p:nvPr/>
          </p:nvSpPr>
          <p:spPr>
            <a:xfrm>
              <a:off x="4143372" y="3071810"/>
              <a:ext cx="10368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Optical Axis</a:t>
              </a:r>
              <a:endParaRPr lang="en-GB" sz="1400" dirty="0"/>
            </a:p>
          </p:txBody>
        </p:sp>
        <p:cxnSp>
          <p:nvCxnSpPr>
            <p:cNvPr id="344" name="Gerade Verbindung 343"/>
            <p:cNvCxnSpPr>
              <a:stCxn id="343" idx="3"/>
            </p:cNvCxnSpPr>
            <p:nvPr/>
          </p:nvCxnSpPr>
          <p:spPr>
            <a:xfrm flipV="1">
              <a:off x="5180194" y="2928934"/>
              <a:ext cx="1320632" cy="296765"/>
            </a:xfrm>
            <a:prstGeom prst="line">
              <a:avLst/>
            </a:prstGeom>
            <a:ln>
              <a:solidFill>
                <a:schemeClr val="tx1"/>
              </a:solidFill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Gerade Verbindung 346"/>
            <p:cNvCxnSpPr>
              <a:stCxn id="343" idx="1"/>
            </p:cNvCxnSpPr>
            <p:nvPr/>
          </p:nvCxnSpPr>
          <p:spPr>
            <a:xfrm rot="10800000">
              <a:off x="2714612" y="2928935"/>
              <a:ext cx="1428760" cy="296765"/>
            </a:xfrm>
            <a:prstGeom prst="line">
              <a:avLst/>
            </a:prstGeom>
            <a:ln>
              <a:solidFill>
                <a:schemeClr val="tx1"/>
              </a:solidFill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Formel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389</cp:revision>
  <dcterms:created xsi:type="dcterms:W3CDTF">2011-02-09T20:43:30Z</dcterms:created>
  <dcterms:modified xsi:type="dcterms:W3CDTF">2011-03-20T23:20:30Z</dcterms:modified>
</cp:coreProperties>
</file>