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865D-E376-4124-B8D1-F6DA32D62F18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8E3B-6ABA-4458-9EDB-554DEA3567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78E3B-6ABA-4458-9EDB-554DEA3567F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BAA5-B1DB-49CF-BEEC-4E6805F1DB96}" type="datetimeFigureOut">
              <a:rPr lang="de-DE" smtClean="0"/>
              <a:pPr/>
              <a:t>25.07.2011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06"/>
          <p:cNvGrpSpPr/>
          <p:nvPr/>
        </p:nvGrpSpPr>
        <p:grpSpPr>
          <a:xfrm>
            <a:off x="-664449" y="0"/>
            <a:ext cx="10218481" cy="6357982"/>
            <a:chOff x="-664449" y="0"/>
            <a:chExt cx="10218481" cy="6357982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-571536" y="2714620"/>
              <a:ext cx="9715536" cy="3000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State-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 Approach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167"/>
            <p:cNvCxnSpPr/>
            <p:nvPr/>
          </p:nvCxnSpPr>
          <p:spPr>
            <a:xfrm flipV="1">
              <a:off x="5643570" y="4000504"/>
              <a:ext cx="3643338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>
              <a:off x="5643570" y="5143512"/>
              <a:ext cx="3643338" cy="1214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1132375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Comparison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13019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PID Controller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348416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/>
            <p:cNvCxnSpPr>
              <a:endCxn id="17" idx="1"/>
            </p:cNvCxnSpPr>
            <p:nvPr/>
          </p:nvCxnSpPr>
          <p:spPr>
            <a:xfrm>
              <a:off x="475355" y="1031884"/>
              <a:ext cx="657021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7" idx="3"/>
              <a:endCxn id="18" idx="1"/>
            </p:cNvCxnSpPr>
            <p:nvPr/>
          </p:nvCxnSpPr>
          <p:spPr>
            <a:xfrm>
              <a:off x="2446466" y="1031884"/>
              <a:ext cx="766553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8" idx="3"/>
              <a:endCxn id="19" idx="1"/>
            </p:cNvCxnSpPr>
            <p:nvPr/>
          </p:nvCxnSpPr>
          <p:spPr>
            <a:xfrm>
              <a:off x="4527109" y="1031884"/>
              <a:ext cx="821307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15"/>
            <p:cNvCxnSpPr>
              <a:endCxn id="24" idx="3"/>
            </p:cNvCxnSpPr>
            <p:nvPr/>
          </p:nvCxnSpPr>
          <p:spPr>
            <a:xfrm rot="10800000" flipV="1">
              <a:off x="4531199" y="1031884"/>
              <a:ext cx="2190151" cy="1091509"/>
            </a:xfrm>
            <a:prstGeom prst="bentConnector3">
              <a:avLst>
                <a:gd name="adj1" fmla="val -109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3217108" y="1743737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Measurement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mit Pfeil 15"/>
            <p:cNvCxnSpPr>
              <a:stCxn id="24" idx="1"/>
              <a:endCxn id="17" idx="2"/>
            </p:cNvCxnSpPr>
            <p:nvPr/>
          </p:nvCxnSpPr>
          <p:spPr>
            <a:xfrm rot="10800000">
              <a:off x="1789421" y="1411539"/>
              <a:ext cx="1427688" cy="711854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9" idx="3"/>
            </p:cNvCxnSpPr>
            <p:nvPr/>
          </p:nvCxnSpPr>
          <p:spPr>
            <a:xfrm>
              <a:off x="6662506" y="1031884"/>
              <a:ext cx="821282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-664449" y="679778"/>
              <a:ext cx="1275890" cy="530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 smtClean="0"/>
                <a:t>Desired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output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response</a:t>
              </a:r>
              <a:endParaRPr lang="de-DE" sz="1400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00958" y="857232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Output</a:t>
              </a:r>
              <a:endParaRPr lang="de-DE" sz="16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1177532" y="3280618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Comparison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2360402" y="4418003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State-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Observer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76307" y="3275411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Gerade Verbindung mit Pfeil 56"/>
            <p:cNvCxnSpPr>
              <a:endCxn id="54" idx="1"/>
            </p:cNvCxnSpPr>
            <p:nvPr/>
          </p:nvCxnSpPr>
          <p:spPr>
            <a:xfrm>
              <a:off x="520511" y="3660274"/>
              <a:ext cx="657021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5" idx="1"/>
              <a:endCxn id="54" idx="2"/>
            </p:cNvCxnSpPr>
            <p:nvPr/>
          </p:nvCxnSpPr>
          <p:spPr>
            <a:xfrm rot="10800000">
              <a:off x="1834578" y="4039929"/>
              <a:ext cx="525825" cy="7577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15"/>
            <p:cNvCxnSpPr>
              <a:endCxn id="61" idx="3"/>
            </p:cNvCxnSpPr>
            <p:nvPr/>
          </p:nvCxnSpPr>
          <p:spPr>
            <a:xfrm rot="5400000">
              <a:off x="5262358" y="4035615"/>
              <a:ext cx="1157948" cy="36613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/>
            <p:cNvSpPr/>
            <p:nvPr/>
          </p:nvSpPr>
          <p:spPr>
            <a:xfrm>
              <a:off x="4344172" y="4418003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Measurement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Gerade Verbindung mit Pfeil 15"/>
            <p:cNvCxnSpPr>
              <a:stCxn id="61" idx="1"/>
              <a:endCxn id="55" idx="3"/>
            </p:cNvCxnSpPr>
            <p:nvPr/>
          </p:nvCxnSpPr>
          <p:spPr>
            <a:xfrm rot="10800000">
              <a:off x="3674494" y="4797658"/>
              <a:ext cx="669679" cy="14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-637945" y="3357562"/>
              <a:ext cx="1275890" cy="530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 smtClean="0"/>
                <a:t>Desired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output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response</a:t>
              </a:r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786578" y="3500438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Output</a:t>
              </a:r>
              <a:endParaRPr lang="de-DE" sz="1400" dirty="0"/>
            </a:p>
          </p:txBody>
        </p:sp>
        <p:cxnSp>
          <p:nvCxnSpPr>
            <p:cNvPr id="48" name="Gerade Verbindung mit Pfeil 47"/>
            <p:cNvCxnSpPr>
              <a:stCxn id="54" idx="3"/>
              <a:endCxn id="56" idx="1"/>
            </p:cNvCxnSpPr>
            <p:nvPr/>
          </p:nvCxnSpPr>
          <p:spPr>
            <a:xfrm flipV="1">
              <a:off x="2491622" y="3655067"/>
              <a:ext cx="1384685" cy="52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56" idx="3"/>
            </p:cNvCxnSpPr>
            <p:nvPr/>
          </p:nvCxnSpPr>
          <p:spPr>
            <a:xfrm flipV="1">
              <a:off x="5190398" y="3654754"/>
              <a:ext cx="1543141" cy="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15"/>
            <p:cNvCxnSpPr/>
            <p:nvPr/>
          </p:nvCxnSpPr>
          <p:spPr>
            <a:xfrm rot="16200000" flipH="1">
              <a:off x="2933465" y="3869341"/>
              <a:ext cx="956756" cy="525299"/>
            </a:xfrm>
            <a:prstGeom prst="bentConnector4">
              <a:avLst>
                <a:gd name="adj1" fmla="val 61249"/>
                <a:gd name="adj2" fmla="val 156102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5"/>
            <p:cNvCxnSpPr/>
            <p:nvPr/>
          </p:nvCxnSpPr>
          <p:spPr>
            <a:xfrm rot="10800000" flipV="1">
              <a:off x="9308750" y="5179243"/>
              <a:ext cx="245282" cy="208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>
              <a:off x="4357686" y="5143512"/>
              <a:ext cx="2500330" cy="1214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 flipV="1">
              <a:off x="4357686" y="3977926"/>
              <a:ext cx="250033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pieren 187"/>
            <p:cNvGrpSpPr/>
            <p:nvPr/>
          </p:nvGrpSpPr>
          <p:grpSpPr>
            <a:xfrm>
              <a:off x="6572264" y="4000504"/>
              <a:ext cx="2741076" cy="2357478"/>
              <a:chOff x="6572264" y="4000504"/>
              <a:chExt cx="2741076" cy="2357478"/>
            </a:xfrm>
          </p:grpSpPr>
          <p:sp>
            <p:nvSpPr>
              <p:cNvPr id="113" name="Rechteck 112"/>
              <p:cNvSpPr/>
              <p:nvPr/>
            </p:nvSpPr>
            <p:spPr>
              <a:xfrm>
                <a:off x="6867191" y="4000504"/>
                <a:ext cx="2446149" cy="2357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Gerade Verbindung mit Pfeil 15"/>
              <p:cNvCxnSpPr>
                <a:stCxn id="110" idx="1"/>
              </p:cNvCxnSpPr>
              <p:nvPr/>
            </p:nvCxnSpPr>
            <p:spPr>
              <a:xfrm rot="10800000" flipV="1">
                <a:off x="6572264" y="4596003"/>
                <a:ext cx="635453" cy="524303"/>
              </a:xfrm>
              <a:prstGeom prst="bentConnector3">
                <a:avLst>
                  <a:gd name="adj1" fmla="val 22875"/>
                </a:avLst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5"/>
              <p:cNvCxnSpPr>
                <a:stCxn id="111" idx="1"/>
              </p:cNvCxnSpPr>
              <p:nvPr/>
            </p:nvCxnSpPr>
            <p:spPr>
              <a:xfrm rot="10800000">
                <a:off x="7063803" y="5061370"/>
                <a:ext cx="134438" cy="681704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5"/>
              <p:cNvCxnSpPr>
                <a:stCxn id="110" idx="3"/>
                <a:endCxn id="113" idx="3"/>
              </p:cNvCxnSpPr>
              <p:nvPr/>
            </p:nvCxnSpPr>
            <p:spPr>
              <a:xfrm>
                <a:off x="9059184" y="4596003"/>
                <a:ext cx="254156" cy="583240"/>
              </a:xfrm>
              <a:prstGeom prst="bentConnector3">
                <a:avLst>
                  <a:gd name="adj1" fmla="val 78839"/>
                </a:avLst>
              </a:prstGeom>
              <a:ln w="317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5"/>
              <p:cNvCxnSpPr>
                <a:stCxn id="111" idx="3"/>
                <a:endCxn id="113" idx="3"/>
              </p:cNvCxnSpPr>
              <p:nvPr/>
            </p:nvCxnSpPr>
            <p:spPr>
              <a:xfrm flipV="1">
                <a:off x="9049708" y="5179243"/>
                <a:ext cx="263631" cy="563830"/>
              </a:xfrm>
              <a:prstGeom prst="bentConnector3">
                <a:avLst>
                  <a:gd name="adj1" fmla="val 75318"/>
                </a:avLst>
              </a:prstGeom>
              <a:ln w="317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uppieren 174"/>
              <p:cNvGrpSpPr/>
              <p:nvPr/>
            </p:nvGrpSpPr>
            <p:grpSpPr>
              <a:xfrm>
                <a:off x="7207717" y="4091111"/>
                <a:ext cx="1851467" cy="1009786"/>
                <a:chOff x="7207717" y="4091111"/>
                <a:chExt cx="1851467" cy="1009786"/>
              </a:xfrm>
            </p:grpSpPr>
            <p:sp>
              <p:nvSpPr>
                <p:cNvPr id="110" name="Rechteck 109"/>
                <p:cNvSpPr/>
                <p:nvPr/>
              </p:nvSpPr>
              <p:spPr>
                <a:xfrm>
                  <a:off x="7207717" y="4091111"/>
                  <a:ext cx="1851467" cy="100978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IMU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 108"/>
                <p:cNvSpPr/>
                <p:nvPr/>
              </p:nvSpPr>
              <p:spPr>
                <a:xfrm>
                  <a:off x="7444011" y="4354126"/>
                  <a:ext cx="1474621" cy="64830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rgbClr val="FF0000"/>
                      </a:solidFill>
                    </a:rPr>
                    <a:t>Rate: 100Hz</a:t>
                  </a:r>
                  <a:endParaRPr lang="de-DE" sz="1400" dirty="0">
                    <a:solidFill>
                      <a:srgbClr val="FF0000"/>
                    </a:solidFill>
                  </a:endParaRPr>
                </a:p>
              </p:txBody>
            </p:sp>
            <p:graphicFrame>
              <p:nvGraphicFramePr>
                <p:cNvPr id="1029" name="Object 5"/>
                <p:cNvGraphicFramePr>
                  <a:graphicFrameLocks noChangeAspect="1"/>
                </p:cNvGraphicFramePr>
                <p:nvPr/>
              </p:nvGraphicFramePr>
              <p:xfrm>
                <a:off x="7464425" y="4610100"/>
                <a:ext cx="1438275" cy="342900"/>
              </p:xfrm>
              <a:graphic>
                <a:graphicData uri="http://schemas.openxmlformats.org/presentationml/2006/ole">
                  <p:oleObj spid="_x0000_s1029" name="Formel" r:id="rId4" imgW="1180800" imgH="241200" progId="Equation.3">
                    <p:embed/>
                  </p:oleObj>
                </a:graphicData>
              </a:graphic>
            </p:graphicFrame>
          </p:grpSp>
          <p:grpSp>
            <p:nvGrpSpPr>
              <p:cNvPr id="176" name="Gruppieren 175"/>
              <p:cNvGrpSpPr/>
              <p:nvPr/>
            </p:nvGrpSpPr>
            <p:grpSpPr>
              <a:xfrm>
                <a:off x="7198241" y="5238180"/>
                <a:ext cx="1851467" cy="1009786"/>
                <a:chOff x="7198241" y="5238180"/>
                <a:chExt cx="1851467" cy="1009786"/>
              </a:xfrm>
            </p:grpSpPr>
            <p:sp>
              <p:nvSpPr>
                <p:cNvPr id="111" name="Rechteck 110"/>
                <p:cNvSpPr/>
                <p:nvPr/>
              </p:nvSpPr>
              <p:spPr>
                <a:xfrm>
                  <a:off x="7198241" y="5238180"/>
                  <a:ext cx="1851467" cy="10097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Vision Sensor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hteck 111"/>
                <p:cNvSpPr/>
                <p:nvPr/>
              </p:nvSpPr>
              <p:spPr>
                <a:xfrm>
                  <a:off x="7444011" y="5485217"/>
                  <a:ext cx="1474621" cy="64830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rgbClr val="FF0000"/>
                      </a:solidFill>
                    </a:rPr>
                    <a:t>Rate: 10Hz</a:t>
                  </a:r>
                  <a:endParaRPr lang="de-DE" sz="1400" dirty="0">
                    <a:solidFill>
                      <a:srgbClr val="FF0000"/>
                    </a:solidFill>
                  </a:endParaRPr>
                </a:p>
              </p:txBody>
            </p:sp>
            <p:graphicFrame>
              <p:nvGraphicFramePr>
                <p:cNvPr id="1031" name="Object 7"/>
                <p:cNvGraphicFramePr>
                  <a:graphicFrameLocks noChangeAspect="1"/>
                </p:cNvGraphicFramePr>
                <p:nvPr/>
              </p:nvGraphicFramePr>
              <p:xfrm>
                <a:off x="7597775" y="5710238"/>
                <a:ext cx="1104900" cy="346075"/>
              </p:xfrm>
              <a:graphic>
                <a:graphicData uri="http://schemas.openxmlformats.org/presentationml/2006/ole">
                  <p:oleObj spid="_x0000_s1031" name="Formel" r:id="rId5" imgW="698400" imgH="228600" progId="Equation.3">
                    <p:embed/>
                  </p:oleObj>
                </a:graphicData>
              </a:graphic>
            </p:graphicFrame>
          </p:grpSp>
        </p:grpSp>
        <p:sp>
          <p:nvSpPr>
            <p:cNvPr id="187" name="Rechteck 186"/>
            <p:cNvSpPr/>
            <p:nvPr/>
          </p:nvSpPr>
          <p:spPr>
            <a:xfrm>
              <a:off x="-571536" y="214290"/>
              <a:ext cx="9715536" cy="2428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PID Controller Approach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rot="5400000" flipH="1" flipV="1">
              <a:off x="629658" y="3577054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rot="5400000" flipH="1" flipV="1">
              <a:off x="6215074" y="3571876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6357950" y="30718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22422" y="30718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cxnSp>
          <p:nvCxnSpPr>
            <p:cNvPr id="89" name="Gerade Verbindung 88"/>
            <p:cNvCxnSpPr/>
            <p:nvPr/>
          </p:nvCxnSpPr>
          <p:spPr>
            <a:xfrm rot="5400000" flipH="1" flipV="1">
              <a:off x="571472" y="928670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642910" y="4286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cxnSp>
          <p:nvCxnSpPr>
            <p:cNvPr id="91" name="Gerade Verbindung 90"/>
            <p:cNvCxnSpPr/>
            <p:nvPr/>
          </p:nvCxnSpPr>
          <p:spPr>
            <a:xfrm rot="5400000" flipH="1" flipV="1">
              <a:off x="6929454" y="1000108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7072330" y="50004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83</cp:revision>
  <dcterms:created xsi:type="dcterms:W3CDTF">2010-10-22T09:32:45Z</dcterms:created>
  <dcterms:modified xsi:type="dcterms:W3CDTF">2011-07-25T15:12:58Z</dcterms:modified>
</cp:coreProperties>
</file>